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7" r:id="rId3"/>
    <p:sldId id="869" r:id="rId4"/>
    <p:sldId id="769" r:id="rId5"/>
    <p:sldId id="770" r:id="rId6"/>
    <p:sldId id="771" r:id="rId7"/>
    <p:sldId id="856" r:id="rId8"/>
    <p:sldId id="772" r:id="rId9"/>
    <p:sldId id="857" r:id="rId10"/>
    <p:sldId id="858" r:id="rId11"/>
    <p:sldId id="860" r:id="rId12"/>
    <p:sldId id="859" r:id="rId13"/>
    <p:sldId id="862" r:id="rId14"/>
    <p:sldId id="865" r:id="rId15"/>
    <p:sldId id="863" r:id="rId16"/>
    <p:sldId id="866" r:id="rId17"/>
    <p:sldId id="867" r:id="rId18"/>
    <p:sldId id="868" r:id="rId19"/>
    <p:sldId id="75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FF0066"/>
    <a:srgbClr val="990000"/>
    <a:srgbClr val="0000FF"/>
    <a:srgbClr val="FF0000"/>
    <a:srgbClr val="0000CC"/>
    <a:srgbClr val="FF3399"/>
    <a:srgbClr val="004821"/>
    <a:srgbClr val="7166F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86424" autoAdjust="0"/>
  </p:normalViewPr>
  <p:slideViewPr>
    <p:cSldViewPr>
      <p:cViewPr varScale="1">
        <p:scale>
          <a:sx n="76" d="100"/>
          <a:sy n="76" d="100"/>
        </p:scale>
        <p:origin x="1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3/7/25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86" y="1905000"/>
            <a:ext cx="1563914" cy="26670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47900"/>
            <a:ext cx="8458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32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b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br>
              <a:rPr lang="en-US" sz="4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(Cluster Evaluation Measures)</a:t>
            </a:r>
            <a:endParaRPr lang="en-US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Formal Definitions of Cohesion and Separation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2657"/>
            <a:ext cx="8534399" cy="51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8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above formulas, Cohesion is measured by within cluster sum of squares.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Ie, Here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actually indicates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 number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And the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 indicates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mean or centroid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ith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cluster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using              ie,     first of all for each cluster we are finding the distance of the points with in the cluster or from the  mean of that clusters.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Suppose if have 10  clusters then we have to sum of all clusters.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3490"/>
            <a:ext cx="4114800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58" y="2667763"/>
            <a:ext cx="333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3615194"/>
            <a:ext cx="966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4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Q: How separation is measured?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Ans: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have to take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overall mean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finding out that how the individual means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further from the overall mean.</a:t>
            </a:r>
          </a:p>
          <a:p>
            <a:pPr lvl="6"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OR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Separation is measured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between sum of squares.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619880"/>
            <a:ext cx="3554671" cy="83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5605236" cy="1915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8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Cohesion 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5" y="1219200"/>
            <a:ext cx="4114800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76500"/>
            <a:ext cx="4191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6500"/>
            <a:ext cx="407054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Cohesion 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5" y="1219200"/>
            <a:ext cx="4114800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6500"/>
            <a:ext cx="3838575" cy="340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64" y="2667000"/>
            <a:ext cx="436533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Separation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6500"/>
            <a:ext cx="4070545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276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219200"/>
            <a:ext cx="3554671" cy="83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8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By calculating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Separation</a:t>
            </a: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219200"/>
            <a:ext cx="3554671" cy="83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2818040"/>
            <a:ext cx="4063334" cy="215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1" y="2362200"/>
            <a:ext cx="3838575" cy="340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Ans: 9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71583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1083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2. Silhouette Coefficient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1" y="914400"/>
            <a:ext cx="8777839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6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1083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838200"/>
            <a:ext cx="8686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7150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Here Delta value is by taking more than 3/2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88880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buFont typeface="Wingdings 3" pitchFamily="18" charset="2"/>
              <a:buNone/>
            </a:pPr>
            <a:endParaRPr lang="en-US" altLang="en-US" dirty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486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Cluster Evaluation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 1. Cohesion and Separation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 2. Silhouette Coefficient</a:t>
            </a:r>
          </a:p>
          <a:p>
            <a:pPr>
              <a:lnSpc>
                <a:spcPct val="150000"/>
              </a:lnSpc>
              <a:defRPr/>
            </a:pPr>
            <a:endParaRPr lang="en-US" sz="36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A061F-30B3-1A55-6FD5-FE67E20C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b="1" dirty="0">
                <a:latin typeface="Gill Sans MT" panose="020B0502020104020203" pitchFamily="34" charset="77"/>
              </a:rPr>
              <a:t>Cohesion and Separation</a:t>
            </a:r>
            <a:r>
              <a:rPr lang="en-IN" sz="2800" dirty="0">
                <a:latin typeface="Gill Sans MT" panose="020B0502020104020203" pitchFamily="34" charset="77"/>
              </a:rPr>
              <a:t> are fundamental concepts used to evaluate the quality of clusters in clustering algorithms.</a:t>
            </a:r>
            <a:endParaRPr lang="en-US" sz="2800" dirty="0">
              <a:latin typeface="Gill Sans MT" panose="020B0502020104020203" pitchFamily="34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DFF31-74EB-90E9-BD95-C145307E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259DDE-B23E-2802-511E-6FFC1DE1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 Evaluation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03668" cy="5632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Clusters are evaluated based 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some similarity or dissimilarity measure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the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cluster points.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clustering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separates dissimilar observations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apart and similar observations together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it has performed well.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 we have to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finding the group of objects in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such that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objects in a group will be similar(or related) to another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different from(or unrelated to) the objects in other. </a:t>
            </a: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 fontAlgn="base"/>
            <a:r>
              <a:rPr lang="en-IN" sz="40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914400"/>
            <a:ext cx="8022771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934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4732" y="760274"/>
            <a:ext cx="8730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two most popular internal evaluation metrics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IN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Cohesion and Separation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2.  </a:t>
            </a:r>
            <a:r>
              <a:rPr lang="en-IN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Silhouette </a:t>
            </a:r>
            <a:r>
              <a:rPr lang="en-IN" sz="2400" b="1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Coefficient</a:t>
            </a:r>
            <a:r>
              <a:rPr lang="en-IN" sz="240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Clustering analysis is broadly used in many applications 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market research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pattern recognition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analysis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1083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Cohesion and Separation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84732" y="760274"/>
            <a:ext cx="8730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two most popular evaluation metrics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the </a:t>
            </a:r>
            <a:r>
              <a:rPr lang="en-IN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Cohesion and Separation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 and the </a:t>
            </a:r>
            <a:r>
              <a:rPr lang="en-IN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Silhouette Coefficient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Clustering analysis is broadly used in many applications 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market research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pattern recognition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analysis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388453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 Evaluation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95189" y="5029200"/>
            <a:ext cx="8730668" cy="11442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In the above 2  cluster figures which cluster is better?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9" y="614362"/>
            <a:ext cx="8458200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731" y="225902"/>
            <a:ext cx="8730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above figure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points with in the cluster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are more close to each other.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This is called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“ Cohesion”.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65" y="1854200"/>
            <a:ext cx="25145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\begin{array}{|c|c|} \hline \textbf { Item } &amp; \textbf { Frequency } \\ \hline \mathbf{A} &amp; \mathbf{1} \\ \hline \mathbf{C} &amp; \mathbf{2} \\ \hline \mathbf{D} &amp; \mathbf{1} \\ \hline \mathbf{E} &amp; \mathbf{4} \\ \hline \mathbf{I} &amp; \mathbf{1} \\ \hline \mathbf{K} &amp; \mathbf{5} \\ \hline \mathbf{M} &amp; \mathbf{3} \\ \hline \mathbf{N} &amp; \mathbf{2} \\ \hline \mathbf{0} &amp; \mathbf{3} \\ \hline \mathbf{U} &amp; \mathbf{1} \\ \hline \mathbf{Y} &amp; \mathbf{3} \\ \hline \end{array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22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26709</TotalTime>
  <Words>453</Words>
  <Application>Microsoft Macintosh PowerPoint</Application>
  <PresentationFormat>On-screen Show (4:3)</PresentationFormat>
  <Paragraphs>91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Algerian</vt:lpstr>
      <vt:lpstr>Arial</vt:lpstr>
      <vt:lpstr>Baskerville Old Face</vt:lpstr>
      <vt:lpstr>Book Antiqua</vt:lpstr>
      <vt:lpstr>Calibri</vt:lpstr>
      <vt:lpstr>Gill Sans MT</vt:lpstr>
      <vt:lpstr>Lucida Sans Unicode</vt:lpstr>
      <vt:lpstr>Verdana</vt:lpstr>
      <vt:lpstr>Wingdings</vt:lpstr>
      <vt:lpstr>Wingdings 2</vt:lpstr>
      <vt:lpstr>Wingdings 3</vt:lpstr>
      <vt:lpstr>Concourse</vt:lpstr>
      <vt:lpstr>  UNIT-IV (Cluster Evaluation Measures)</vt:lpstr>
      <vt:lpstr>PowerPoint Presentation</vt:lpstr>
      <vt:lpstr>PowerPoint Presentation</vt:lpstr>
      <vt:lpstr>Cluster Evaluation</vt:lpstr>
      <vt:lpstr>Contd..</vt:lpstr>
      <vt:lpstr>Contd..</vt:lpstr>
      <vt:lpstr>1. Cohesion and Separation</vt:lpstr>
      <vt:lpstr>Cluster Evaluation</vt:lpstr>
      <vt:lpstr>PowerPoint Presentation</vt:lpstr>
      <vt:lpstr>Formal Definitions of Cohesion and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Silhouette Coefficient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Uddagiri Sirisha 20PHD7077</cp:lastModifiedBy>
  <cp:revision>2056</cp:revision>
  <dcterms:created xsi:type="dcterms:W3CDTF">2013-11-07T06:07:38Z</dcterms:created>
  <dcterms:modified xsi:type="dcterms:W3CDTF">2025-03-07T05:59:43Z</dcterms:modified>
</cp:coreProperties>
</file>