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7" r:id="rId3"/>
    <p:sldId id="824" r:id="rId4"/>
    <p:sldId id="891" r:id="rId5"/>
    <p:sldId id="892" r:id="rId6"/>
    <p:sldId id="832" r:id="rId7"/>
    <p:sldId id="890" r:id="rId8"/>
    <p:sldId id="894" r:id="rId9"/>
    <p:sldId id="902" r:id="rId10"/>
    <p:sldId id="867" r:id="rId11"/>
    <p:sldId id="903" r:id="rId12"/>
    <p:sldId id="893" r:id="rId13"/>
    <p:sldId id="868" r:id="rId14"/>
    <p:sldId id="869" r:id="rId15"/>
    <p:sldId id="895" r:id="rId16"/>
    <p:sldId id="896" r:id="rId17"/>
    <p:sldId id="897" r:id="rId18"/>
    <p:sldId id="898" r:id="rId19"/>
    <p:sldId id="899" r:id="rId20"/>
    <p:sldId id="900" r:id="rId21"/>
    <p:sldId id="901" r:id="rId22"/>
    <p:sldId id="62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9900"/>
    <a:srgbClr val="FF0066"/>
    <a:srgbClr val="870581"/>
    <a:srgbClr val="669900"/>
    <a:srgbClr val="990000"/>
    <a:srgbClr val="FF33C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(CASE BASED REASONING)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our homes, now a days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modern based taps are worked.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 we have to take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T- Junction Tap. 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lift the tap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will be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getting the water.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based on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direction of the tap , ie.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it is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completely towards left side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will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get hot water. 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In our example,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can represented with the help of </a:t>
            </a: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symbols not values.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394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"/>
            <a:ext cx="8229600" cy="6781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this figure,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Q- </a:t>
            </a: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Means </a:t>
            </a:r>
            <a:r>
              <a:rPr lang="en-US" sz="38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Water flow </a:t>
            </a: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T-</a:t>
            </a: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Means </a:t>
            </a:r>
            <a:r>
              <a:rPr lang="en-US" sz="38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Temperature</a:t>
            </a:r>
            <a:r>
              <a:rPr lang="en-US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so here in this figure, </a:t>
            </a:r>
            <a:r>
              <a:rPr lang="en-US" sz="3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Q1T1 &amp; Q2T2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Q3T3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combo of both.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here we used the functions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Q1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and Q2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will give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Q3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T1 and T2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will give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T3.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So this is the </a:t>
            </a:r>
            <a:r>
              <a:rPr lang="en-US" sz="3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basic system 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we have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in our house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type of examples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are defined in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CADET System.</a:t>
            </a:r>
            <a:endParaRPr lang="en-IN" sz="3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200"/>
            <a:ext cx="32385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61343"/>
            <a:ext cx="2438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Suppose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need to construct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manufacture of another tap.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will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control the temperature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water flow.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here we have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only the option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choose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Hot Water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Cold Water.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we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don’t have the option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choose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Flow of water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without ground water/water in the tank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don’t have an option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choose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Temperature without geyser.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here in our system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we can control the Temperature.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SO, here what we can do?</a:t>
            </a:r>
            <a:endParaRPr lang="en-US" sz="2400" b="1" dirty="0">
              <a:solidFill>
                <a:srgbClr val="FF33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799" y="609600"/>
            <a:ext cx="8534401" cy="567847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So, here we have to take the </a:t>
            </a:r>
            <a:r>
              <a:rPr lang="en-US" sz="22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help of the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based on </a:t>
            </a:r>
            <a:r>
              <a:rPr lang="en-US" sz="22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existing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and we will do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some modifications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existing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in order to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get the system that we have desired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Here,  </a:t>
            </a:r>
            <a:r>
              <a:rPr lang="en-US" sz="28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t </a:t>
            </a:r>
            <a:r>
              <a:rPr lang="en-US" sz="2000" b="1" dirty="0" smtClean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Control of Temperature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Control 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Water Flow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 and </a:t>
            </a:r>
            <a:r>
              <a:rPr lang="en-US" sz="28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 -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the cold water and Hot water</a:t>
            </a:r>
            <a:r>
              <a:rPr lang="en-US" sz="20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Temperatures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various parameters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etc.</a:t>
            </a: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8" y="4648200"/>
            <a:ext cx="276225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131952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Real time Example: </a:t>
            </a:r>
            <a:r>
              <a:rPr lang="en-US" sz="28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 application of CBR with ML for forensic Autopsy</a:t>
            </a:r>
            <a:endParaRPr lang="en-US" sz="28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" y="2362200"/>
            <a:ext cx="747135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System Flow graph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2438400"/>
            <a:ext cx="8153400" cy="30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5376"/>
            <a:ext cx="7239000" cy="37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Case Based Reasoning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CBR Workflow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</a:rPr>
              <a:t> CBR Example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Real Time Scenario</a:t>
            </a:r>
          </a:p>
          <a:p>
            <a:pPr lvl="3">
              <a:lnSpc>
                <a:spcPct val="150000"/>
              </a:lnSpc>
            </a:pPr>
            <a:endParaRPr lang="en-IN" sz="2400" b="1" dirty="0" smtClean="0">
              <a:solidFill>
                <a:srgbClr val="990000"/>
              </a:solidFill>
            </a:endParaRP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Case Based Reasoning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instance based learners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have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3 properties</a:t>
            </a:r>
            <a:r>
              <a:rPr lang="en-US" sz="2400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They 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Lazy Learners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Classification is different for each instance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Instances are represented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n-dimensional Euclidean Space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CBR is any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kind of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problem-solving approach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uses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past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solutions</a:t>
            </a:r>
            <a:r>
              <a:rPr lang="en-US" sz="2400" b="1" dirty="0" smtClean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(experiences)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solve similar problems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Ie, In CBR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everything is considered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based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on previous cases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can find the solution.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Case-based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reasoning is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all around us. </a:t>
            </a:r>
            <a:endParaRPr lang="en-US" sz="2400" b="1" dirty="0" smtClean="0">
              <a:solidFill>
                <a:srgbClr val="66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example,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Google Maps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case-based reasoning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tell you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how long your journey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will take by </a:t>
            </a:r>
            <a:r>
              <a:rPr lang="en-US" sz="2400" b="1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examining the patterns of past users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see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how long it took them to get from point A to point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if your path is from two slightly different points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makes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inferences on how long your journey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will take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Generally, In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every Machine Learning Algorithm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we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instances.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in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case of CBR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instances are represented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Symbols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not values.</a:t>
            </a:r>
            <a:endParaRPr lang="en-US" sz="2400" b="1" u="sng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 CBR, we are having 3 components. Those are: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1. Similarity Functions or Distance Measures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2. Approximation / Adjustment of instances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Symbolic representation of the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instances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430212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For modeling CBR , we can 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use CADET System</a:t>
            </a:r>
          </a:p>
          <a:p>
            <a:pPr marL="430212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CADET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Case based Design Tool.</a:t>
            </a:r>
          </a:p>
          <a:p>
            <a:pPr marL="430212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Here in CADET ,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we are having 75 predefined libraries.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Based on this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predefined libraries, then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we will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generate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any new situation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Case-Based Reasoning classifiers (CBR)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use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database of problem solutions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solve new problems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CBR methods can be coupled with other methods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Artificial Neural Networks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Classification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Optimization Algorithm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Genetic Algorithm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5.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Fuzzy Logic 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7" y="184666"/>
            <a:ext cx="867063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CBR Workflow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8" y="838200"/>
            <a:ext cx="8541982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Four step process for </a:t>
            </a: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CBR:</a:t>
            </a: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 general, the case-based reasoning process entails: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Retrieve-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Gathering from memory an experience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closest to the current problem.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Reuse-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Suggesting a solution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based on the experience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adapting it to meet the demands of the new situation.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Revise-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Evaluating the use of the solution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 the new context.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 Retain-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Storing this new problem-solving method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memory system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7442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FF3300"/>
                </a:solidFill>
              </a:rPr>
              <a:t>Prototypical Example of Case Based Reasoning</a:t>
            </a:r>
            <a:endParaRPr lang="en-US" sz="2800" b="1" dirty="0" smtClean="0">
              <a:solidFill>
                <a:srgbClr val="FF33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76491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 CADET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System Employs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 Based Reasoning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assist in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Conceptual Design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simple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mechanical devices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Water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Faucets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It uses a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Library Containing Approximately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75 Previous Designs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suggest conceptual Designs to meet specifications of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new Design Problems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Each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Instance stored a Memory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Eg: Water Pipe)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represented by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describing both its structure and Qualitative Function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26630</TotalTime>
  <Words>829</Words>
  <Application>Microsoft Office PowerPoint</Application>
  <PresentationFormat>On-screen Show (4:3)</PresentationFormat>
  <Paragraphs>168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  UNIT-IV (CASE BASED REASONING)</vt:lpstr>
      <vt:lpstr>PowerPoint Presentation</vt:lpstr>
      <vt:lpstr>Case Based Reasoning</vt:lpstr>
      <vt:lpstr>Contd..</vt:lpstr>
      <vt:lpstr>Contd..</vt:lpstr>
      <vt:lpstr>Contd..</vt:lpstr>
      <vt:lpstr>CBR Workflow</vt:lpstr>
      <vt:lpstr>Contd..</vt:lpstr>
      <vt:lpstr>Prototypical Example of Case Based Reasoning</vt:lpstr>
      <vt:lpstr>Contd..</vt:lpstr>
      <vt:lpstr>Contd..</vt:lpstr>
      <vt:lpstr>PowerPoint Presentation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Lalitha</cp:lastModifiedBy>
  <cp:revision>2108</cp:revision>
  <dcterms:created xsi:type="dcterms:W3CDTF">2013-11-07T06:07:38Z</dcterms:created>
  <dcterms:modified xsi:type="dcterms:W3CDTF">2023-04-24T18:04:17Z</dcterms:modified>
</cp:coreProperties>
</file>