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154" r:id="rId1"/>
  </p:sldMasterIdLst>
  <p:notesMasterIdLst>
    <p:notesMasterId r:id="rId24"/>
  </p:notesMasterIdLst>
  <p:handoutMasterIdLst>
    <p:handoutMasterId r:id="rId25"/>
  </p:handoutMasterIdLst>
  <p:sldIdLst>
    <p:sldId id="256" r:id="rId2"/>
    <p:sldId id="367" r:id="rId3"/>
    <p:sldId id="844" r:id="rId4"/>
    <p:sldId id="845" r:id="rId5"/>
    <p:sldId id="846" r:id="rId6"/>
    <p:sldId id="847" r:id="rId7"/>
    <p:sldId id="825" r:id="rId8"/>
    <p:sldId id="826" r:id="rId9"/>
    <p:sldId id="837" r:id="rId10"/>
    <p:sldId id="838" r:id="rId11"/>
    <p:sldId id="839" r:id="rId12"/>
    <p:sldId id="742" r:id="rId13"/>
    <p:sldId id="836" r:id="rId14"/>
    <p:sldId id="840" r:id="rId15"/>
    <p:sldId id="841" r:id="rId16"/>
    <p:sldId id="827" r:id="rId17"/>
    <p:sldId id="829" r:id="rId18"/>
    <p:sldId id="842" r:id="rId19"/>
    <p:sldId id="830" r:id="rId20"/>
    <p:sldId id="828" r:id="rId21"/>
    <p:sldId id="843" r:id="rId22"/>
    <p:sldId id="628"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870581"/>
    <a:srgbClr val="FF0000"/>
    <a:srgbClr val="009900"/>
    <a:srgbClr val="0000CC"/>
    <a:srgbClr val="990000"/>
    <a:srgbClr val="FF0066"/>
    <a:srgbClr val="005024"/>
    <a:srgbClr val="7166FC"/>
    <a:srgbClr val="EF73E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109" autoAdjust="0"/>
    <p:restoredTop sz="86489" autoAdjust="0"/>
  </p:normalViewPr>
  <p:slideViewPr>
    <p:cSldViewPr>
      <p:cViewPr varScale="1">
        <p:scale>
          <a:sx n="97" d="100"/>
          <a:sy n="97" d="100"/>
        </p:scale>
        <p:origin x="1712" y="192"/>
      </p:cViewPr>
      <p:guideLst>
        <p:guide orient="horz" pos="2160"/>
        <p:guide pos="2880"/>
      </p:guideLst>
    </p:cSldViewPr>
  </p:slideViewPr>
  <p:outlineViewPr>
    <p:cViewPr>
      <p:scale>
        <a:sx n="33" d="100"/>
        <a:sy n="33" d="100"/>
      </p:scale>
      <p:origin x="0" y="6870"/>
    </p:cViewPr>
  </p:outlineViewPr>
  <p:notesTextViewPr>
    <p:cViewPr>
      <p:scale>
        <a:sx n="100" d="100"/>
        <a:sy n="100" d="100"/>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32A22EEA-D8EA-4614-98A4-BAC12F8DF8C6}" type="datetimeFigureOut">
              <a:rPr lang="en-US"/>
              <a:pPr>
                <a:defRPr/>
              </a:pPr>
              <a:t>1/30/25</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C7ED5249-3884-40F2-AE31-B91401425E56}" type="slidenum">
              <a:rPr lang="en-US"/>
              <a:pPr>
                <a:defRPr/>
              </a:pPr>
              <a:t>‹#›</a:t>
            </a:fld>
            <a:endParaRPr lang="en-US" dirty="0"/>
          </a:p>
        </p:txBody>
      </p:sp>
    </p:spTree>
    <p:extLst>
      <p:ext uri="{BB962C8B-B14F-4D97-AF65-F5344CB8AC3E}">
        <p14:creationId xmlns:p14="http://schemas.microsoft.com/office/powerpoint/2010/main" val="15095691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FFCEA44C-BF10-4EEF-A5F0-1E64CE572A6C}" type="datetimeFigureOut">
              <a:rPr lang="en-US"/>
              <a:pPr>
                <a:defRPr/>
              </a:pPr>
              <a:t>1/30/25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BE311E87-EFF9-4FFF-A5D6-E150B9408968}" type="slidenum">
              <a:rPr lang="en-US"/>
              <a:pPr>
                <a:defRPr/>
              </a:pPr>
              <a:t>‹#›</a:t>
            </a:fld>
            <a:endParaRPr lang="en-US" dirty="0"/>
          </a:p>
        </p:txBody>
      </p:sp>
    </p:spTree>
    <p:extLst>
      <p:ext uri="{BB962C8B-B14F-4D97-AF65-F5344CB8AC3E}">
        <p14:creationId xmlns:p14="http://schemas.microsoft.com/office/powerpoint/2010/main" val="263286981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xfrm>
            <a:off x="1143000" y="685800"/>
            <a:ext cx="4572000" cy="3429000"/>
          </a:xfrm>
          <a:noFill/>
          <a:ln>
            <a:solidFill>
              <a:srgbClr val="000000"/>
            </a:solidFill>
            <a:miter lim="800000"/>
            <a:headEnd/>
            <a:tailEnd/>
          </a:ln>
        </p:spPr>
      </p:sp>
      <p:sp>
        <p:nvSpPr>
          <p:cNvPr id="7885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a:p>
        </p:txBody>
      </p:sp>
      <p:sp>
        <p:nvSpPr>
          <p:cNvPr id="788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4EBC571-6DF7-4A62-A952-CEAF71BF8235}"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pPr>
              <a:defRPr/>
            </a:pPr>
            <a:fld id="{BE311E87-EFF9-4FFF-A5D6-E150B9408968}" type="slidenum">
              <a:rPr lang="en-US" smtClean="0"/>
              <a:pPr>
                <a:defRPr/>
              </a:pPr>
              <a:t>7</a:t>
            </a:fld>
            <a:endParaRPr lang="en-US" dirty="0"/>
          </a:p>
        </p:txBody>
      </p:sp>
    </p:spTree>
    <p:extLst>
      <p:ext uri="{BB962C8B-B14F-4D97-AF65-F5344CB8AC3E}">
        <p14:creationId xmlns:p14="http://schemas.microsoft.com/office/powerpoint/2010/main" val="5561477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pPr>
              <a:defRPr/>
            </a:pPr>
            <a:fld id="{BE311E87-EFF9-4FFF-A5D6-E150B9408968}" type="slidenum">
              <a:rPr lang="en-US" smtClean="0"/>
              <a:pPr>
                <a:defRPr/>
              </a:pPr>
              <a:t>8</a:t>
            </a:fld>
            <a:endParaRPr lang="en-US" dirty="0"/>
          </a:p>
        </p:txBody>
      </p:sp>
    </p:spTree>
    <p:extLst>
      <p:ext uri="{BB962C8B-B14F-4D97-AF65-F5344CB8AC3E}">
        <p14:creationId xmlns:p14="http://schemas.microsoft.com/office/powerpoint/2010/main" val="5561477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pPr>
              <a:defRPr/>
            </a:pPr>
            <a:fld id="{BE311E87-EFF9-4FFF-A5D6-E150B9408968}" type="slidenum">
              <a:rPr lang="en-US" smtClean="0"/>
              <a:pPr>
                <a:defRPr/>
              </a:pPr>
              <a:t>12</a:t>
            </a:fld>
            <a:endParaRPr lang="en-US" dirty="0"/>
          </a:p>
        </p:txBody>
      </p:sp>
    </p:spTree>
    <p:extLst>
      <p:ext uri="{BB962C8B-B14F-4D97-AF65-F5344CB8AC3E}">
        <p14:creationId xmlns:p14="http://schemas.microsoft.com/office/powerpoint/2010/main" val="5561477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pPr>
              <a:defRPr/>
            </a:pPr>
            <a:fld id="{BE311E87-EFF9-4FFF-A5D6-E150B9408968}" type="slidenum">
              <a:rPr lang="en-US" smtClean="0"/>
              <a:pPr>
                <a:defRPr/>
              </a:pPr>
              <a:t>16</a:t>
            </a:fld>
            <a:endParaRPr lang="en-US" dirty="0"/>
          </a:p>
        </p:txBody>
      </p:sp>
    </p:spTree>
    <p:extLst>
      <p:ext uri="{BB962C8B-B14F-4D97-AF65-F5344CB8AC3E}">
        <p14:creationId xmlns:p14="http://schemas.microsoft.com/office/powerpoint/2010/main" val="5561477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pPr>
              <a:defRPr/>
            </a:pPr>
            <a:fld id="{BE311E87-EFF9-4FFF-A5D6-E150B9408968}" type="slidenum">
              <a:rPr lang="en-US" smtClean="0"/>
              <a:pPr>
                <a:defRPr/>
              </a:pPr>
              <a:t>20</a:t>
            </a:fld>
            <a:endParaRPr lang="en-US" dirty="0"/>
          </a:p>
        </p:txBody>
      </p:sp>
    </p:spTree>
    <p:extLst>
      <p:ext uri="{BB962C8B-B14F-4D97-AF65-F5344CB8AC3E}">
        <p14:creationId xmlns:p14="http://schemas.microsoft.com/office/powerpoint/2010/main" val="5561477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GB"/>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pPr>
              <a:defRPr/>
            </a:pPr>
            <a:fld id="{2EBFA354-D5B0-2F40-B579-A2F9ADD4CD94}" type="datetime1">
              <a:rPr lang="en-IN" smtClean="0"/>
              <a:t>30/01/25</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C2F99F4D-B57C-4412-9F1D-88D4F0724FCE}" type="slidenum">
              <a:rPr lang="en-US" smtClean="0"/>
              <a:pPr>
                <a:defRPr/>
              </a:pPr>
              <a:t>‹#›</a:t>
            </a:fld>
            <a:endParaRPr lang="en-US" dirty="0"/>
          </a:p>
        </p:txBody>
      </p:sp>
    </p:spTree>
    <p:extLst>
      <p:ext uri="{BB962C8B-B14F-4D97-AF65-F5344CB8AC3E}">
        <p14:creationId xmlns:p14="http://schemas.microsoft.com/office/powerpoint/2010/main" val="1637113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GB"/>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pPr>
              <a:defRPr/>
            </a:pPr>
            <a:fld id="{72E761F2-C9DE-7141-BB1D-D31A8EF0E14D}" type="datetime1">
              <a:rPr lang="en-IN" smtClean="0"/>
              <a:t>30/01/25</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BC8720BB-BF14-41BE-BB1D-12D43BE56EF6}" type="slidenum">
              <a:rPr lang="en-US" smtClean="0"/>
              <a:pPr>
                <a:defRPr/>
              </a:pPr>
              <a:t>‹#›</a:t>
            </a:fld>
            <a:endParaRPr lang="en-US" dirty="0"/>
          </a:p>
        </p:txBody>
      </p:sp>
    </p:spTree>
    <p:extLst>
      <p:ext uri="{BB962C8B-B14F-4D97-AF65-F5344CB8AC3E}">
        <p14:creationId xmlns:p14="http://schemas.microsoft.com/office/powerpoint/2010/main" val="41890191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pPr>
              <a:defRPr/>
            </a:pPr>
            <a:fld id="{80ECFAB8-1A6C-D24B-BBB4-B9D59A90F775}" type="datetime1">
              <a:rPr lang="en-IN" smtClean="0"/>
              <a:t>30/01/25</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BC8720BB-BF14-41BE-BB1D-12D43BE56EF6}" type="slidenum">
              <a:rPr lang="en-US" smtClean="0"/>
              <a:pPr>
                <a:defRPr/>
              </a:pPr>
              <a:t>‹#›</a:t>
            </a:fld>
            <a:endParaRPr lang="en-U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450968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GB"/>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pPr>
              <a:defRPr/>
            </a:pPr>
            <a:fld id="{ED73B84A-8EB5-4648-9C47-F78901C8B3CF}" type="datetime1">
              <a:rPr lang="en-IN" smtClean="0"/>
              <a:t>30/01/25</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BC8720BB-BF14-41BE-BB1D-12D43BE56EF6}" type="slidenum">
              <a:rPr lang="en-US" smtClean="0"/>
              <a:pPr>
                <a:defRPr/>
              </a:pPr>
              <a:t>‹#›</a:t>
            </a:fld>
            <a:endParaRPr lang="en-US" dirty="0"/>
          </a:p>
        </p:txBody>
      </p:sp>
    </p:spTree>
    <p:extLst>
      <p:ext uri="{BB962C8B-B14F-4D97-AF65-F5344CB8AC3E}">
        <p14:creationId xmlns:p14="http://schemas.microsoft.com/office/powerpoint/2010/main" val="27257284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pPr>
              <a:defRPr/>
            </a:pPr>
            <a:fld id="{51FBD496-E6C3-E048-858D-73EE6F84AB50}" type="datetime1">
              <a:rPr lang="en-IN" smtClean="0"/>
              <a:t>30/01/25</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BC8720BB-BF14-41BE-BB1D-12D43BE56EF6}" type="slidenum">
              <a:rPr lang="en-US" smtClean="0"/>
              <a:pPr>
                <a:defRPr/>
              </a:pPr>
              <a:t>‹#›</a:t>
            </a:fld>
            <a:endParaRPr lang="en-U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5449816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pPr>
              <a:defRPr/>
            </a:pPr>
            <a:fld id="{6BE1C933-765F-8742-8992-3820F90C5170}" type="datetime1">
              <a:rPr lang="en-IN" smtClean="0"/>
              <a:t>30/01/25</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BC8720BB-BF14-41BE-BB1D-12D43BE56EF6}" type="slidenum">
              <a:rPr lang="en-US" smtClean="0"/>
              <a:pPr>
                <a:defRPr/>
              </a:pPr>
              <a:t>‹#›</a:t>
            </a:fld>
            <a:endParaRPr lang="en-US" dirty="0"/>
          </a:p>
        </p:txBody>
      </p:sp>
    </p:spTree>
    <p:extLst>
      <p:ext uri="{BB962C8B-B14F-4D97-AF65-F5344CB8AC3E}">
        <p14:creationId xmlns:p14="http://schemas.microsoft.com/office/powerpoint/2010/main" val="39089998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pPr>
              <a:defRPr/>
            </a:pPr>
            <a:fld id="{4404DD57-E0C8-364F-942C-CED6E728A208}" type="datetime1">
              <a:rPr lang="en-IN" smtClean="0"/>
              <a:t>30/01/25</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37810813-DE9C-48B2-B823-27F6B3379DEB}" type="slidenum">
              <a:rPr lang="en-US" smtClean="0"/>
              <a:pPr>
                <a:defRPr/>
              </a:pPr>
              <a:t>‹#›</a:t>
            </a:fld>
            <a:endParaRPr lang="en-US" dirty="0"/>
          </a:p>
        </p:txBody>
      </p:sp>
    </p:spTree>
    <p:extLst>
      <p:ext uri="{BB962C8B-B14F-4D97-AF65-F5344CB8AC3E}">
        <p14:creationId xmlns:p14="http://schemas.microsoft.com/office/powerpoint/2010/main" val="35119772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GB"/>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pPr>
              <a:defRPr/>
            </a:pPr>
            <a:fld id="{773B5088-293A-7848-9B8E-926C651FD5E6}" type="datetime1">
              <a:rPr lang="en-IN" smtClean="0"/>
              <a:t>30/01/25</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96296584-3546-4909-9E63-44ACA24B79F3}" type="slidenum">
              <a:rPr lang="en-US" smtClean="0"/>
              <a:pPr>
                <a:defRPr/>
              </a:pPr>
              <a:t>‹#›</a:t>
            </a:fld>
            <a:endParaRPr lang="en-US" dirty="0"/>
          </a:p>
        </p:txBody>
      </p:sp>
    </p:spTree>
    <p:extLst>
      <p:ext uri="{BB962C8B-B14F-4D97-AF65-F5344CB8AC3E}">
        <p14:creationId xmlns:p14="http://schemas.microsoft.com/office/powerpoint/2010/main" val="2556546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pPr>
              <a:defRPr/>
            </a:pPr>
            <a:fld id="{31A9EE75-3B80-3F4A-B408-E54480994B9B}" type="datetime1">
              <a:rPr lang="en-IN" smtClean="0"/>
              <a:t>30/01/25</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99110872-BA2A-4248-96B4-D48905641DC8}" type="slidenum">
              <a:rPr lang="en-US" smtClean="0"/>
              <a:pPr>
                <a:defRPr/>
              </a:pPr>
              <a:t>‹#›</a:t>
            </a:fld>
            <a:endParaRPr lang="en-US" dirty="0"/>
          </a:p>
        </p:txBody>
      </p:sp>
    </p:spTree>
    <p:extLst>
      <p:ext uri="{BB962C8B-B14F-4D97-AF65-F5344CB8AC3E}">
        <p14:creationId xmlns:p14="http://schemas.microsoft.com/office/powerpoint/2010/main" val="3167077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pPr>
              <a:defRPr/>
            </a:pPr>
            <a:fld id="{EF5A58BC-7016-6646-BF73-B58105AF050B}" type="datetime1">
              <a:rPr lang="en-IN" smtClean="0"/>
              <a:t>30/01/25</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159C9F82-0A0C-4FE8-9CE0-D4D087541E31}" type="slidenum">
              <a:rPr lang="en-US" smtClean="0"/>
              <a:pPr>
                <a:defRPr/>
              </a:pPr>
              <a:t>‹#›</a:t>
            </a:fld>
            <a:endParaRPr lang="en-US" dirty="0"/>
          </a:p>
        </p:txBody>
      </p:sp>
    </p:spTree>
    <p:extLst>
      <p:ext uri="{BB962C8B-B14F-4D97-AF65-F5344CB8AC3E}">
        <p14:creationId xmlns:p14="http://schemas.microsoft.com/office/powerpoint/2010/main" val="31819261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GB"/>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pPr>
              <a:defRPr/>
            </a:pPr>
            <a:fld id="{239946D7-E843-C540-887F-B0AFB97C9524}" type="datetime1">
              <a:rPr lang="en-IN" smtClean="0"/>
              <a:t>30/01/25</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5167210A-3C7B-4008-8946-3E83403CF3C0}" type="slidenum">
              <a:rPr lang="en-US" smtClean="0"/>
              <a:pPr>
                <a:defRPr/>
              </a:pPr>
              <a:t>‹#›</a:t>
            </a:fld>
            <a:endParaRPr lang="en-US" dirty="0"/>
          </a:p>
        </p:txBody>
      </p:sp>
    </p:spTree>
    <p:extLst>
      <p:ext uri="{BB962C8B-B14F-4D97-AF65-F5344CB8AC3E}">
        <p14:creationId xmlns:p14="http://schemas.microsoft.com/office/powerpoint/2010/main" val="29356086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GB"/>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pPr>
              <a:defRPr/>
            </a:pPr>
            <a:fld id="{54BEF688-1EBB-DD46-98B5-C67F8DEBF93F}" type="datetime1">
              <a:rPr lang="en-IN" smtClean="0"/>
              <a:t>30/01/25</a:t>
            </a:fld>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BAA2A793-FA6D-4933-A67E-66F96BE7ADFD}" type="slidenum">
              <a:rPr lang="en-US" smtClean="0"/>
              <a:pPr>
                <a:defRPr/>
              </a:pPr>
              <a:t>‹#›</a:t>
            </a:fld>
            <a:endParaRPr lang="en-US" dirty="0"/>
          </a:p>
        </p:txBody>
      </p:sp>
    </p:spTree>
    <p:extLst>
      <p:ext uri="{BB962C8B-B14F-4D97-AF65-F5344CB8AC3E}">
        <p14:creationId xmlns:p14="http://schemas.microsoft.com/office/powerpoint/2010/main" val="14627703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pPr>
              <a:defRPr/>
            </a:pPr>
            <a:fld id="{450B9667-9E33-F745-8922-5E8DB7DBE241}" type="datetime1">
              <a:rPr lang="en-IN" smtClean="0"/>
              <a:t>30/01/25</a:t>
            </a:fld>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050FA784-F202-43C6-9E41-96BB78A400A9}" type="slidenum">
              <a:rPr lang="en-US" smtClean="0"/>
              <a:pPr>
                <a:defRPr/>
              </a:pPr>
              <a:t>‹#›</a:t>
            </a:fld>
            <a:endParaRPr lang="en-US" dirty="0"/>
          </a:p>
        </p:txBody>
      </p:sp>
    </p:spTree>
    <p:extLst>
      <p:ext uri="{BB962C8B-B14F-4D97-AF65-F5344CB8AC3E}">
        <p14:creationId xmlns:p14="http://schemas.microsoft.com/office/powerpoint/2010/main" val="581984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7EC87FB6-5AF9-8C4B-9535-B0952DE1A6B0}" type="datetime1">
              <a:rPr lang="en-IN" smtClean="0"/>
              <a:t>30/01/25</a:t>
            </a:fld>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8E3CFAD4-B0E4-4404-BB82-BC41116CF3CE}" type="slidenum">
              <a:rPr lang="en-US" smtClean="0"/>
              <a:pPr>
                <a:defRPr/>
              </a:pPr>
              <a:t>‹#›</a:t>
            </a:fld>
            <a:endParaRPr lang="en-US" dirty="0"/>
          </a:p>
        </p:txBody>
      </p:sp>
    </p:spTree>
    <p:extLst>
      <p:ext uri="{BB962C8B-B14F-4D97-AF65-F5344CB8AC3E}">
        <p14:creationId xmlns:p14="http://schemas.microsoft.com/office/powerpoint/2010/main" val="39515598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GB"/>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pPr>
              <a:defRPr/>
            </a:pPr>
            <a:fld id="{04972EFA-AEC1-9543-835F-1EDF89F1E835}" type="datetime1">
              <a:rPr lang="en-IN" smtClean="0"/>
              <a:t>30/01/25</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DCAA8183-F479-4A1F-B48F-352764325B9D}" type="slidenum">
              <a:rPr lang="en-US" smtClean="0"/>
              <a:pPr>
                <a:defRPr/>
              </a:pPr>
              <a:t>‹#›</a:t>
            </a:fld>
            <a:endParaRPr lang="en-US" dirty="0"/>
          </a:p>
        </p:txBody>
      </p:sp>
    </p:spTree>
    <p:extLst>
      <p:ext uri="{BB962C8B-B14F-4D97-AF65-F5344CB8AC3E}">
        <p14:creationId xmlns:p14="http://schemas.microsoft.com/office/powerpoint/2010/main" val="2792894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pPr>
              <a:defRPr/>
            </a:pPr>
            <a:fld id="{0DDD4D5E-5810-0248-A9C2-1E9ECB1F253D}" type="datetime1">
              <a:rPr lang="en-IN" smtClean="0"/>
              <a:t>30/01/25</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2917AD06-E163-45C6-B598-C5F60E73390F}" type="slidenum">
              <a:rPr lang="en-US" smtClean="0"/>
              <a:pPr>
                <a:defRPr/>
              </a:pPr>
              <a:t>‹#›</a:t>
            </a:fld>
            <a:endParaRPr lang="en-US" dirty="0"/>
          </a:p>
        </p:txBody>
      </p:sp>
    </p:spTree>
    <p:extLst>
      <p:ext uri="{BB962C8B-B14F-4D97-AF65-F5344CB8AC3E}">
        <p14:creationId xmlns:p14="http://schemas.microsoft.com/office/powerpoint/2010/main" val="4001543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5FD12960-FBDB-BE44-80BE-AED5239C8FE9}" type="datetime1">
              <a:rPr lang="en-IN" smtClean="0"/>
              <a:t>30/01/25</a:t>
            </a:fld>
            <a:endParaRPr lang="en-US" dirty="0"/>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dirty="0"/>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pPr>
              <a:defRPr/>
            </a:pPr>
            <a:fld id="{BC8720BB-BF14-41BE-BB1D-12D43BE56EF6}" type="slidenum">
              <a:rPr lang="en-US" smtClean="0"/>
              <a:pPr>
                <a:defRPr/>
              </a:pPr>
              <a:t>‹#›</a:t>
            </a:fld>
            <a:endParaRPr lang="en-US" dirty="0"/>
          </a:p>
        </p:txBody>
      </p:sp>
    </p:spTree>
    <p:extLst>
      <p:ext uri="{BB962C8B-B14F-4D97-AF65-F5344CB8AC3E}">
        <p14:creationId xmlns:p14="http://schemas.microsoft.com/office/powerpoint/2010/main" val="3567414093"/>
      </p:ext>
    </p:extLst>
  </p:cSld>
  <p:clrMap bg1="lt1" tx1="dk1" bg2="lt2" tx2="dk2" accent1="accent1" accent2="accent2" accent3="accent3" accent4="accent4" accent5="accent5" accent6="accent6" hlink="hlink" folHlink="folHlink"/>
  <p:sldLayoutIdLst>
    <p:sldLayoutId id="2147485155" r:id="rId1"/>
    <p:sldLayoutId id="2147485156" r:id="rId2"/>
    <p:sldLayoutId id="2147485157" r:id="rId3"/>
    <p:sldLayoutId id="2147485158" r:id="rId4"/>
    <p:sldLayoutId id="2147485159" r:id="rId5"/>
    <p:sldLayoutId id="2147485160" r:id="rId6"/>
    <p:sldLayoutId id="2147485161" r:id="rId7"/>
    <p:sldLayoutId id="2147485162" r:id="rId8"/>
    <p:sldLayoutId id="2147485163" r:id="rId9"/>
    <p:sldLayoutId id="2147485164" r:id="rId10"/>
    <p:sldLayoutId id="2147485165" r:id="rId11"/>
    <p:sldLayoutId id="2147485166" r:id="rId12"/>
    <p:sldLayoutId id="2147485167" r:id="rId13"/>
    <p:sldLayoutId id="2147485168" r:id="rId14"/>
    <p:sldLayoutId id="2147485169" r:id="rId15"/>
    <p:sldLayoutId id="2147485170"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838200" y="914400"/>
            <a:ext cx="8001000" cy="1981200"/>
          </a:xfrm>
        </p:spPr>
        <p:style>
          <a:lnRef idx="1">
            <a:schemeClr val="accent4"/>
          </a:lnRef>
          <a:fillRef idx="2">
            <a:schemeClr val="accent4"/>
          </a:fillRef>
          <a:effectRef idx="1">
            <a:schemeClr val="accent4"/>
          </a:effectRef>
          <a:fontRef idx="minor">
            <a:schemeClr val="dk1"/>
          </a:fontRef>
        </p:style>
        <p:txBody>
          <a:bodyPr>
            <a:noAutofit/>
          </a:bodyPr>
          <a:lstStyle/>
          <a:p>
            <a:pPr algn="ctr">
              <a:defRPr/>
            </a:pPr>
            <a:br>
              <a:rPr lang="en-US" sz="3200" dirty="0">
                <a:solidFill>
                  <a:srgbClr val="0000CC"/>
                </a:solidFill>
                <a:latin typeface="Book Antiqua" pitchFamily="18" charset="0"/>
                <a:ea typeface="+mn-ea"/>
                <a:cs typeface="Arial" pitchFamily="34" charset="0"/>
              </a:rPr>
            </a:br>
            <a:br>
              <a:rPr lang="en-US" sz="3600" dirty="0">
                <a:solidFill>
                  <a:srgbClr val="0000CC"/>
                </a:solidFill>
                <a:latin typeface="Book Antiqua" pitchFamily="18" charset="0"/>
                <a:ea typeface="+mn-ea"/>
                <a:cs typeface="Arial" pitchFamily="34" charset="0"/>
              </a:rPr>
            </a:br>
            <a:r>
              <a:rPr lang="en-US" sz="6000" dirty="0">
                <a:solidFill>
                  <a:srgbClr val="FF0000"/>
                </a:solidFill>
                <a:latin typeface="Book Antiqua" pitchFamily="18" charset="0"/>
                <a:ea typeface="+mn-ea"/>
                <a:cs typeface="Arial" pitchFamily="34" charset="0"/>
              </a:rPr>
              <a:t>UNIT-III</a:t>
            </a:r>
            <a:br>
              <a:rPr lang="en-US" sz="4400" dirty="0">
                <a:solidFill>
                  <a:srgbClr val="0000CC"/>
                </a:solidFill>
                <a:latin typeface="Book Antiqua" pitchFamily="18" charset="0"/>
                <a:ea typeface="+mn-ea"/>
                <a:cs typeface="Arial" pitchFamily="34" charset="0"/>
              </a:rPr>
            </a:br>
            <a:r>
              <a:rPr lang="en-US" sz="4800" dirty="0">
                <a:solidFill>
                  <a:srgbClr val="0000FF"/>
                </a:solidFill>
                <a:latin typeface="Book Antiqua" pitchFamily="18" charset="0"/>
                <a:ea typeface="+mn-ea"/>
                <a:cs typeface="Arial" pitchFamily="34" charset="0"/>
              </a:rPr>
              <a:t>(Evaluating Hypothesis)</a:t>
            </a:r>
            <a:endParaRPr lang="en-US" sz="2800" dirty="0">
              <a:solidFill>
                <a:srgbClr val="0000FF"/>
              </a:solidFill>
              <a:latin typeface="Book Antiqua" pitchFamily="18" charset="0"/>
              <a:ea typeface="+mn-ea"/>
              <a:cs typeface="Arial" pitchFamily="34" charset="0"/>
            </a:endParaRPr>
          </a:p>
        </p:txBody>
      </p:sp>
      <p:sp>
        <p:nvSpPr>
          <p:cNvPr id="4" name="Slide Number Placeholder 3"/>
          <p:cNvSpPr>
            <a:spLocks noGrp="1"/>
          </p:cNvSpPr>
          <p:nvPr>
            <p:ph type="sldNum" sz="quarter" idx="12"/>
          </p:nvPr>
        </p:nvSpPr>
        <p:spPr/>
        <p:txBody>
          <a:bodyPr/>
          <a:lstStyle/>
          <a:p>
            <a:pPr>
              <a:defRPr/>
            </a:pPr>
            <a:fld id="{D92EAF0F-628F-4DC5-9A96-5064ADCBF2DD}" type="slidenum">
              <a:rPr lang="en-US" smtClean="0"/>
              <a:pPr>
                <a:defRPr/>
              </a:pPr>
              <a:t>1</a:t>
            </a:fld>
            <a:endParaRPr 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3276600"/>
            <a:ext cx="3429000" cy="32004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spTree>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9D84D2-0E69-914D-B9E3-E5314747F879}"/>
              </a:ext>
            </a:extLst>
          </p:cNvPr>
          <p:cNvSpPr>
            <a:spLocks noGrp="1"/>
          </p:cNvSpPr>
          <p:nvPr>
            <p:ph idx="1"/>
          </p:nvPr>
        </p:nvSpPr>
        <p:spPr>
          <a:xfrm>
            <a:off x="418830" y="420624"/>
            <a:ext cx="8420369" cy="6016752"/>
          </a:xfrm>
        </p:spPr>
        <p:txBody>
          <a:bodyPr>
            <a:normAutofit/>
          </a:bodyPr>
          <a:lstStyle/>
          <a:p>
            <a:pPr algn="just"/>
            <a:r>
              <a:rPr lang="en-IN" b="0" i="0" dirty="0">
                <a:solidFill>
                  <a:srgbClr val="374151"/>
                </a:solidFill>
                <a:effectLst/>
                <a:latin typeface="Book Antiqua" panose="02040602050305030304" pitchFamily="18" charset="0"/>
              </a:rPr>
              <a:t> </a:t>
            </a:r>
            <a:r>
              <a:rPr lang="en-IN" sz="2400" dirty="0">
                <a:solidFill>
                  <a:srgbClr val="374151"/>
                </a:solidFill>
                <a:latin typeface="Book Antiqua" panose="02040602050305030304" pitchFamily="18" charset="0"/>
              </a:rPr>
              <a:t>Now, there is an underlying probability distribution (D) that represents the likelihood of encountering different individuals in the population. For instance, the distribution might assign a higher probability to encountering younger individuals with higher incomes who frequently upgrade their smartphones.</a:t>
            </a:r>
          </a:p>
          <a:p>
            <a:pPr algn="just"/>
            <a:r>
              <a:rPr lang="en-IN" sz="2400" dirty="0">
                <a:solidFill>
                  <a:srgbClr val="374151"/>
                </a:solidFill>
                <a:latin typeface="Book Antiqua" panose="02040602050305030304" pitchFamily="18" charset="0"/>
              </a:rPr>
              <a:t>The trainer collects training data by independently drawing instances from the distribution (D) and provides the correct target values to teach the target function (f). In this case, the target function (f) classifies individuals into two categories: those likely to purchase a new smartphone (1) and those not likely to purchase (0).</a:t>
            </a:r>
            <a:endParaRPr lang="en-US" sz="2400" dirty="0">
              <a:solidFill>
                <a:srgbClr val="374151"/>
              </a:solidFill>
              <a:latin typeface="Book Antiqua" panose="02040602050305030304" pitchFamily="18" charset="0"/>
            </a:endParaRPr>
          </a:p>
        </p:txBody>
      </p:sp>
      <p:sp>
        <p:nvSpPr>
          <p:cNvPr id="4" name="Slide Number Placeholder 3">
            <a:extLst>
              <a:ext uri="{FF2B5EF4-FFF2-40B4-BE49-F238E27FC236}">
                <a16:creationId xmlns:a16="http://schemas.microsoft.com/office/drawing/2014/main" id="{E7CDE1B0-4D65-D6B4-5D32-790EE4A4C3F7}"/>
              </a:ext>
            </a:extLst>
          </p:cNvPr>
          <p:cNvSpPr>
            <a:spLocks noGrp="1"/>
          </p:cNvSpPr>
          <p:nvPr>
            <p:ph type="sldNum" sz="quarter" idx="12"/>
          </p:nvPr>
        </p:nvSpPr>
        <p:spPr/>
        <p:txBody>
          <a:bodyPr/>
          <a:lstStyle/>
          <a:p>
            <a:pPr>
              <a:defRPr/>
            </a:pPr>
            <a:fld id="{99110872-BA2A-4248-96B4-D48905641DC8}" type="slidenum">
              <a:rPr lang="en-US" smtClean="0"/>
              <a:pPr>
                <a:defRPr/>
              </a:pPr>
              <a:t>10</a:t>
            </a:fld>
            <a:endParaRPr lang="en-US" dirty="0"/>
          </a:p>
        </p:txBody>
      </p:sp>
    </p:spTree>
    <p:extLst>
      <p:ext uri="{BB962C8B-B14F-4D97-AF65-F5344CB8AC3E}">
        <p14:creationId xmlns:p14="http://schemas.microsoft.com/office/powerpoint/2010/main" val="17740766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3A6A72-3490-D62F-675C-4E20E723E011}"/>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115004A4-A3ED-CFFA-AB4B-871BA0B722FC}"/>
              </a:ext>
            </a:extLst>
          </p:cNvPr>
          <p:cNvSpPr>
            <a:spLocks noGrp="1"/>
          </p:cNvSpPr>
          <p:nvPr>
            <p:ph idx="1"/>
          </p:nvPr>
        </p:nvSpPr>
        <p:spPr>
          <a:xfrm>
            <a:off x="609598" y="838200"/>
            <a:ext cx="7467601" cy="5203163"/>
          </a:xfrm>
        </p:spPr>
        <p:txBody>
          <a:bodyPr>
            <a:normAutofit/>
          </a:bodyPr>
          <a:lstStyle/>
          <a:p>
            <a:pPr algn="just"/>
            <a:r>
              <a:rPr lang="en-IN" sz="2800" b="0" i="0" dirty="0">
                <a:solidFill>
                  <a:srgbClr val="374151"/>
                </a:solidFill>
                <a:effectLst/>
                <a:latin typeface="Book Antiqua" panose="02040602050305030304" pitchFamily="18" charset="0"/>
              </a:rPr>
              <a:t>For example, the trainer surveys people at a shopping mall, collecting data on age, income, and previous smartphone usage. The collected instances, along with their corresponding target values (whether they purchased a smartphone or not), form the training examples. The learner's goal is to learn from these examples and generalize the target function to make predictions about individuals not present in the training set.</a:t>
            </a:r>
            <a:endParaRPr lang="en-US" sz="2800" dirty="0">
              <a:latin typeface="Book Antiqua" panose="02040602050305030304" pitchFamily="18" charset="0"/>
            </a:endParaRPr>
          </a:p>
        </p:txBody>
      </p:sp>
      <p:sp>
        <p:nvSpPr>
          <p:cNvPr id="4" name="Slide Number Placeholder 3">
            <a:extLst>
              <a:ext uri="{FF2B5EF4-FFF2-40B4-BE49-F238E27FC236}">
                <a16:creationId xmlns:a16="http://schemas.microsoft.com/office/drawing/2014/main" id="{55D87AB8-3A43-0661-5F72-A3C35FF2DD79}"/>
              </a:ext>
            </a:extLst>
          </p:cNvPr>
          <p:cNvSpPr>
            <a:spLocks noGrp="1"/>
          </p:cNvSpPr>
          <p:nvPr>
            <p:ph type="sldNum" sz="quarter" idx="12"/>
          </p:nvPr>
        </p:nvSpPr>
        <p:spPr/>
        <p:txBody>
          <a:bodyPr/>
          <a:lstStyle/>
          <a:p>
            <a:pPr>
              <a:defRPr/>
            </a:pPr>
            <a:fld id="{99110872-BA2A-4248-96B4-D48905641DC8}" type="slidenum">
              <a:rPr lang="en-US" smtClean="0"/>
              <a:pPr>
                <a:defRPr/>
              </a:pPr>
              <a:t>11</a:t>
            </a:fld>
            <a:endParaRPr lang="en-US" dirty="0"/>
          </a:p>
        </p:txBody>
      </p:sp>
    </p:spTree>
    <p:extLst>
      <p:ext uri="{BB962C8B-B14F-4D97-AF65-F5344CB8AC3E}">
        <p14:creationId xmlns:p14="http://schemas.microsoft.com/office/powerpoint/2010/main" val="17730863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99246" y="0"/>
            <a:ext cx="8792354" cy="533400"/>
          </a:xfrm>
        </p:spPr>
        <p:style>
          <a:lnRef idx="2">
            <a:schemeClr val="accent3"/>
          </a:lnRef>
          <a:fillRef idx="1">
            <a:schemeClr val="lt1"/>
          </a:fillRef>
          <a:effectRef idx="0">
            <a:schemeClr val="accent3"/>
          </a:effectRef>
          <a:fontRef idx="minor">
            <a:schemeClr val="dk1"/>
          </a:fontRef>
        </p:style>
        <p:txBody>
          <a:bodyPr>
            <a:noAutofit/>
          </a:bodyPr>
          <a:lstStyle/>
          <a:p>
            <a:pPr algn="r">
              <a:defRPr/>
            </a:pPr>
            <a:r>
              <a:rPr lang="en-US" sz="4000" b="1" dirty="0">
                <a:solidFill>
                  <a:srgbClr val="0000CC"/>
                </a:solidFill>
                <a:latin typeface="Book Antiqua" pitchFamily="18" charset="0"/>
                <a:ea typeface="+mn-ea"/>
                <a:cs typeface="Arial" pitchFamily="34" charset="0"/>
              </a:rPr>
              <a:t>Contd..</a:t>
            </a:r>
          </a:p>
        </p:txBody>
      </p:sp>
      <p:sp>
        <p:nvSpPr>
          <p:cNvPr id="27651" name="Rectangle 5"/>
          <p:cNvSpPr>
            <a:spLocks noChangeArrowheads="1"/>
          </p:cNvSpPr>
          <p:nvPr/>
        </p:nvSpPr>
        <p:spPr bwMode="auto">
          <a:xfrm>
            <a:off x="1" y="-184666"/>
            <a:ext cx="184731" cy="369332"/>
          </a:xfrm>
          <a:prstGeom prst="rect">
            <a:avLst/>
          </a:prstGeom>
          <a:noFill/>
          <a:ln w="9525">
            <a:noFill/>
            <a:miter lim="800000"/>
            <a:headEnd/>
            <a:tailEnd/>
          </a:ln>
        </p:spPr>
        <p:txBody>
          <a:bodyPr wrap="none" anchor="ctr">
            <a:spAutoFit/>
          </a:bodyPr>
          <a:lstStyle/>
          <a:p>
            <a:endParaRPr lang="en-US" altLang="en-US" dirty="0"/>
          </a:p>
        </p:txBody>
      </p:sp>
      <p:sp>
        <p:nvSpPr>
          <p:cNvPr id="27652" name="Rectangle 7"/>
          <p:cNvSpPr>
            <a:spLocks noChangeArrowheads="1"/>
          </p:cNvSpPr>
          <p:nvPr/>
        </p:nvSpPr>
        <p:spPr bwMode="auto">
          <a:xfrm>
            <a:off x="1" y="-184666"/>
            <a:ext cx="184731" cy="369332"/>
          </a:xfrm>
          <a:prstGeom prst="rect">
            <a:avLst/>
          </a:prstGeom>
          <a:noFill/>
          <a:ln w="9525">
            <a:noFill/>
            <a:miter lim="800000"/>
            <a:headEnd/>
            <a:tailEnd/>
          </a:ln>
        </p:spPr>
        <p:txBody>
          <a:bodyPr wrap="none" anchor="ctr">
            <a:spAutoFit/>
          </a:bodyPr>
          <a:lstStyle/>
          <a:p>
            <a:endParaRPr lang="en-US" altLang="en-US" dirty="0"/>
          </a:p>
        </p:txBody>
      </p:sp>
      <p:sp>
        <p:nvSpPr>
          <p:cNvPr id="27653" name="Rectangle 9"/>
          <p:cNvSpPr>
            <a:spLocks noChangeArrowheads="1"/>
          </p:cNvSpPr>
          <p:nvPr/>
        </p:nvSpPr>
        <p:spPr bwMode="auto">
          <a:xfrm>
            <a:off x="1" y="-184666"/>
            <a:ext cx="184731" cy="369332"/>
          </a:xfrm>
          <a:prstGeom prst="rect">
            <a:avLst/>
          </a:prstGeom>
          <a:noFill/>
          <a:ln w="9525">
            <a:noFill/>
            <a:miter lim="800000"/>
            <a:headEnd/>
            <a:tailEnd/>
          </a:ln>
        </p:spPr>
        <p:txBody>
          <a:bodyPr wrap="none" anchor="ctr">
            <a:spAutoFit/>
          </a:bodyPr>
          <a:lstStyle/>
          <a:p>
            <a:endParaRPr lang="en-US" altLang="en-US" dirty="0"/>
          </a:p>
        </p:txBody>
      </p:sp>
      <p:sp>
        <p:nvSpPr>
          <p:cNvPr id="27654" name="Rectangle 11"/>
          <p:cNvSpPr>
            <a:spLocks noChangeArrowheads="1"/>
          </p:cNvSpPr>
          <p:nvPr/>
        </p:nvSpPr>
        <p:spPr bwMode="auto">
          <a:xfrm>
            <a:off x="1" y="-184666"/>
            <a:ext cx="184731" cy="369332"/>
          </a:xfrm>
          <a:prstGeom prst="rect">
            <a:avLst/>
          </a:prstGeom>
          <a:noFill/>
          <a:ln w="9525">
            <a:noFill/>
            <a:miter lim="800000"/>
            <a:headEnd/>
            <a:tailEnd/>
          </a:ln>
        </p:spPr>
        <p:txBody>
          <a:bodyPr wrap="none" anchor="ctr">
            <a:spAutoFit/>
          </a:bodyPr>
          <a:lstStyle/>
          <a:p>
            <a:endParaRPr lang="en-US" altLang="en-US" dirty="0"/>
          </a:p>
        </p:txBody>
      </p:sp>
      <p:sp>
        <p:nvSpPr>
          <p:cNvPr id="27655" name="Rectangle 27"/>
          <p:cNvSpPr>
            <a:spLocks noChangeArrowheads="1"/>
          </p:cNvSpPr>
          <p:nvPr/>
        </p:nvSpPr>
        <p:spPr bwMode="auto">
          <a:xfrm>
            <a:off x="1" y="-184666"/>
            <a:ext cx="184731" cy="369332"/>
          </a:xfrm>
          <a:prstGeom prst="rect">
            <a:avLst/>
          </a:prstGeom>
          <a:noFill/>
          <a:ln w="9525">
            <a:noFill/>
            <a:miter lim="800000"/>
            <a:headEnd/>
            <a:tailEnd/>
          </a:ln>
        </p:spPr>
        <p:txBody>
          <a:bodyPr wrap="none" anchor="ctr">
            <a:spAutoFit/>
          </a:bodyPr>
          <a:lstStyle/>
          <a:p>
            <a:endParaRPr lang="en-US" altLang="en-US" dirty="0"/>
          </a:p>
        </p:txBody>
      </p:sp>
      <p:sp>
        <p:nvSpPr>
          <p:cNvPr id="15369" name="TextBox 11"/>
          <p:cNvSpPr txBox="1">
            <a:spLocks noChangeArrowheads="1"/>
          </p:cNvSpPr>
          <p:nvPr/>
        </p:nvSpPr>
        <p:spPr bwMode="auto">
          <a:xfrm>
            <a:off x="199246" y="533400"/>
            <a:ext cx="8603668" cy="6129050"/>
          </a:xfrm>
          <a:prstGeom prst="rect">
            <a:avLst/>
          </a:prstGeom>
          <a:ln/>
        </p:spPr>
        <p:style>
          <a:lnRef idx="2">
            <a:schemeClr val="accent2"/>
          </a:lnRef>
          <a:fillRef idx="1">
            <a:schemeClr val="lt1"/>
          </a:fillRef>
          <a:effectRef idx="0">
            <a:schemeClr val="accent2"/>
          </a:effectRef>
          <a:fontRef idx="minor">
            <a:schemeClr val="dk1"/>
          </a:fontRef>
        </p:style>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a:lnSpc>
                <a:spcPct val="150000"/>
              </a:lnSpc>
            </a:pPr>
            <a:br>
              <a:rPr lang="en-IN" sz="2400" dirty="0">
                <a:latin typeface="Book Antiqua" panose="02040602050305030304" pitchFamily="18" charset="0"/>
              </a:rPr>
            </a:br>
            <a:r>
              <a:rPr lang="en-IN" sz="2400" b="0" i="0" dirty="0">
                <a:solidFill>
                  <a:srgbClr val="374151"/>
                </a:solidFill>
                <a:effectLst/>
                <a:latin typeface="Book Antiqua" panose="02040602050305030304" pitchFamily="18" charset="0"/>
              </a:rPr>
              <a:t>In evaluating a hypothesis, three key questions are addressed:</a:t>
            </a:r>
          </a:p>
          <a:p>
            <a:pPr marL="342900" indent="-342900" algn="just">
              <a:lnSpc>
                <a:spcPct val="150000"/>
              </a:lnSpc>
              <a:buFont typeface="Wingdings" panose="05000000000000000000" pitchFamily="2" charset="2"/>
              <a:buChar char="Ø"/>
            </a:pPr>
            <a:r>
              <a:rPr lang="en-US" sz="2400" b="1" dirty="0">
                <a:solidFill>
                  <a:srgbClr val="FF0000"/>
                </a:solidFill>
                <a:latin typeface="Book Antiqua" panose="02040602050305030304" pitchFamily="18" charset="0"/>
                <a:cs typeface="Times New Roman" pitchFamily="18" charset="0"/>
              </a:rPr>
              <a:t>1.</a:t>
            </a:r>
            <a:r>
              <a:rPr lang="en-US" sz="2400" dirty="0">
                <a:latin typeface="Book Antiqua" panose="02040602050305030304" pitchFamily="18" charset="0"/>
                <a:cs typeface="Times New Roman" pitchFamily="18" charset="0"/>
              </a:rPr>
              <a:t> </a:t>
            </a:r>
            <a:r>
              <a:rPr lang="en-IN" sz="2400" b="1" i="0" dirty="0">
                <a:effectLst/>
                <a:latin typeface="Book Antiqua" panose="02040602050305030304" pitchFamily="18" charset="0"/>
              </a:rPr>
              <a:t>Generalization to Additional Data:</a:t>
            </a:r>
            <a:r>
              <a:rPr lang="en-IN" sz="2400" b="0" i="0" dirty="0">
                <a:solidFill>
                  <a:srgbClr val="374151"/>
                </a:solidFill>
                <a:effectLst/>
                <a:latin typeface="Book Antiqua" panose="02040602050305030304" pitchFamily="18" charset="0"/>
              </a:rPr>
              <a:t> If a hypothesis is accurate over a limited sample of data, how well will it perform on additional, unseen data?</a:t>
            </a:r>
          </a:p>
          <a:p>
            <a:pPr marL="342900" indent="-342900" algn="just">
              <a:lnSpc>
                <a:spcPct val="150000"/>
              </a:lnSpc>
              <a:buFont typeface="Wingdings" panose="05000000000000000000" pitchFamily="2" charset="2"/>
              <a:buChar char="Ø"/>
            </a:pPr>
            <a:r>
              <a:rPr lang="en-US" sz="2400" b="1" dirty="0">
                <a:solidFill>
                  <a:srgbClr val="FF0000"/>
                </a:solidFill>
                <a:latin typeface="Book Antiqua" panose="02040602050305030304" pitchFamily="18" charset="0"/>
                <a:cs typeface="Times New Roman" pitchFamily="18" charset="0"/>
              </a:rPr>
              <a:t>2.</a:t>
            </a:r>
            <a:r>
              <a:rPr lang="en-US" sz="2400" dirty="0">
                <a:latin typeface="Book Antiqua" panose="02040602050305030304" pitchFamily="18" charset="0"/>
                <a:cs typeface="Times New Roman" pitchFamily="18" charset="0"/>
              </a:rPr>
              <a:t> </a:t>
            </a:r>
            <a:r>
              <a:rPr lang="en-IN" sz="2400" b="1" i="0" dirty="0">
                <a:solidFill>
                  <a:srgbClr val="374151"/>
                </a:solidFill>
                <a:effectLst/>
                <a:latin typeface="Book Antiqua" panose="02040602050305030304" pitchFamily="18" charset="0"/>
              </a:rPr>
              <a:t>Comparison of Hypotheses:</a:t>
            </a:r>
            <a:r>
              <a:rPr lang="en-IN" sz="2400" b="0" i="0" dirty="0">
                <a:solidFill>
                  <a:srgbClr val="374151"/>
                </a:solidFill>
                <a:effectLst/>
                <a:latin typeface="Book Antiqua" panose="02040602050305030304" pitchFamily="18" charset="0"/>
              </a:rPr>
              <a:t> When comparing two hypotheses, determining which one is superior when applied to a sample of data.</a:t>
            </a:r>
          </a:p>
          <a:p>
            <a:pPr marL="342900" indent="-342900" algn="just">
              <a:lnSpc>
                <a:spcPct val="150000"/>
              </a:lnSpc>
              <a:buFont typeface="Wingdings" panose="05000000000000000000" pitchFamily="2" charset="2"/>
              <a:buChar char="Ø"/>
            </a:pPr>
            <a:r>
              <a:rPr lang="en-IN" sz="2400" b="1" i="0" dirty="0">
                <a:solidFill>
                  <a:srgbClr val="374151"/>
                </a:solidFill>
                <a:effectLst/>
                <a:latin typeface="Book Antiqua" panose="02040602050305030304" pitchFamily="18" charset="0"/>
              </a:rPr>
              <a:t>Optimal Use of Limited Data:</a:t>
            </a:r>
            <a:r>
              <a:rPr lang="en-IN" sz="2400" b="0" i="0" dirty="0">
                <a:solidFill>
                  <a:srgbClr val="374151"/>
                </a:solidFill>
                <a:effectLst/>
                <a:latin typeface="Book Antiqua" panose="02040602050305030304" pitchFamily="18" charset="0"/>
              </a:rPr>
              <a:t> When dealing with limited data, finding the best approach to utilize this data for both learning and estimating the hypothesis.</a:t>
            </a:r>
          </a:p>
        </p:txBody>
      </p:sp>
      <p:sp>
        <p:nvSpPr>
          <p:cNvPr id="2" name="Slide Number Placeholder 1">
            <a:extLst>
              <a:ext uri="{FF2B5EF4-FFF2-40B4-BE49-F238E27FC236}">
                <a16:creationId xmlns:a16="http://schemas.microsoft.com/office/drawing/2014/main" id="{4A602737-4D10-5663-4BC9-18292F00B3F4}"/>
              </a:ext>
            </a:extLst>
          </p:cNvPr>
          <p:cNvSpPr>
            <a:spLocks noGrp="1"/>
          </p:cNvSpPr>
          <p:nvPr>
            <p:ph type="sldNum" sz="quarter" idx="12"/>
          </p:nvPr>
        </p:nvSpPr>
        <p:spPr/>
        <p:txBody>
          <a:bodyPr/>
          <a:lstStyle/>
          <a:p>
            <a:pPr>
              <a:defRPr/>
            </a:pPr>
            <a:fld id="{99110872-BA2A-4248-96B4-D48905641DC8}" type="slidenum">
              <a:rPr lang="en-US" smtClean="0"/>
              <a:pPr>
                <a:defRPr/>
              </a:pPr>
              <a:t>12</a:t>
            </a:fld>
            <a:endParaRPr lang="en-US" dirty="0"/>
          </a:p>
        </p:txBody>
      </p:sp>
    </p:spTree>
    <p:extLst>
      <p:ext uri="{BB962C8B-B14F-4D97-AF65-F5344CB8AC3E}">
        <p14:creationId xmlns:p14="http://schemas.microsoft.com/office/powerpoint/2010/main" val="24096131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0FCF34-AA37-6E72-509D-CBAFE45AC73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5051A02-51AA-E24A-34F4-06310411284B}"/>
              </a:ext>
            </a:extLst>
          </p:cNvPr>
          <p:cNvSpPr>
            <a:spLocks noGrp="1"/>
          </p:cNvSpPr>
          <p:nvPr>
            <p:ph idx="1"/>
          </p:nvPr>
        </p:nvSpPr>
        <p:spPr>
          <a:xfrm>
            <a:off x="59634" y="2071999"/>
            <a:ext cx="7772401" cy="3880773"/>
          </a:xfrm>
        </p:spPr>
        <p:txBody>
          <a:bodyPr>
            <a:normAutofit fontScale="92500" lnSpcReduction="10000"/>
          </a:bodyPr>
          <a:lstStyle/>
          <a:p>
            <a:pPr algn="just" eaLnBrk="0" hangingPunct="0">
              <a:lnSpc>
                <a:spcPct val="150000"/>
              </a:lnSpc>
              <a:buFont typeface="Wingdings" panose="05000000000000000000" pitchFamily="2" charset="2"/>
              <a:buChar char="Ø"/>
            </a:pPr>
            <a:r>
              <a:rPr lang="en-IN" sz="2400" dirty="0">
                <a:solidFill>
                  <a:srgbClr val="374151"/>
                </a:solidFill>
                <a:latin typeface="Book Antiqua" panose="02040602050305030304" pitchFamily="18" charset="0"/>
              </a:rPr>
              <a:t>To answer these questions, the concept of "Probable Error" is introduced. </a:t>
            </a:r>
            <a:r>
              <a:rPr lang="en-IN" sz="2400" b="1" dirty="0">
                <a:solidFill>
                  <a:srgbClr val="374151"/>
                </a:solidFill>
                <a:latin typeface="Book Antiqua" panose="02040602050305030304" pitchFamily="18" charset="0"/>
              </a:rPr>
              <a:t>Probable Error </a:t>
            </a:r>
            <a:r>
              <a:rPr lang="en-IN" sz="2400" dirty="0">
                <a:solidFill>
                  <a:srgbClr val="374151"/>
                </a:solidFill>
                <a:latin typeface="Book Antiqua" panose="02040602050305030304" pitchFamily="18" charset="0"/>
              </a:rPr>
              <a:t>is a measure used to compute the accuracy of the hypothesis, providing insights into the error bars associated with the estimate. </a:t>
            </a:r>
            <a:r>
              <a:rPr lang="en-IN" sz="2400" dirty="0"/>
              <a:t>The Probable Error </a:t>
            </a:r>
            <a:r>
              <a:rPr lang="en-IN" sz="2400" b="1" dirty="0"/>
              <a:t>quantifies the difference</a:t>
            </a:r>
            <a:r>
              <a:rPr lang="en-IN" sz="2400" dirty="0"/>
              <a:t> between the Sample Error and True Error by providing a confidence interval for how much the Sample Error might deviate from the True Error.</a:t>
            </a:r>
            <a:endParaRPr lang="en-US" sz="2400" dirty="0">
              <a:solidFill>
                <a:srgbClr val="374151"/>
              </a:solidFill>
              <a:latin typeface="Book Antiqua" panose="02040602050305030304" pitchFamily="18" charset="0"/>
            </a:endParaRPr>
          </a:p>
        </p:txBody>
      </p:sp>
      <p:sp>
        <p:nvSpPr>
          <p:cNvPr id="4" name="Slide Number Placeholder 3">
            <a:extLst>
              <a:ext uri="{FF2B5EF4-FFF2-40B4-BE49-F238E27FC236}">
                <a16:creationId xmlns:a16="http://schemas.microsoft.com/office/drawing/2014/main" id="{6B428B89-2F9A-25DE-0163-82FB0C0FEBF9}"/>
              </a:ext>
            </a:extLst>
          </p:cNvPr>
          <p:cNvSpPr>
            <a:spLocks noGrp="1"/>
          </p:cNvSpPr>
          <p:nvPr>
            <p:ph type="sldNum" sz="quarter" idx="12"/>
          </p:nvPr>
        </p:nvSpPr>
        <p:spPr/>
        <p:txBody>
          <a:bodyPr/>
          <a:lstStyle/>
          <a:p>
            <a:pPr>
              <a:defRPr/>
            </a:pPr>
            <a:fld id="{99110872-BA2A-4248-96B4-D48905641DC8}" type="slidenum">
              <a:rPr lang="en-US" smtClean="0"/>
              <a:pPr>
                <a:defRPr/>
              </a:pPr>
              <a:t>13</a:t>
            </a:fld>
            <a:endParaRPr lang="en-US" dirty="0"/>
          </a:p>
        </p:txBody>
      </p:sp>
    </p:spTree>
    <p:extLst>
      <p:ext uri="{BB962C8B-B14F-4D97-AF65-F5344CB8AC3E}">
        <p14:creationId xmlns:p14="http://schemas.microsoft.com/office/powerpoint/2010/main" val="12344555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016429-5BFE-3ADE-EBD5-8CFCF92BA24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52468DB-B8AD-2D01-A776-C0097254F516}"/>
              </a:ext>
            </a:extLst>
          </p:cNvPr>
          <p:cNvSpPr>
            <a:spLocks noGrp="1"/>
          </p:cNvSpPr>
          <p:nvPr>
            <p:ph idx="1"/>
          </p:nvPr>
        </p:nvSpPr>
        <p:spPr/>
        <p:txBody>
          <a:bodyPr/>
          <a:lstStyle/>
          <a:p>
            <a:r>
              <a:rPr lang="en-US" sz="2400" b="1" u="sng" dirty="0">
                <a:latin typeface="Book Antiqua" panose="02040602050305030304" pitchFamily="18" charset="0"/>
                <a:cs typeface="Times New Roman" pitchFamily="18" charset="0"/>
              </a:rPr>
              <a:t>Errors are 2 types :</a:t>
            </a:r>
            <a:r>
              <a:rPr lang="en-US" sz="2400" dirty="0">
                <a:latin typeface="Book Antiqua" panose="02040602050305030304" pitchFamily="18" charset="0"/>
                <a:cs typeface="Times New Roman" pitchFamily="18" charset="0"/>
              </a:rPr>
              <a:t> </a:t>
            </a:r>
          </a:p>
          <a:p>
            <a:r>
              <a:rPr lang="en-US" sz="2400" b="1" dirty="0">
                <a:solidFill>
                  <a:srgbClr val="FF0000"/>
                </a:solidFill>
                <a:latin typeface="Book Antiqua" panose="02040602050305030304" pitchFamily="18" charset="0"/>
                <a:cs typeface="Times New Roman" pitchFamily="18" charset="0"/>
              </a:rPr>
              <a:t>1. Sample Error</a:t>
            </a:r>
            <a:r>
              <a:rPr lang="en-US" sz="2400" b="1" dirty="0">
                <a:latin typeface="Book Antiqua" panose="02040602050305030304" pitchFamily="18" charset="0"/>
                <a:cs typeface="Times New Roman" pitchFamily="18" charset="0"/>
              </a:rPr>
              <a:t>	</a:t>
            </a:r>
          </a:p>
          <a:p>
            <a:r>
              <a:rPr lang="en-US" sz="2400" b="1" dirty="0">
                <a:solidFill>
                  <a:srgbClr val="FF0000"/>
                </a:solidFill>
                <a:latin typeface="Book Antiqua" panose="02040602050305030304" pitchFamily="18" charset="0"/>
                <a:cs typeface="Times New Roman" pitchFamily="18" charset="0"/>
              </a:rPr>
              <a:t>2. True Error</a:t>
            </a:r>
          </a:p>
          <a:p>
            <a:endParaRPr lang="en-US" dirty="0"/>
          </a:p>
        </p:txBody>
      </p:sp>
      <p:sp>
        <p:nvSpPr>
          <p:cNvPr id="4" name="Slide Number Placeholder 3">
            <a:extLst>
              <a:ext uri="{FF2B5EF4-FFF2-40B4-BE49-F238E27FC236}">
                <a16:creationId xmlns:a16="http://schemas.microsoft.com/office/drawing/2014/main" id="{4A753DFA-98D2-9513-1D45-4761EDB0254B}"/>
              </a:ext>
            </a:extLst>
          </p:cNvPr>
          <p:cNvSpPr>
            <a:spLocks noGrp="1"/>
          </p:cNvSpPr>
          <p:nvPr>
            <p:ph type="sldNum" sz="quarter" idx="12"/>
          </p:nvPr>
        </p:nvSpPr>
        <p:spPr/>
        <p:txBody>
          <a:bodyPr/>
          <a:lstStyle/>
          <a:p>
            <a:pPr>
              <a:defRPr/>
            </a:pPr>
            <a:fld id="{99110872-BA2A-4248-96B4-D48905641DC8}" type="slidenum">
              <a:rPr lang="en-US" smtClean="0"/>
              <a:pPr>
                <a:defRPr/>
              </a:pPr>
              <a:t>14</a:t>
            </a:fld>
            <a:endParaRPr lang="en-US" dirty="0"/>
          </a:p>
        </p:txBody>
      </p:sp>
    </p:spTree>
    <p:extLst>
      <p:ext uri="{BB962C8B-B14F-4D97-AF65-F5344CB8AC3E}">
        <p14:creationId xmlns:p14="http://schemas.microsoft.com/office/powerpoint/2010/main" val="6180848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81D6B3-1359-3A69-4EB2-991B68B80466}"/>
              </a:ext>
            </a:extLst>
          </p:cNvPr>
          <p:cNvSpPr>
            <a:spLocks noGrp="1"/>
          </p:cNvSpPr>
          <p:nvPr>
            <p:ph type="title"/>
          </p:nvPr>
        </p:nvSpPr>
        <p:spPr/>
        <p:txBody>
          <a:bodyPr/>
          <a:lstStyle/>
          <a:p>
            <a:r>
              <a:rPr lang="en-US" dirty="0">
                <a:solidFill>
                  <a:srgbClr val="0000FF"/>
                </a:solidFill>
              </a:rPr>
              <a:t>Sample error</a:t>
            </a:r>
          </a:p>
        </p:txBody>
      </p:sp>
      <p:sp>
        <p:nvSpPr>
          <p:cNvPr id="3" name="Content Placeholder 2">
            <a:extLst>
              <a:ext uri="{FF2B5EF4-FFF2-40B4-BE49-F238E27FC236}">
                <a16:creationId xmlns:a16="http://schemas.microsoft.com/office/drawing/2014/main" id="{C08D5C7E-3BD6-C34D-4F3B-4EBB080188E7}"/>
              </a:ext>
            </a:extLst>
          </p:cNvPr>
          <p:cNvSpPr>
            <a:spLocks noGrp="1"/>
          </p:cNvSpPr>
          <p:nvPr>
            <p:ph idx="1"/>
          </p:nvPr>
        </p:nvSpPr>
        <p:spPr>
          <a:xfrm>
            <a:off x="609598" y="1295400"/>
            <a:ext cx="7543801" cy="4745963"/>
          </a:xfrm>
        </p:spPr>
        <p:txBody>
          <a:bodyPr>
            <a:normAutofit/>
          </a:bodyPr>
          <a:lstStyle/>
          <a:p>
            <a:pPr algn="just"/>
            <a:r>
              <a:rPr lang="en-IN" sz="2400" b="0" i="0" dirty="0">
                <a:solidFill>
                  <a:srgbClr val="374151"/>
                </a:solidFill>
                <a:effectLst/>
                <a:latin typeface="Book Antiqua" panose="02040602050305030304" pitchFamily="18" charset="0"/>
              </a:rPr>
              <a:t>The sample error refers to the error rate of a hypothesis over a specific sample of data that is available for training.</a:t>
            </a:r>
          </a:p>
          <a:p>
            <a:pPr algn="just"/>
            <a:r>
              <a:rPr lang="en-IN" sz="2400" b="0" i="0" dirty="0">
                <a:solidFill>
                  <a:srgbClr val="374151"/>
                </a:solidFill>
                <a:effectLst/>
                <a:latin typeface="Book Antiqua" panose="02040602050305030304" pitchFamily="18" charset="0"/>
              </a:rPr>
              <a:t>The sample error is computed by comparing the predictions made by the model to the actual target values in the training dataset. If the model misclassifies some instances in the training data, those instances contribute to the sample error.</a:t>
            </a:r>
            <a:endParaRPr lang="en-US" sz="2400" dirty="0">
              <a:latin typeface="Book Antiqua" panose="02040602050305030304" pitchFamily="18" charset="0"/>
            </a:endParaRPr>
          </a:p>
        </p:txBody>
      </p:sp>
      <p:sp>
        <p:nvSpPr>
          <p:cNvPr id="4" name="Slide Number Placeholder 3">
            <a:extLst>
              <a:ext uri="{FF2B5EF4-FFF2-40B4-BE49-F238E27FC236}">
                <a16:creationId xmlns:a16="http://schemas.microsoft.com/office/drawing/2014/main" id="{AE85DDCE-56A6-5341-6A2D-A3293AC3BE4F}"/>
              </a:ext>
            </a:extLst>
          </p:cNvPr>
          <p:cNvSpPr>
            <a:spLocks noGrp="1"/>
          </p:cNvSpPr>
          <p:nvPr>
            <p:ph type="sldNum" sz="quarter" idx="12"/>
          </p:nvPr>
        </p:nvSpPr>
        <p:spPr/>
        <p:txBody>
          <a:bodyPr/>
          <a:lstStyle/>
          <a:p>
            <a:pPr>
              <a:defRPr/>
            </a:pPr>
            <a:fld id="{99110872-BA2A-4248-96B4-D48905641DC8}" type="slidenum">
              <a:rPr lang="en-US" smtClean="0"/>
              <a:pPr>
                <a:defRPr/>
              </a:pPr>
              <a:t>15</a:t>
            </a:fld>
            <a:endParaRPr lang="en-US" dirty="0"/>
          </a:p>
        </p:txBody>
      </p:sp>
    </p:spTree>
    <p:extLst>
      <p:ext uri="{BB962C8B-B14F-4D97-AF65-F5344CB8AC3E}">
        <p14:creationId xmlns:p14="http://schemas.microsoft.com/office/powerpoint/2010/main" val="27864955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701" y="228600"/>
            <a:ext cx="9143999" cy="533400"/>
          </a:xfrm>
        </p:spPr>
        <p:txBody>
          <a:bodyPr>
            <a:noAutofit/>
          </a:bodyPr>
          <a:lstStyle/>
          <a:p>
            <a:pPr algn="r">
              <a:defRPr/>
            </a:pPr>
            <a:r>
              <a:rPr lang="en-IN" sz="3600" b="1" dirty="0">
                <a:solidFill>
                  <a:srgbClr val="0000FF"/>
                </a:solidFill>
              </a:rPr>
              <a:t>Contd..</a:t>
            </a:r>
            <a:endParaRPr lang="en-US" sz="3600" b="1" dirty="0">
              <a:solidFill>
                <a:srgbClr val="0000FF"/>
              </a:solidFill>
              <a:latin typeface="Book Antiqua" pitchFamily="18" charset="0"/>
              <a:ea typeface="+mn-ea"/>
              <a:cs typeface="Arial" pitchFamily="34" charset="0"/>
            </a:endParaRPr>
          </a:p>
        </p:txBody>
      </p:sp>
      <p:sp>
        <p:nvSpPr>
          <p:cNvPr id="9" name="Slide Number Placeholder 8"/>
          <p:cNvSpPr>
            <a:spLocks noGrp="1"/>
          </p:cNvSpPr>
          <p:nvPr>
            <p:ph type="sldNum" sz="quarter" idx="12"/>
          </p:nvPr>
        </p:nvSpPr>
        <p:spPr/>
        <p:txBody>
          <a:bodyPr/>
          <a:lstStyle/>
          <a:p>
            <a:pPr>
              <a:defRPr/>
            </a:pPr>
            <a:fld id="{F1E03942-3156-4E10-A266-1162E99199BE}" type="slidenum">
              <a:rPr lang="en-US" smtClean="0"/>
              <a:pPr>
                <a:defRPr/>
              </a:pPr>
              <a:t>16</a:t>
            </a:fld>
            <a:endParaRPr lang="en-US" dirty="0"/>
          </a:p>
        </p:txBody>
      </p:sp>
      <p:sp>
        <p:nvSpPr>
          <p:cNvPr id="27651" name="Rectangle 5"/>
          <p:cNvSpPr>
            <a:spLocks noChangeArrowheads="1"/>
          </p:cNvSpPr>
          <p:nvPr/>
        </p:nvSpPr>
        <p:spPr bwMode="auto">
          <a:xfrm>
            <a:off x="1" y="-184666"/>
            <a:ext cx="184731" cy="369332"/>
          </a:xfrm>
          <a:prstGeom prst="rect">
            <a:avLst/>
          </a:prstGeom>
          <a:noFill/>
          <a:ln w="9525">
            <a:noFill/>
            <a:miter lim="800000"/>
            <a:headEnd/>
            <a:tailEnd/>
          </a:ln>
        </p:spPr>
        <p:txBody>
          <a:bodyPr wrap="none" anchor="ctr">
            <a:spAutoFit/>
          </a:bodyPr>
          <a:lstStyle/>
          <a:p>
            <a:endParaRPr lang="en-US" altLang="en-US" dirty="0"/>
          </a:p>
        </p:txBody>
      </p:sp>
      <p:sp>
        <p:nvSpPr>
          <p:cNvPr id="27652" name="Rectangle 7"/>
          <p:cNvSpPr>
            <a:spLocks noChangeArrowheads="1"/>
          </p:cNvSpPr>
          <p:nvPr/>
        </p:nvSpPr>
        <p:spPr bwMode="auto">
          <a:xfrm>
            <a:off x="1" y="-184666"/>
            <a:ext cx="184731" cy="369332"/>
          </a:xfrm>
          <a:prstGeom prst="rect">
            <a:avLst/>
          </a:prstGeom>
          <a:noFill/>
          <a:ln w="9525">
            <a:noFill/>
            <a:miter lim="800000"/>
            <a:headEnd/>
            <a:tailEnd/>
          </a:ln>
        </p:spPr>
        <p:txBody>
          <a:bodyPr wrap="none" anchor="ctr">
            <a:spAutoFit/>
          </a:bodyPr>
          <a:lstStyle/>
          <a:p>
            <a:endParaRPr lang="en-US" altLang="en-US" dirty="0"/>
          </a:p>
        </p:txBody>
      </p:sp>
      <p:sp>
        <p:nvSpPr>
          <p:cNvPr id="27653" name="Rectangle 9"/>
          <p:cNvSpPr>
            <a:spLocks noChangeArrowheads="1"/>
          </p:cNvSpPr>
          <p:nvPr/>
        </p:nvSpPr>
        <p:spPr bwMode="auto">
          <a:xfrm>
            <a:off x="1" y="-184666"/>
            <a:ext cx="184731" cy="369332"/>
          </a:xfrm>
          <a:prstGeom prst="rect">
            <a:avLst/>
          </a:prstGeom>
          <a:noFill/>
          <a:ln w="9525">
            <a:noFill/>
            <a:miter lim="800000"/>
            <a:headEnd/>
            <a:tailEnd/>
          </a:ln>
        </p:spPr>
        <p:txBody>
          <a:bodyPr wrap="none" anchor="ctr">
            <a:spAutoFit/>
          </a:bodyPr>
          <a:lstStyle/>
          <a:p>
            <a:endParaRPr lang="en-US" altLang="en-US" dirty="0"/>
          </a:p>
        </p:txBody>
      </p:sp>
      <p:sp>
        <p:nvSpPr>
          <p:cNvPr id="27654" name="Rectangle 11"/>
          <p:cNvSpPr>
            <a:spLocks noChangeArrowheads="1"/>
          </p:cNvSpPr>
          <p:nvPr/>
        </p:nvSpPr>
        <p:spPr bwMode="auto">
          <a:xfrm>
            <a:off x="1" y="-184666"/>
            <a:ext cx="184731" cy="369332"/>
          </a:xfrm>
          <a:prstGeom prst="rect">
            <a:avLst/>
          </a:prstGeom>
          <a:noFill/>
          <a:ln w="9525">
            <a:noFill/>
            <a:miter lim="800000"/>
            <a:headEnd/>
            <a:tailEnd/>
          </a:ln>
        </p:spPr>
        <p:txBody>
          <a:bodyPr wrap="none" anchor="ctr">
            <a:spAutoFit/>
          </a:bodyPr>
          <a:lstStyle/>
          <a:p>
            <a:endParaRPr lang="en-US" altLang="en-US" dirty="0"/>
          </a:p>
        </p:txBody>
      </p:sp>
      <p:sp>
        <p:nvSpPr>
          <p:cNvPr id="27655" name="Rectangle 27"/>
          <p:cNvSpPr>
            <a:spLocks noChangeArrowheads="1"/>
          </p:cNvSpPr>
          <p:nvPr/>
        </p:nvSpPr>
        <p:spPr bwMode="auto">
          <a:xfrm>
            <a:off x="1" y="-184666"/>
            <a:ext cx="184731" cy="369332"/>
          </a:xfrm>
          <a:prstGeom prst="rect">
            <a:avLst/>
          </a:prstGeom>
          <a:noFill/>
          <a:ln w="9525">
            <a:noFill/>
            <a:miter lim="800000"/>
            <a:headEnd/>
            <a:tailEnd/>
          </a:ln>
        </p:spPr>
        <p:txBody>
          <a:bodyPr wrap="none" anchor="ctr">
            <a:spAutoFit/>
          </a:bodyPr>
          <a:lstStyle/>
          <a:p>
            <a:endParaRPr lang="en-US" altLang="en-US" dirty="0"/>
          </a:p>
        </p:txBody>
      </p:sp>
      <p:sp>
        <p:nvSpPr>
          <p:cNvPr id="15369" name="TextBox 11"/>
          <p:cNvSpPr txBox="1">
            <a:spLocks noChangeArrowheads="1"/>
          </p:cNvSpPr>
          <p:nvPr/>
        </p:nvSpPr>
        <p:spPr bwMode="auto">
          <a:xfrm>
            <a:off x="235532" y="871478"/>
            <a:ext cx="8451268" cy="3360151"/>
          </a:xfrm>
          <a:prstGeom prst="rect">
            <a:avLst/>
          </a:prstGeom>
          <a:ln/>
        </p:spPr>
        <p:style>
          <a:lnRef idx="2">
            <a:schemeClr val="dk1"/>
          </a:lnRef>
          <a:fillRef idx="1">
            <a:schemeClr val="lt1"/>
          </a:fillRef>
          <a:effectRef idx="0">
            <a:schemeClr val="dk1"/>
          </a:effectRef>
          <a:fontRef idx="minor">
            <a:schemeClr val="dk1"/>
          </a:fontRef>
        </p:style>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342900" indent="-342900" algn="just">
              <a:lnSpc>
                <a:spcPct val="150000"/>
              </a:lnSpc>
              <a:buFont typeface="Wingdings" panose="05000000000000000000" pitchFamily="2" charset="2"/>
              <a:buChar char="Ø"/>
            </a:pPr>
            <a:endParaRPr lang="en-US" sz="2400" b="1" dirty="0">
              <a:solidFill>
                <a:srgbClr val="870581"/>
              </a:solidFill>
              <a:latin typeface="Book Antiqua" panose="02040602050305030304" pitchFamily="18" charset="0"/>
              <a:cs typeface="Times New Roman" pitchFamily="18" charset="0"/>
            </a:endParaRPr>
          </a:p>
          <a:p>
            <a:pPr marL="342900" indent="-342900" algn="just">
              <a:lnSpc>
                <a:spcPct val="150000"/>
              </a:lnSpc>
              <a:buFont typeface="Wingdings" panose="05000000000000000000" pitchFamily="2" charset="2"/>
              <a:buChar char="Ø"/>
            </a:pPr>
            <a:endParaRPr lang="en-US" sz="2400" b="1" dirty="0">
              <a:solidFill>
                <a:srgbClr val="870581"/>
              </a:solidFill>
              <a:latin typeface="Book Antiqua" panose="02040602050305030304" pitchFamily="18" charset="0"/>
              <a:cs typeface="Times New Roman" pitchFamily="18" charset="0"/>
            </a:endParaRPr>
          </a:p>
          <a:p>
            <a:pPr marL="342900" indent="-342900" algn="just">
              <a:lnSpc>
                <a:spcPct val="150000"/>
              </a:lnSpc>
              <a:buFont typeface="Wingdings" panose="05000000000000000000" pitchFamily="2" charset="2"/>
              <a:buChar char="Ø"/>
            </a:pPr>
            <a:endParaRPr lang="en-US" sz="2400" b="1" dirty="0">
              <a:solidFill>
                <a:srgbClr val="870581"/>
              </a:solidFill>
              <a:latin typeface="Book Antiqua" panose="02040602050305030304" pitchFamily="18" charset="0"/>
              <a:cs typeface="Times New Roman" pitchFamily="18" charset="0"/>
            </a:endParaRPr>
          </a:p>
          <a:p>
            <a:pPr marL="342900" indent="-342900" algn="just">
              <a:lnSpc>
                <a:spcPct val="150000"/>
              </a:lnSpc>
              <a:buFont typeface="Wingdings" panose="05000000000000000000" pitchFamily="2" charset="2"/>
              <a:buChar char="Ø"/>
            </a:pPr>
            <a:endParaRPr lang="en-US" sz="2400" b="1" dirty="0">
              <a:solidFill>
                <a:srgbClr val="870581"/>
              </a:solidFill>
              <a:latin typeface="Book Antiqua" panose="02040602050305030304" pitchFamily="18" charset="0"/>
              <a:cs typeface="Times New Roman" pitchFamily="18" charset="0"/>
            </a:endParaRPr>
          </a:p>
          <a:p>
            <a:pPr marL="342900" indent="-342900" algn="just">
              <a:lnSpc>
                <a:spcPct val="150000"/>
              </a:lnSpc>
              <a:buFont typeface="Wingdings" panose="05000000000000000000" pitchFamily="2" charset="2"/>
              <a:buChar char="Ø"/>
            </a:pPr>
            <a:endParaRPr lang="en-US" sz="2400" b="1" dirty="0">
              <a:solidFill>
                <a:srgbClr val="870581"/>
              </a:solidFill>
              <a:latin typeface="Book Antiqua" panose="02040602050305030304" pitchFamily="18" charset="0"/>
              <a:cs typeface="Times New Roman" pitchFamily="18" charset="0"/>
            </a:endParaRPr>
          </a:p>
          <a:p>
            <a:pPr marL="342900" indent="-342900" algn="just">
              <a:lnSpc>
                <a:spcPct val="150000"/>
              </a:lnSpc>
              <a:buFont typeface="Wingdings" panose="05000000000000000000" pitchFamily="2" charset="2"/>
              <a:buChar char="Ø"/>
            </a:pPr>
            <a:endParaRPr lang="en-US" sz="2400" b="1" dirty="0">
              <a:solidFill>
                <a:srgbClr val="870581"/>
              </a:solidFill>
              <a:latin typeface="Book Antiqua" panose="02040602050305030304" pitchFamily="18" charset="0"/>
              <a:cs typeface="Times New Roman" pitchFamily="18" charset="0"/>
            </a:endParaRPr>
          </a:p>
        </p:txBody>
      </p:sp>
      <p:pic>
        <p:nvPicPr>
          <p:cNvPr id="1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7341" y="1295400"/>
            <a:ext cx="7867650" cy="222885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3420794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382000" cy="563562"/>
          </a:xfrm>
        </p:spPr>
        <p:txBody>
          <a:bodyPr>
            <a:normAutofit fontScale="90000"/>
          </a:bodyPr>
          <a:lstStyle/>
          <a:p>
            <a:pPr algn="r"/>
            <a:r>
              <a:rPr lang="en-US" b="1" dirty="0">
                <a:solidFill>
                  <a:srgbClr val="0000FF"/>
                </a:solidFill>
              </a:rPr>
              <a:t>Contd..</a:t>
            </a:r>
            <a:endParaRPr lang="en-IN" b="1" dirty="0">
              <a:solidFill>
                <a:srgbClr val="0000FF"/>
              </a:solidFill>
            </a:endParaRPr>
          </a:p>
        </p:txBody>
      </p:sp>
      <p:sp>
        <p:nvSpPr>
          <p:cNvPr id="3" name="Content Placeholder 2"/>
          <p:cNvSpPr>
            <a:spLocks noGrp="1"/>
          </p:cNvSpPr>
          <p:nvPr>
            <p:ph idx="1"/>
          </p:nvPr>
        </p:nvSpPr>
        <p:spPr>
          <a:xfrm>
            <a:off x="381000" y="762000"/>
            <a:ext cx="8458200" cy="1524000"/>
          </a:xfrm>
        </p:spPr>
        <p:style>
          <a:lnRef idx="2">
            <a:schemeClr val="accent6"/>
          </a:lnRef>
          <a:fillRef idx="1">
            <a:schemeClr val="lt1"/>
          </a:fillRef>
          <a:effectRef idx="0">
            <a:schemeClr val="accent6"/>
          </a:effectRef>
          <a:fontRef idx="minor">
            <a:schemeClr val="dk1"/>
          </a:fontRef>
        </p:style>
        <p:txBody>
          <a:bodyPr/>
          <a:lstStyle/>
          <a:p>
            <a:pPr>
              <a:buFont typeface="Wingdings" panose="05000000000000000000" pitchFamily="2" charset="2"/>
              <a:buChar char="Ø"/>
            </a:pPr>
            <a:r>
              <a:rPr lang="en-US" dirty="0"/>
              <a:t>Here, f(x) = </a:t>
            </a:r>
            <a:r>
              <a:rPr lang="en-US" sz="2000" b="1" dirty="0">
                <a:solidFill>
                  <a:srgbClr val="0000CC"/>
                </a:solidFill>
              </a:rPr>
              <a:t>Learned Target Function</a:t>
            </a:r>
            <a:endParaRPr lang="en-IN" sz="2000" b="1" dirty="0">
              <a:solidFill>
                <a:srgbClr val="0000CC"/>
              </a:solidFill>
            </a:endParaRPr>
          </a:p>
          <a:p>
            <a:pPr marL="0" indent="0">
              <a:buNone/>
            </a:pPr>
            <a:r>
              <a:rPr lang="en-US" dirty="0"/>
              <a:t>	   h(x) = </a:t>
            </a:r>
            <a:r>
              <a:rPr lang="en-US" sz="2000" b="1" dirty="0">
                <a:solidFill>
                  <a:srgbClr val="FF0000"/>
                </a:solidFill>
              </a:rPr>
              <a:t>Predicted Function by the Hypothesis</a:t>
            </a:r>
            <a:endParaRPr lang="en-US" b="1" dirty="0">
              <a:solidFill>
                <a:srgbClr val="FF0000"/>
              </a:solidFill>
            </a:endParaRPr>
          </a:p>
          <a:p>
            <a:pPr algn="just">
              <a:lnSpc>
                <a:spcPct val="150000"/>
              </a:lnSpc>
            </a:pPr>
            <a:r>
              <a:rPr lang="en-US" sz="2000" b="1" dirty="0"/>
              <a:t>Sample Error</a:t>
            </a:r>
            <a:r>
              <a:rPr lang="en-US" sz="2000" dirty="0"/>
              <a:t> is the error Calculated w.r.t </a:t>
            </a:r>
            <a:r>
              <a:rPr lang="en-US" sz="2000" b="1" i="1" dirty="0">
                <a:solidFill>
                  <a:srgbClr val="870581"/>
                </a:solidFill>
              </a:rPr>
              <a:t>Data Sample Set S</a:t>
            </a:r>
            <a:r>
              <a:rPr lang="en-US" sz="2000" dirty="0"/>
              <a:t>.</a:t>
            </a:r>
          </a:p>
        </p:txBody>
      </p:sp>
      <p:sp>
        <p:nvSpPr>
          <p:cNvPr id="4" name="Slide Number Placeholder 3"/>
          <p:cNvSpPr>
            <a:spLocks noGrp="1"/>
          </p:cNvSpPr>
          <p:nvPr>
            <p:ph type="sldNum" sz="quarter" idx="12"/>
          </p:nvPr>
        </p:nvSpPr>
        <p:spPr/>
        <p:txBody>
          <a:bodyPr/>
          <a:lstStyle/>
          <a:p>
            <a:pPr>
              <a:defRPr/>
            </a:pPr>
            <a:fld id="{99110872-BA2A-4248-96B4-D48905641DC8}" type="slidenum">
              <a:rPr lang="en-US" smtClean="0"/>
              <a:pPr>
                <a:defRPr/>
              </a:pPr>
              <a:t>17</a:t>
            </a:fld>
            <a:endParaRPr lang="en-US" dirty="0"/>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799" y="2514600"/>
            <a:ext cx="8403771" cy="40386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7103571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1A640-06BE-1F85-B1A2-8DE6BB8FA7B7}"/>
              </a:ext>
            </a:extLst>
          </p:cNvPr>
          <p:cNvSpPr>
            <a:spLocks noGrp="1"/>
          </p:cNvSpPr>
          <p:nvPr>
            <p:ph type="title"/>
          </p:nvPr>
        </p:nvSpPr>
        <p:spPr/>
        <p:txBody>
          <a:bodyPr/>
          <a:lstStyle/>
          <a:p>
            <a:r>
              <a:rPr lang="en-US" dirty="0">
                <a:solidFill>
                  <a:srgbClr val="0000FF"/>
                </a:solidFill>
              </a:rPr>
              <a:t>True error</a:t>
            </a:r>
          </a:p>
        </p:txBody>
      </p:sp>
      <p:sp>
        <p:nvSpPr>
          <p:cNvPr id="3" name="Content Placeholder 2">
            <a:extLst>
              <a:ext uri="{FF2B5EF4-FFF2-40B4-BE49-F238E27FC236}">
                <a16:creationId xmlns:a16="http://schemas.microsoft.com/office/drawing/2014/main" id="{AEBD7FDC-BEC7-F6AE-1CA6-9F7908625C97}"/>
              </a:ext>
            </a:extLst>
          </p:cNvPr>
          <p:cNvSpPr>
            <a:spLocks noGrp="1"/>
          </p:cNvSpPr>
          <p:nvPr>
            <p:ph idx="1"/>
          </p:nvPr>
        </p:nvSpPr>
        <p:spPr>
          <a:xfrm>
            <a:off x="609598" y="2160590"/>
            <a:ext cx="7848601" cy="3880773"/>
          </a:xfrm>
        </p:spPr>
        <p:txBody>
          <a:bodyPr>
            <a:normAutofit/>
          </a:bodyPr>
          <a:lstStyle/>
          <a:p>
            <a:pPr algn="just"/>
            <a:r>
              <a:rPr lang="en-IN" sz="2800" b="0" i="0" dirty="0">
                <a:solidFill>
                  <a:srgbClr val="374151"/>
                </a:solidFill>
                <a:effectLst/>
                <a:latin typeface="Book Antiqua" panose="02040602050305030304" pitchFamily="18" charset="0"/>
              </a:rPr>
              <a:t>The true error, on the other hand, represents the error rate of the hypothesis over the entire, but unknown, distribution (D) of examples.</a:t>
            </a:r>
          </a:p>
          <a:p>
            <a:pPr algn="just"/>
            <a:r>
              <a:rPr lang="en-IN" sz="2800" dirty="0">
                <a:solidFill>
                  <a:srgbClr val="374151"/>
                </a:solidFill>
                <a:latin typeface="Book Antiqua" panose="02040602050305030304" pitchFamily="18" charset="0"/>
              </a:rPr>
              <a:t>The true error is computed by comparing the predictions made by the model to the actual target values in the test dataset.(unknown data)</a:t>
            </a:r>
            <a:endParaRPr lang="en-US" sz="2800" dirty="0">
              <a:solidFill>
                <a:srgbClr val="374151"/>
              </a:solidFill>
              <a:latin typeface="Book Antiqua" panose="02040602050305030304" pitchFamily="18" charset="0"/>
            </a:endParaRPr>
          </a:p>
        </p:txBody>
      </p:sp>
      <p:sp>
        <p:nvSpPr>
          <p:cNvPr id="4" name="Slide Number Placeholder 3">
            <a:extLst>
              <a:ext uri="{FF2B5EF4-FFF2-40B4-BE49-F238E27FC236}">
                <a16:creationId xmlns:a16="http://schemas.microsoft.com/office/drawing/2014/main" id="{4F68B3B9-AFFB-C8E9-DC20-524F4D6E60B0}"/>
              </a:ext>
            </a:extLst>
          </p:cNvPr>
          <p:cNvSpPr>
            <a:spLocks noGrp="1"/>
          </p:cNvSpPr>
          <p:nvPr>
            <p:ph type="sldNum" sz="quarter" idx="12"/>
          </p:nvPr>
        </p:nvSpPr>
        <p:spPr/>
        <p:txBody>
          <a:bodyPr/>
          <a:lstStyle/>
          <a:p>
            <a:pPr>
              <a:defRPr/>
            </a:pPr>
            <a:fld id="{99110872-BA2A-4248-96B4-D48905641DC8}" type="slidenum">
              <a:rPr lang="en-US" smtClean="0"/>
              <a:pPr>
                <a:defRPr/>
              </a:pPr>
              <a:t>18</a:t>
            </a:fld>
            <a:endParaRPr lang="en-US" dirty="0"/>
          </a:p>
        </p:txBody>
      </p:sp>
    </p:spTree>
    <p:extLst>
      <p:ext uri="{BB962C8B-B14F-4D97-AF65-F5344CB8AC3E}">
        <p14:creationId xmlns:p14="http://schemas.microsoft.com/office/powerpoint/2010/main" val="9674287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382000" cy="563562"/>
          </a:xfrm>
        </p:spPr>
        <p:txBody>
          <a:bodyPr>
            <a:normAutofit fontScale="90000"/>
          </a:bodyPr>
          <a:lstStyle/>
          <a:p>
            <a:pPr algn="r"/>
            <a:r>
              <a:rPr lang="en-US" b="1" dirty="0">
                <a:solidFill>
                  <a:srgbClr val="0000FF"/>
                </a:solidFill>
              </a:rPr>
              <a:t>Contd..</a:t>
            </a:r>
            <a:endParaRPr lang="en-IN" b="1" dirty="0">
              <a:solidFill>
                <a:srgbClr val="0000FF"/>
              </a:solidFill>
            </a:endParaRPr>
          </a:p>
        </p:txBody>
      </p:sp>
      <p:sp>
        <p:nvSpPr>
          <p:cNvPr id="3" name="Content Placeholder 2"/>
          <p:cNvSpPr>
            <a:spLocks noGrp="1"/>
          </p:cNvSpPr>
          <p:nvPr>
            <p:ph idx="1"/>
          </p:nvPr>
        </p:nvSpPr>
        <p:spPr>
          <a:xfrm>
            <a:off x="381000" y="762000"/>
            <a:ext cx="8229600" cy="2873502"/>
          </a:xfrm>
        </p:spPr>
        <p:txBody>
          <a:bodyPr/>
          <a:lstStyle/>
          <a:p>
            <a:pPr algn="just">
              <a:lnSpc>
                <a:spcPct val="150000"/>
              </a:lnSpc>
              <a:buFont typeface="Wingdings" panose="05000000000000000000" pitchFamily="2" charset="2"/>
              <a:buChar char="Ø"/>
            </a:pPr>
            <a:r>
              <a:rPr lang="en-US" b="1" u="sng" dirty="0">
                <a:solidFill>
                  <a:srgbClr val="0000FF"/>
                </a:solidFill>
              </a:rPr>
              <a:t>2. True Error:</a:t>
            </a:r>
            <a:endParaRPr lang="en-US" sz="1800" b="1" u="sng" dirty="0">
              <a:solidFill>
                <a:srgbClr val="0000FF"/>
              </a:solidFill>
            </a:endParaRPr>
          </a:p>
        </p:txBody>
      </p:sp>
      <p:sp>
        <p:nvSpPr>
          <p:cNvPr id="4" name="Slide Number Placeholder 3"/>
          <p:cNvSpPr>
            <a:spLocks noGrp="1"/>
          </p:cNvSpPr>
          <p:nvPr>
            <p:ph type="sldNum" sz="quarter" idx="12"/>
          </p:nvPr>
        </p:nvSpPr>
        <p:spPr/>
        <p:txBody>
          <a:bodyPr/>
          <a:lstStyle/>
          <a:p>
            <a:pPr>
              <a:defRPr/>
            </a:pPr>
            <a:fld id="{99110872-BA2A-4248-96B4-D48905641DC8}" type="slidenum">
              <a:rPr lang="en-US" smtClean="0"/>
              <a:pPr>
                <a:defRPr/>
              </a:pPr>
              <a:t>19</a:t>
            </a:fld>
            <a:endParaRPr lang="en-US"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3888" y="1600200"/>
            <a:ext cx="7896225" cy="200977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1011493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304800"/>
            <a:ext cx="8686800" cy="6400800"/>
          </a:xfrm>
        </p:spPr>
        <p:style>
          <a:lnRef idx="2">
            <a:schemeClr val="accent3"/>
          </a:lnRef>
          <a:fillRef idx="1">
            <a:schemeClr val="lt1"/>
          </a:fillRef>
          <a:effectRef idx="0">
            <a:schemeClr val="accent3"/>
          </a:effectRef>
          <a:fontRef idx="minor">
            <a:schemeClr val="dk1"/>
          </a:fontRef>
        </p:style>
        <p:txBody>
          <a:bodyPr>
            <a:normAutofit/>
          </a:bodyPr>
          <a:lstStyle/>
          <a:p>
            <a:pPr marL="109728" indent="0" eaLnBrk="1" fontAlgn="auto" hangingPunct="1">
              <a:lnSpc>
                <a:spcPct val="110000"/>
              </a:lnSpc>
              <a:spcAft>
                <a:spcPts val="0"/>
              </a:spcAft>
              <a:buNone/>
              <a:defRPr/>
            </a:pPr>
            <a:r>
              <a:rPr lang="en-US" sz="3600" b="1" u="sng" dirty="0">
                <a:solidFill>
                  <a:srgbClr val="FF0000"/>
                </a:solidFill>
                <a:latin typeface="Baskerville Old Face" pitchFamily="18" charset="0"/>
              </a:rPr>
              <a:t>Topics : </a:t>
            </a:r>
          </a:p>
          <a:p>
            <a:pPr marL="711200" lvl="2" indent="-342900">
              <a:lnSpc>
                <a:spcPct val="150000"/>
              </a:lnSpc>
              <a:buFont typeface="Wingdings" panose="05000000000000000000" pitchFamily="2" charset="2"/>
              <a:buChar char="Ø"/>
            </a:pPr>
            <a:r>
              <a:rPr lang="en-IN" sz="2400" b="1" dirty="0">
                <a:solidFill>
                  <a:srgbClr val="870581"/>
                </a:solidFill>
              </a:rPr>
              <a:t>Evaluating Hypothesis </a:t>
            </a:r>
          </a:p>
          <a:p>
            <a:pPr marL="711200" lvl="2" indent="-342900">
              <a:lnSpc>
                <a:spcPct val="150000"/>
              </a:lnSpc>
              <a:buFont typeface="Wingdings" panose="05000000000000000000" pitchFamily="2" charset="2"/>
              <a:buChar char="Ø"/>
            </a:pPr>
            <a:r>
              <a:rPr lang="en-IN" sz="2400" b="1" dirty="0">
                <a:solidFill>
                  <a:srgbClr val="870581"/>
                </a:solidFill>
              </a:rPr>
              <a:t>Estimating Hypothesis Accuracy</a:t>
            </a:r>
          </a:p>
          <a:p>
            <a:pPr marL="985520" lvl="3" indent="-342900">
              <a:lnSpc>
                <a:spcPct val="150000"/>
              </a:lnSpc>
              <a:buFont typeface="Wingdings" panose="05000000000000000000" pitchFamily="2" charset="2"/>
              <a:buChar char="Ø"/>
            </a:pPr>
            <a:r>
              <a:rPr lang="en-IN" sz="2000" b="1" dirty="0">
                <a:solidFill>
                  <a:srgbClr val="990000"/>
                </a:solidFill>
              </a:rPr>
              <a:t>Sample Error and </a:t>
            </a:r>
          </a:p>
          <a:p>
            <a:pPr marL="985520" lvl="3" indent="-342900">
              <a:lnSpc>
                <a:spcPct val="150000"/>
              </a:lnSpc>
              <a:buFont typeface="Wingdings" panose="05000000000000000000" pitchFamily="2" charset="2"/>
              <a:buChar char="Ø"/>
            </a:pPr>
            <a:r>
              <a:rPr lang="en-IN" sz="2000" b="1" dirty="0">
                <a:solidFill>
                  <a:srgbClr val="990000"/>
                </a:solidFill>
              </a:rPr>
              <a:t>True Error</a:t>
            </a:r>
          </a:p>
          <a:p>
            <a:pPr marL="985520" lvl="3" indent="-342900">
              <a:lnSpc>
                <a:spcPct val="150000"/>
              </a:lnSpc>
              <a:buFont typeface="Wingdings" panose="05000000000000000000" pitchFamily="2" charset="2"/>
              <a:buChar char="Ø"/>
            </a:pPr>
            <a:endParaRPr lang="en-IN" sz="2000" b="1" dirty="0">
              <a:solidFill>
                <a:srgbClr val="7030A0"/>
              </a:solidFill>
            </a:endParaRPr>
          </a:p>
          <a:p>
            <a:pPr marL="731520" lvl="2" indent="0">
              <a:lnSpc>
                <a:spcPct val="150000"/>
              </a:lnSpc>
              <a:buNone/>
            </a:pPr>
            <a:endParaRPr lang="en-IN" dirty="0"/>
          </a:p>
          <a:p>
            <a:pPr lvl="2">
              <a:lnSpc>
                <a:spcPct val="150000"/>
              </a:lnSpc>
              <a:buFont typeface="Wingdings" panose="05000000000000000000" pitchFamily="2" charset="2"/>
              <a:buChar char="Ø"/>
            </a:pPr>
            <a:endParaRPr lang="en-US" dirty="0"/>
          </a:p>
        </p:txBody>
      </p:sp>
      <p:sp>
        <p:nvSpPr>
          <p:cNvPr id="4" name="Slide Number Placeholder 3"/>
          <p:cNvSpPr>
            <a:spLocks noGrp="1"/>
          </p:cNvSpPr>
          <p:nvPr>
            <p:ph type="sldNum" sz="quarter" idx="12"/>
          </p:nvPr>
        </p:nvSpPr>
        <p:spPr/>
        <p:txBody>
          <a:bodyPr/>
          <a:lstStyle/>
          <a:p>
            <a:pPr>
              <a:defRPr/>
            </a:pPr>
            <a:fld id="{99110872-BA2A-4248-96B4-D48905641DC8}" type="slidenum">
              <a:rPr lang="en-US" smtClean="0"/>
              <a:pPr>
                <a:defRPr/>
              </a:pPr>
              <a:t>2</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701" y="228600"/>
            <a:ext cx="9143999" cy="533400"/>
          </a:xfrm>
        </p:spPr>
        <p:txBody>
          <a:bodyPr>
            <a:noAutofit/>
          </a:bodyPr>
          <a:lstStyle/>
          <a:p>
            <a:pPr algn="r">
              <a:defRPr/>
            </a:pPr>
            <a:r>
              <a:rPr lang="en-IN" sz="3600" b="1" dirty="0">
                <a:solidFill>
                  <a:srgbClr val="0000FF"/>
                </a:solidFill>
              </a:rPr>
              <a:t>Contd..</a:t>
            </a:r>
            <a:endParaRPr lang="en-US" sz="3600" b="1" dirty="0">
              <a:solidFill>
                <a:srgbClr val="0000FF"/>
              </a:solidFill>
              <a:latin typeface="Book Antiqua" pitchFamily="18" charset="0"/>
              <a:ea typeface="+mn-ea"/>
              <a:cs typeface="Arial" pitchFamily="34" charset="0"/>
            </a:endParaRPr>
          </a:p>
        </p:txBody>
      </p:sp>
      <p:sp>
        <p:nvSpPr>
          <p:cNvPr id="9" name="Slide Number Placeholder 8"/>
          <p:cNvSpPr>
            <a:spLocks noGrp="1"/>
          </p:cNvSpPr>
          <p:nvPr>
            <p:ph type="sldNum" sz="quarter" idx="12"/>
          </p:nvPr>
        </p:nvSpPr>
        <p:spPr/>
        <p:txBody>
          <a:bodyPr/>
          <a:lstStyle/>
          <a:p>
            <a:pPr>
              <a:defRPr/>
            </a:pPr>
            <a:fld id="{F1E03942-3156-4E10-A266-1162E99199BE}" type="slidenum">
              <a:rPr lang="en-US" smtClean="0"/>
              <a:pPr>
                <a:defRPr/>
              </a:pPr>
              <a:t>20</a:t>
            </a:fld>
            <a:endParaRPr lang="en-US" dirty="0"/>
          </a:p>
        </p:txBody>
      </p:sp>
      <p:sp>
        <p:nvSpPr>
          <p:cNvPr id="27651" name="Rectangle 5"/>
          <p:cNvSpPr>
            <a:spLocks noChangeArrowheads="1"/>
          </p:cNvSpPr>
          <p:nvPr/>
        </p:nvSpPr>
        <p:spPr bwMode="auto">
          <a:xfrm>
            <a:off x="1" y="-184666"/>
            <a:ext cx="184731" cy="369332"/>
          </a:xfrm>
          <a:prstGeom prst="rect">
            <a:avLst/>
          </a:prstGeom>
          <a:noFill/>
          <a:ln w="9525">
            <a:noFill/>
            <a:miter lim="800000"/>
            <a:headEnd/>
            <a:tailEnd/>
          </a:ln>
        </p:spPr>
        <p:txBody>
          <a:bodyPr wrap="none" anchor="ctr">
            <a:spAutoFit/>
          </a:bodyPr>
          <a:lstStyle/>
          <a:p>
            <a:endParaRPr lang="en-US" altLang="en-US" dirty="0"/>
          </a:p>
        </p:txBody>
      </p:sp>
      <p:sp>
        <p:nvSpPr>
          <p:cNvPr id="27652" name="Rectangle 7"/>
          <p:cNvSpPr>
            <a:spLocks noChangeArrowheads="1"/>
          </p:cNvSpPr>
          <p:nvPr/>
        </p:nvSpPr>
        <p:spPr bwMode="auto">
          <a:xfrm>
            <a:off x="1" y="-184666"/>
            <a:ext cx="184731" cy="369332"/>
          </a:xfrm>
          <a:prstGeom prst="rect">
            <a:avLst/>
          </a:prstGeom>
          <a:noFill/>
          <a:ln w="9525">
            <a:noFill/>
            <a:miter lim="800000"/>
            <a:headEnd/>
            <a:tailEnd/>
          </a:ln>
        </p:spPr>
        <p:txBody>
          <a:bodyPr wrap="none" anchor="ctr">
            <a:spAutoFit/>
          </a:bodyPr>
          <a:lstStyle/>
          <a:p>
            <a:endParaRPr lang="en-US" altLang="en-US" dirty="0"/>
          </a:p>
        </p:txBody>
      </p:sp>
      <p:sp>
        <p:nvSpPr>
          <p:cNvPr id="27653" name="Rectangle 9"/>
          <p:cNvSpPr>
            <a:spLocks noChangeArrowheads="1"/>
          </p:cNvSpPr>
          <p:nvPr/>
        </p:nvSpPr>
        <p:spPr bwMode="auto">
          <a:xfrm>
            <a:off x="1" y="-184666"/>
            <a:ext cx="184731" cy="369332"/>
          </a:xfrm>
          <a:prstGeom prst="rect">
            <a:avLst/>
          </a:prstGeom>
          <a:noFill/>
          <a:ln w="9525">
            <a:noFill/>
            <a:miter lim="800000"/>
            <a:headEnd/>
            <a:tailEnd/>
          </a:ln>
        </p:spPr>
        <p:txBody>
          <a:bodyPr wrap="none" anchor="ctr">
            <a:spAutoFit/>
          </a:bodyPr>
          <a:lstStyle/>
          <a:p>
            <a:endParaRPr lang="en-US" altLang="en-US" dirty="0"/>
          </a:p>
        </p:txBody>
      </p:sp>
      <p:sp>
        <p:nvSpPr>
          <p:cNvPr id="27654" name="Rectangle 11"/>
          <p:cNvSpPr>
            <a:spLocks noChangeArrowheads="1"/>
          </p:cNvSpPr>
          <p:nvPr/>
        </p:nvSpPr>
        <p:spPr bwMode="auto">
          <a:xfrm>
            <a:off x="1" y="-184666"/>
            <a:ext cx="184731" cy="369332"/>
          </a:xfrm>
          <a:prstGeom prst="rect">
            <a:avLst/>
          </a:prstGeom>
          <a:noFill/>
          <a:ln w="9525">
            <a:noFill/>
            <a:miter lim="800000"/>
            <a:headEnd/>
            <a:tailEnd/>
          </a:ln>
        </p:spPr>
        <p:txBody>
          <a:bodyPr wrap="none" anchor="ctr">
            <a:spAutoFit/>
          </a:bodyPr>
          <a:lstStyle/>
          <a:p>
            <a:endParaRPr lang="en-US" altLang="en-US" dirty="0"/>
          </a:p>
        </p:txBody>
      </p:sp>
      <p:sp>
        <p:nvSpPr>
          <p:cNvPr id="27655" name="Rectangle 27"/>
          <p:cNvSpPr>
            <a:spLocks noChangeArrowheads="1"/>
          </p:cNvSpPr>
          <p:nvPr/>
        </p:nvSpPr>
        <p:spPr bwMode="auto">
          <a:xfrm>
            <a:off x="1" y="-184666"/>
            <a:ext cx="184731" cy="369332"/>
          </a:xfrm>
          <a:prstGeom prst="rect">
            <a:avLst/>
          </a:prstGeom>
          <a:noFill/>
          <a:ln w="9525">
            <a:noFill/>
            <a:miter lim="800000"/>
            <a:headEnd/>
            <a:tailEnd/>
          </a:ln>
        </p:spPr>
        <p:txBody>
          <a:bodyPr wrap="none" anchor="ctr">
            <a:spAutoFit/>
          </a:bodyPr>
          <a:lstStyle/>
          <a:p>
            <a:endParaRPr lang="en-US" altLang="en-US" dirty="0"/>
          </a:p>
        </p:txBody>
      </p:sp>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790574"/>
            <a:ext cx="8153400" cy="561022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7249319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BB266A-868B-C4A6-67F3-9FB146C78F8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F0980A5-30E0-9E7D-F128-45FD64101932}"/>
              </a:ext>
            </a:extLst>
          </p:cNvPr>
          <p:cNvSpPr>
            <a:spLocks noGrp="1"/>
          </p:cNvSpPr>
          <p:nvPr>
            <p:ph idx="1"/>
          </p:nvPr>
        </p:nvSpPr>
        <p:spPr/>
        <p:txBody>
          <a:bodyPr/>
          <a:lstStyle/>
          <a:p>
            <a:r>
              <a:rPr lang="en-US" sz="2400" b="1" dirty="0">
                <a:solidFill>
                  <a:srgbClr val="FF0000"/>
                </a:solidFill>
                <a:latin typeface="Times New Roman" pitchFamily="18" charset="0"/>
                <a:cs typeface="Times New Roman" pitchFamily="18" charset="0"/>
              </a:rPr>
              <a:t>For </a:t>
            </a:r>
            <a:r>
              <a:rPr lang="en-US" sz="2400" b="1" dirty="0" err="1">
                <a:solidFill>
                  <a:srgbClr val="FF0000"/>
                </a:solidFill>
                <a:latin typeface="Times New Roman" pitchFamily="18" charset="0"/>
                <a:cs typeface="Times New Roman" pitchFamily="18" charset="0"/>
              </a:rPr>
              <a:t>Eg</a:t>
            </a:r>
            <a:r>
              <a:rPr lang="en-US" sz="2400" b="1" dirty="0">
                <a:solidFill>
                  <a:srgbClr val="FF0000"/>
                </a:solidFill>
                <a:latin typeface="Times New Roman" pitchFamily="18" charset="0"/>
                <a:cs typeface="Times New Roman" pitchFamily="18" charset="0"/>
              </a:rPr>
              <a:t>: </a:t>
            </a:r>
            <a:r>
              <a:rPr lang="en-US" sz="2400" b="1" dirty="0">
                <a:solidFill>
                  <a:srgbClr val="0000FF"/>
                </a:solidFill>
                <a:latin typeface="Times New Roman" pitchFamily="18" charset="0"/>
                <a:cs typeface="Times New Roman" pitchFamily="18" charset="0"/>
              </a:rPr>
              <a:t>True Error</a:t>
            </a:r>
            <a:r>
              <a:rPr lang="en-US" sz="2400" dirty="0">
                <a:latin typeface="Times New Roman" pitchFamily="18" charset="0"/>
                <a:cs typeface="Times New Roman" pitchFamily="18" charset="0"/>
              </a:rPr>
              <a:t> is the </a:t>
            </a:r>
            <a:r>
              <a:rPr lang="en-US" sz="2400" b="1" dirty="0">
                <a:latin typeface="Times New Roman" pitchFamily="18" charset="0"/>
                <a:cs typeface="Times New Roman" pitchFamily="18" charset="0"/>
              </a:rPr>
              <a:t>error </a:t>
            </a:r>
            <a:r>
              <a:rPr lang="en-US" sz="2400" dirty="0">
                <a:latin typeface="Times New Roman" pitchFamily="18" charset="0"/>
                <a:cs typeface="Times New Roman" pitchFamily="18" charset="0"/>
              </a:rPr>
              <a:t>Calculated with respect to </a:t>
            </a:r>
            <a:r>
              <a:rPr lang="en-US" sz="2400" b="1" i="1" dirty="0">
                <a:solidFill>
                  <a:srgbClr val="870581"/>
                </a:solidFill>
                <a:latin typeface="Times New Roman" pitchFamily="18" charset="0"/>
                <a:cs typeface="Times New Roman" pitchFamily="18" charset="0"/>
              </a:rPr>
              <a:t>Data Distribution D</a:t>
            </a:r>
            <a:r>
              <a:rPr lang="en-US" sz="2400" dirty="0">
                <a:latin typeface="Times New Roman" pitchFamily="18" charset="0"/>
                <a:cs typeface="Times New Roman" pitchFamily="18" charset="0"/>
              </a:rPr>
              <a:t>. Here we can see that </a:t>
            </a:r>
            <a:r>
              <a:rPr lang="en-US" sz="2400" b="1" dirty="0">
                <a:latin typeface="Times New Roman" pitchFamily="18" charset="0"/>
                <a:cs typeface="Times New Roman" pitchFamily="18" charset="0"/>
              </a:rPr>
              <a:t>Sample Error</a:t>
            </a:r>
            <a:r>
              <a:rPr lang="en-US" sz="2400" dirty="0">
                <a:latin typeface="Times New Roman" pitchFamily="18" charset="0"/>
                <a:cs typeface="Times New Roman" pitchFamily="18" charset="0"/>
              </a:rPr>
              <a:t> is 0.2 (</a:t>
            </a:r>
            <a:r>
              <a:rPr lang="en-US" sz="2400" dirty="0" err="1">
                <a:latin typeface="Times New Roman" pitchFamily="18" charset="0"/>
                <a:cs typeface="Times New Roman" pitchFamily="18" charset="0"/>
              </a:rPr>
              <a:t>i.e</a:t>
            </a:r>
            <a:r>
              <a:rPr lang="en-US" sz="2400" dirty="0">
                <a:latin typeface="Times New Roman" pitchFamily="18" charset="0"/>
                <a:cs typeface="Times New Roman" pitchFamily="18" charset="0"/>
              </a:rPr>
              <a:t> 1 out of 5) from the </a:t>
            </a:r>
            <a:r>
              <a:rPr lang="en-US" sz="2400" i="1" dirty="0">
                <a:latin typeface="Times New Roman" pitchFamily="18" charset="0"/>
                <a:cs typeface="Times New Roman" pitchFamily="18" charset="0"/>
              </a:rPr>
              <a:t>OUR SAMPLE</a:t>
            </a:r>
            <a:r>
              <a:rPr lang="en-US" sz="2400" dirty="0">
                <a:latin typeface="Times New Roman" pitchFamily="18" charset="0"/>
                <a:cs typeface="Times New Roman" pitchFamily="18" charset="0"/>
              </a:rPr>
              <a:t> circle &amp; </a:t>
            </a:r>
            <a:r>
              <a:rPr lang="en-US" sz="2400" b="1" dirty="0">
                <a:latin typeface="Times New Roman" pitchFamily="18" charset="0"/>
                <a:cs typeface="Times New Roman" pitchFamily="18" charset="0"/>
              </a:rPr>
              <a:t>True Error</a:t>
            </a:r>
            <a:r>
              <a:rPr lang="en-US" sz="2400" dirty="0">
                <a:latin typeface="Times New Roman" pitchFamily="18" charset="0"/>
                <a:cs typeface="Times New Roman" pitchFamily="18" charset="0"/>
              </a:rPr>
              <a:t> is 0.5 (</a:t>
            </a:r>
            <a:r>
              <a:rPr lang="en-US" sz="2400" dirty="0" err="1">
                <a:latin typeface="Times New Roman" pitchFamily="18" charset="0"/>
                <a:cs typeface="Times New Roman" pitchFamily="18" charset="0"/>
              </a:rPr>
              <a:t>i.e</a:t>
            </a:r>
            <a:r>
              <a:rPr lang="en-US" sz="2400" dirty="0">
                <a:latin typeface="Times New Roman" pitchFamily="18" charset="0"/>
                <a:cs typeface="Times New Roman" pitchFamily="18" charset="0"/>
              </a:rPr>
              <a:t> 10 out of 20) from all the DATA DISTRIBUTION</a:t>
            </a:r>
            <a:r>
              <a:rPr lang="en-US" sz="2400" b="1" u="sng" dirty="0">
                <a:solidFill>
                  <a:srgbClr val="0000FF"/>
                </a:solidFill>
                <a:latin typeface="Times New Roman" pitchFamily="18" charset="0"/>
                <a:cs typeface="Times New Roman" pitchFamily="18" charset="0"/>
              </a:rPr>
              <a:t> </a:t>
            </a:r>
            <a:endParaRPr lang="en-US" sz="2000" b="1" u="sng" dirty="0">
              <a:solidFill>
                <a:srgbClr val="0000FF"/>
              </a:solidFill>
              <a:latin typeface="Times New Roman" pitchFamily="18" charset="0"/>
              <a:cs typeface="Times New Roman" pitchFamily="18" charset="0"/>
            </a:endParaRPr>
          </a:p>
          <a:p>
            <a:endParaRPr lang="en-US" dirty="0"/>
          </a:p>
        </p:txBody>
      </p:sp>
      <p:sp>
        <p:nvSpPr>
          <p:cNvPr id="4" name="Slide Number Placeholder 3">
            <a:extLst>
              <a:ext uri="{FF2B5EF4-FFF2-40B4-BE49-F238E27FC236}">
                <a16:creationId xmlns:a16="http://schemas.microsoft.com/office/drawing/2014/main" id="{9111EE8C-BFEB-03A8-4AD5-1446BCC727DB}"/>
              </a:ext>
            </a:extLst>
          </p:cNvPr>
          <p:cNvSpPr>
            <a:spLocks noGrp="1"/>
          </p:cNvSpPr>
          <p:nvPr>
            <p:ph type="sldNum" sz="quarter" idx="12"/>
          </p:nvPr>
        </p:nvSpPr>
        <p:spPr/>
        <p:txBody>
          <a:bodyPr/>
          <a:lstStyle/>
          <a:p>
            <a:pPr>
              <a:defRPr/>
            </a:pPr>
            <a:fld id="{99110872-BA2A-4248-96B4-D48905641DC8}" type="slidenum">
              <a:rPr lang="en-US" smtClean="0"/>
              <a:pPr>
                <a:defRPr/>
              </a:pPr>
              <a:t>21</a:t>
            </a:fld>
            <a:endParaRPr lang="en-US" dirty="0"/>
          </a:p>
        </p:txBody>
      </p:sp>
    </p:spTree>
    <p:extLst>
      <p:ext uri="{BB962C8B-B14F-4D97-AF65-F5344CB8AC3E}">
        <p14:creationId xmlns:p14="http://schemas.microsoft.com/office/powerpoint/2010/main" val="17750716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Content Placeholder 1"/>
          <p:cNvSpPr>
            <a:spLocks noGrp="1"/>
          </p:cNvSpPr>
          <p:nvPr>
            <p:ph idx="1"/>
          </p:nvPr>
        </p:nvSpPr>
        <p:spPr>
          <a:xfrm>
            <a:off x="152400" y="1066800"/>
            <a:ext cx="6095999" cy="3733800"/>
          </a:xfrm>
        </p:spPr>
        <p:style>
          <a:lnRef idx="2">
            <a:schemeClr val="accent2"/>
          </a:lnRef>
          <a:fillRef idx="1">
            <a:schemeClr val="lt1"/>
          </a:fillRef>
          <a:effectRef idx="0">
            <a:schemeClr val="accent2"/>
          </a:effectRef>
          <a:fontRef idx="minor">
            <a:schemeClr val="dk1"/>
          </a:fontRef>
        </p:style>
        <p:txBody>
          <a:bodyPr>
            <a:normAutofit/>
          </a:bodyPr>
          <a:lstStyle/>
          <a:p>
            <a:pPr algn="ctr">
              <a:buFont typeface="Wingdings 3" pitchFamily="18" charset="2"/>
              <a:buNone/>
            </a:pPr>
            <a:endParaRPr lang="en-US" altLang="en-US" dirty="0"/>
          </a:p>
          <a:p>
            <a:pPr algn="ctr">
              <a:buFont typeface="Wingdings 3" pitchFamily="18" charset="2"/>
              <a:buNone/>
            </a:pPr>
            <a:endParaRPr lang="en-US" altLang="en-US" dirty="0"/>
          </a:p>
          <a:p>
            <a:pPr algn="ctr">
              <a:buFont typeface="Wingdings 3" pitchFamily="18" charset="2"/>
              <a:buNone/>
            </a:pPr>
            <a:endParaRPr lang="en-US" altLang="en-US" dirty="0"/>
          </a:p>
          <a:p>
            <a:pPr algn="ctr">
              <a:spcBef>
                <a:spcPct val="0"/>
              </a:spcBef>
              <a:buFont typeface="Wingdings 3" pitchFamily="18" charset="2"/>
              <a:buNone/>
              <a:defRPr/>
            </a:pPr>
            <a:r>
              <a:rPr lang="en-US" altLang="en-US" sz="8000" b="1" dirty="0">
                <a:solidFill>
                  <a:srgbClr val="870581"/>
                </a:solidFill>
                <a:effectLst>
                  <a:outerShdw blurRad="31750" dist="25400" dir="5400000" algn="tl" rotWithShape="0">
                    <a:srgbClr val="000000">
                      <a:alpha val="25000"/>
                    </a:srgbClr>
                  </a:outerShdw>
                </a:effectLst>
                <a:latin typeface="Algerian" panose="04020705040A02060702" pitchFamily="82" charset="0"/>
                <a:cs typeface="Arial" pitchFamily="34" charset="0"/>
              </a:rPr>
              <a:t>THANK YOU</a:t>
            </a:r>
          </a:p>
        </p:txBody>
      </p:sp>
      <p:sp>
        <p:nvSpPr>
          <p:cNvPr id="3" name="Slide Number Placeholder 2"/>
          <p:cNvSpPr>
            <a:spLocks noGrp="1"/>
          </p:cNvSpPr>
          <p:nvPr>
            <p:ph type="sldNum" sz="quarter" idx="12"/>
          </p:nvPr>
        </p:nvSpPr>
        <p:spPr/>
        <p:txBody>
          <a:bodyPr/>
          <a:lstStyle/>
          <a:p>
            <a:pPr>
              <a:defRPr/>
            </a:pPr>
            <a:fld id="{169DF7E7-B7DB-4B03-97BB-F8902B9600C5}" type="slidenum">
              <a:rPr lang="en-US" smtClean="0"/>
              <a:pPr>
                <a:defRPr/>
              </a:pPr>
              <a:t>22</a:t>
            </a:fld>
            <a:endParaRPr lang="en-US" dirty="0"/>
          </a:p>
        </p:txBody>
      </p:sp>
      <p:pic>
        <p:nvPicPr>
          <p:cNvPr id="819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00800" y="457200"/>
            <a:ext cx="2463983" cy="527282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400637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831F04-F470-021C-C946-9A74F5F46091}"/>
              </a:ext>
            </a:extLst>
          </p:cNvPr>
          <p:cNvSpPr>
            <a:spLocks noGrp="1"/>
          </p:cNvSpPr>
          <p:nvPr>
            <p:ph type="title"/>
          </p:nvPr>
        </p:nvSpPr>
        <p:spPr/>
        <p:txBody>
          <a:bodyPr/>
          <a:lstStyle/>
          <a:p>
            <a:r>
              <a:rPr lang="en-US" dirty="0"/>
              <a:t> </a:t>
            </a:r>
          </a:p>
        </p:txBody>
      </p:sp>
      <p:sp>
        <p:nvSpPr>
          <p:cNvPr id="3" name="Content Placeholder 2">
            <a:extLst>
              <a:ext uri="{FF2B5EF4-FFF2-40B4-BE49-F238E27FC236}">
                <a16:creationId xmlns:a16="http://schemas.microsoft.com/office/drawing/2014/main" id="{8B169A62-3190-C414-F9C0-3ABFC84B4C8B}"/>
              </a:ext>
            </a:extLst>
          </p:cNvPr>
          <p:cNvSpPr>
            <a:spLocks noGrp="1"/>
          </p:cNvSpPr>
          <p:nvPr>
            <p:ph idx="1"/>
          </p:nvPr>
        </p:nvSpPr>
        <p:spPr>
          <a:xfrm>
            <a:off x="609598" y="609600"/>
            <a:ext cx="7467601" cy="5431763"/>
          </a:xfrm>
        </p:spPr>
        <p:txBody>
          <a:bodyPr/>
          <a:lstStyle/>
          <a:p>
            <a:r>
              <a:rPr lang="en-IN" sz="3200" b="1" dirty="0">
                <a:latin typeface="Gill Sans MT" panose="020B0502020104020203" pitchFamily="34" charset="77"/>
              </a:rPr>
              <a:t>Example:</a:t>
            </a:r>
            <a:r>
              <a:rPr lang="en-IN" sz="3200" dirty="0">
                <a:latin typeface="Gill Sans MT" panose="020B0502020104020203" pitchFamily="34" charset="77"/>
              </a:rPr>
              <a:t> Suppose you want to predict whether it will rain tomorrow.</a:t>
            </a:r>
          </a:p>
          <a:p>
            <a:pPr>
              <a:buFont typeface="Arial" panose="020B0604020202020204" pitchFamily="34" charset="0"/>
              <a:buChar char="•"/>
            </a:pPr>
            <a:r>
              <a:rPr lang="en-IN" sz="3200" b="1" dirty="0">
                <a:latin typeface="Gill Sans MT" panose="020B0502020104020203" pitchFamily="34" charset="77"/>
              </a:rPr>
              <a:t>Hypothesis:</a:t>
            </a:r>
            <a:r>
              <a:rPr lang="en-IN" sz="3200" dirty="0">
                <a:latin typeface="Gill Sans MT" panose="020B0502020104020203" pitchFamily="34" charset="77"/>
              </a:rPr>
              <a:t> "If the sky is cloudy today, it will rain tomorrow."</a:t>
            </a:r>
          </a:p>
          <a:p>
            <a:pPr>
              <a:buFont typeface="Arial" panose="020B0604020202020204" pitchFamily="34" charset="0"/>
              <a:buChar char="•"/>
            </a:pPr>
            <a:r>
              <a:rPr lang="en-IN" sz="3200" b="1" dirty="0">
                <a:latin typeface="Gill Sans MT" panose="020B0502020104020203" pitchFamily="34" charset="77"/>
              </a:rPr>
              <a:t>Testing:</a:t>
            </a:r>
            <a:r>
              <a:rPr lang="en-IN" sz="3200" dirty="0">
                <a:latin typeface="Gill Sans MT" panose="020B0502020104020203" pitchFamily="34" charset="77"/>
              </a:rPr>
              <a:t> You check past weather data and see if this rule holds true.</a:t>
            </a:r>
          </a:p>
          <a:p>
            <a:pPr>
              <a:buFont typeface="Arial" panose="020B0604020202020204" pitchFamily="34" charset="0"/>
              <a:buChar char="•"/>
            </a:pPr>
            <a:r>
              <a:rPr lang="en-IN" sz="3200" b="1" dirty="0">
                <a:latin typeface="Gill Sans MT" panose="020B0502020104020203" pitchFamily="34" charset="77"/>
              </a:rPr>
              <a:t>Evaluation:</a:t>
            </a:r>
            <a:r>
              <a:rPr lang="en-IN" sz="3200" dirty="0">
                <a:latin typeface="Gill Sans MT" panose="020B0502020104020203" pitchFamily="34" charset="77"/>
              </a:rPr>
              <a:t> If it correctly predicts rain most of the time, the hypothesis is strong. If not, we modify or reject it.</a:t>
            </a:r>
          </a:p>
          <a:p>
            <a:endParaRPr lang="en-US" dirty="0"/>
          </a:p>
        </p:txBody>
      </p:sp>
      <p:sp>
        <p:nvSpPr>
          <p:cNvPr id="4" name="Slide Number Placeholder 3">
            <a:extLst>
              <a:ext uri="{FF2B5EF4-FFF2-40B4-BE49-F238E27FC236}">
                <a16:creationId xmlns:a16="http://schemas.microsoft.com/office/drawing/2014/main" id="{D46FA7EB-28FD-2D18-5866-6F8D78064419}"/>
              </a:ext>
            </a:extLst>
          </p:cNvPr>
          <p:cNvSpPr>
            <a:spLocks noGrp="1"/>
          </p:cNvSpPr>
          <p:nvPr>
            <p:ph type="sldNum" sz="quarter" idx="12"/>
          </p:nvPr>
        </p:nvSpPr>
        <p:spPr/>
        <p:txBody>
          <a:bodyPr/>
          <a:lstStyle/>
          <a:p>
            <a:pPr>
              <a:defRPr/>
            </a:pPr>
            <a:fld id="{99110872-BA2A-4248-96B4-D48905641DC8}" type="slidenum">
              <a:rPr lang="en-US" smtClean="0"/>
              <a:pPr>
                <a:defRPr/>
              </a:pPr>
              <a:t>3</a:t>
            </a:fld>
            <a:endParaRPr lang="en-US" dirty="0"/>
          </a:p>
        </p:txBody>
      </p:sp>
      <p:sp>
        <p:nvSpPr>
          <p:cNvPr id="6" name="TextBox 5">
            <a:extLst>
              <a:ext uri="{FF2B5EF4-FFF2-40B4-BE49-F238E27FC236}">
                <a16:creationId xmlns:a16="http://schemas.microsoft.com/office/drawing/2014/main" id="{AA9F369D-0FEC-ED02-46E9-CADB4CA66510}"/>
              </a:ext>
            </a:extLst>
          </p:cNvPr>
          <p:cNvSpPr txBox="1"/>
          <p:nvPr/>
        </p:nvSpPr>
        <p:spPr>
          <a:xfrm>
            <a:off x="228600" y="86380"/>
            <a:ext cx="4591878" cy="523220"/>
          </a:xfrm>
          <a:prstGeom prst="rect">
            <a:avLst/>
          </a:prstGeom>
          <a:noFill/>
        </p:spPr>
        <p:txBody>
          <a:bodyPr wrap="square">
            <a:spAutoFit/>
          </a:bodyPr>
          <a:lstStyle/>
          <a:p>
            <a:r>
              <a:rPr lang="en-IN" sz="2800" b="1" dirty="0">
                <a:solidFill>
                  <a:schemeClr val="tx1">
                    <a:lumMod val="75000"/>
                    <a:lumOff val="25000"/>
                  </a:schemeClr>
                </a:solidFill>
                <a:latin typeface="Gill Sans MT" panose="020B0502020104020203" pitchFamily="34" charset="77"/>
              </a:rPr>
              <a:t>Evaluating </a:t>
            </a:r>
            <a:r>
              <a:rPr lang="en-IN" sz="2400" b="1" dirty="0">
                <a:effectLst/>
                <a:latin typeface="Gill Sans MT" panose="020B0502020104020203" pitchFamily="34" charset="77"/>
                <a:ea typeface="Calibri" panose="020F0502020204030204" pitchFamily="34" charset="0"/>
              </a:rPr>
              <a:t>Hypothesis</a:t>
            </a:r>
            <a:r>
              <a:rPr lang="en-IN" b="1" dirty="0">
                <a:effectLst/>
              </a:rPr>
              <a:t> </a:t>
            </a:r>
            <a:endParaRPr lang="en-US" b="1" dirty="0"/>
          </a:p>
        </p:txBody>
      </p:sp>
    </p:spTree>
    <p:extLst>
      <p:ext uri="{BB962C8B-B14F-4D97-AF65-F5344CB8AC3E}">
        <p14:creationId xmlns:p14="http://schemas.microsoft.com/office/powerpoint/2010/main" val="25704484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B7A4B-65F4-42C7-378A-5DC65F2F40C8}"/>
              </a:ext>
            </a:extLst>
          </p:cNvPr>
          <p:cNvSpPr>
            <a:spLocks noGrp="1"/>
          </p:cNvSpPr>
          <p:nvPr>
            <p:ph type="title"/>
          </p:nvPr>
        </p:nvSpPr>
        <p:spPr>
          <a:xfrm>
            <a:off x="646042" y="127000"/>
            <a:ext cx="6347713" cy="1320800"/>
          </a:xfrm>
        </p:spPr>
        <p:txBody>
          <a:bodyPr/>
          <a:lstStyle/>
          <a:p>
            <a:r>
              <a:rPr lang="en-US" dirty="0"/>
              <a:t> </a:t>
            </a:r>
          </a:p>
        </p:txBody>
      </p:sp>
      <p:sp>
        <p:nvSpPr>
          <p:cNvPr id="3" name="Content Placeholder 2">
            <a:extLst>
              <a:ext uri="{FF2B5EF4-FFF2-40B4-BE49-F238E27FC236}">
                <a16:creationId xmlns:a16="http://schemas.microsoft.com/office/drawing/2014/main" id="{092C5E74-704A-FD64-8EBB-0BD6EB508FA7}"/>
              </a:ext>
            </a:extLst>
          </p:cNvPr>
          <p:cNvSpPr>
            <a:spLocks noGrp="1"/>
          </p:cNvSpPr>
          <p:nvPr>
            <p:ph idx="1"/>
          </p:nvPr>
        </p:nvSpPr>
        <p:spPr>
          <a:xfrm>
            <a:off x="642729" y="1447800"/>
            <a:ext cx="7924802" cy="5589851"/>
          </a:xfrm>
        </p:spPr>
        <p:txBody>
          <a:bodyPr>
            <a:normAutofit/>
          </a:bodyPr>
          <a:lstStyle/>
          <a:p>
            <a:r>
              <a:rPr lang="en-IN" sz="2800" dirty="0">
                <a:latin typeface="Gill Sans MT" panose="020B0502020104020203" pitchFamily="34" charset="77"/>
              </a:rPr>
              <a:t>In ML, a </a:t>
            </a:r>
            <a:r>
              <a:rPr lang="en-IN" sz="2800" b="1" dirty="0">
                <a:latin typeface="Gill Sans MT" panose="020B0502020104020203" pitchFamily="34" charset="77"/>
              </a:rPr>
              <a:t>hypothesis</a:t>
            </a:r>
            <a:r>
              <a:rPr lang="en-IN" sz="2800" dirty="0">
                <a:latin typeface="Gill Sans MT" panose="020B0502020104020203" pitchFamily="34" charset="77"/>
              </a:rPr>
              <a:t> is the model's assumption about the relationship between input (features) and output (labels).</a:t>
            </a:r>
          </a:p>
          <a:p>
            <a:pPr>
              <a:buFont typeface="Arial" panose="020B0604020202020204" pitchFamily="34" charset="0"/>
              <a:buChar char="•"/>
            </a:pPr>
            <a:r>
              <a:rPr lang="en-IN" sz="2800" dirty="0">
                <a:latin typeface="Gill Sans MT" panose="020B0502020104020203" pitchFamily="34" charset="77"/>
              </a:rPr>
              <a:t>A </a:t>
            </a:r>
            <a:r>
              <a:rPr lang="en-IN" sz="2800" b="1" dirty="0">
                <a:latin typeface="Gill Sans MT" panose="020B0502020104020203" pitchFamily="34" charset="77"/>
              </a:rPr>
              <a:t>good hypothesis (model)</a:t>
            </a:r>
            <a:r>
              <a:rPr lang="en-IN" sz="2800" dirty="0">
                <a:latin typeface="Gill Sans MT" panose="020B0502020104020203" pitchFamily="34" charset="77"/>
              </a:rPr>
              <a:t> makes accurate predictions.</a:t>
            </a:r>
          </a:p>
          <a:p>
            <a:pPr>
              <a:buFont typeface="Arial" panose="020B0604020202020204" pitchFamily="34" charset="0"/>
              <a:buChar char="•"/>
            </a:pPr>
            <a:r>
              <a:rPr lang="en-IN" sz="2800" dirty="0">
                <a:latin typeface="Gill Sans MT" panose="020B0502020104020203" pitchFamily="34" charset="77"/>
              </a:rPr>
              <a:t>A </a:t>
            </a:r>
            <a:r>
              <a:rPr lang="en-IN" sz="2800" b="1" dirty="0">
                <a:latin typeface="Gill Sans MT" panose="020B0502020104020203" pitchFamily="34" charset="77"/>
              </a:rPr>
              <a:t>bad hypothesis (model)</a:t>
            </a:r>
            <a:r>
              <a:rPr lang="en-IN" sz="2800" dirty="0">
                <a:latin typeface="Gill Sans MT" panose="020B0502020104020203" pitchFamily="34" charset="77"/>
              </a:rPr>
              <a:t> makes many errors and needs improvement.</a:t>
            </a:r>
          </a:p>
          <a:p>
            <a:endParaRPr lang="en-US" sz="2800" dirty="0">
              <a:latin typeface="Gill Sans MT" panose="020B0502020104020203" pitchFamily="34" charset="77"/>
            </a:endParaRPr>
          </a:p>
        </p:txBody>
      </p:sp>
      <p:sp>
        <p:nvSpPr>
          <p:cNvPr id="4" name="Slide Number Placeholder 3">
            <a:extLst>
              <a:ext uri="{FF2B5EF4-FFF2-40B4-BE49-F238E27FC236}">
                <a16:creationId xmlns:a16="http://schemas.microsoft.com/office/drawing/2014/main" id="{3EC8BDFB-26C4-FD4F-EE39-9550C60F6541}"/>
              </a:ext>
            </a:extLst>
          </p:cNvPr>
          <p:cNvSpPr>
            <a:spLocks noGrp="1"/>
          </p:cNvSpPr>
          <p:nvPr>
            <p:ph type="sldNum" sz="quarter" idx="12"/>
          </p:nvPr>
        </p:nvSpPr>
        <p:spPr/>
        <p:txBody>
          <a:bodyPr/>
          <a:lstStyle/>
          <a:p>
            <a:pPr>
              <a:defRPr/>
            </a:pPr>
            <a:fld id="{99110872-BA2A-4248-96B4-D48905641DC8}" type="slidenum">
              <a:rPr lang="en-US" smtClean="0"/>
              <a:pPr>
                <a:defRPr/>
              </a:pPr>
              <a:t>4</a:t>
            </a:fld>
            <a:endParaRPr lang="en-US" dirty="0"/>
          </a:p>
        </p:txBody>
      </p:sp>
      <p:sp>
        <p:nvSpPr>
          <p:cNvPr id="5" name="TextBox 4">
            <a:extLst>
              <a:ext uri="{FF2B5EF4-FFF2-40B4-BE49-F238E27FC236}">
                <a16:creationId xmlns:a16="http://schemas.microsoft.com/office/drawing/2014/main" id="{72039FD5-2175-9DC1-23FD-7FC5B2A15BB5}"/>
              </a:ext>
            </a:extLst>
          </p:cNvPr>
          <p:cNvSpPr txBox="1"/>
          <p:nvPr/>
        </p:nvSpPr>
        <p:spPr>
          <a:xfrm>
            <a:off x="675859" y="304800"/>
            <a:ext cx="4495800" cy="707886"/>
          </a:xfrm>
          <a:prstGeom prst="rect">
            <a:avLst/>
          </a:prstGeom>
          <a:noFill/>
        </p:spPr>
        <p:txBody>
          <a:bodyPr wrap="square" rtlCol="0">
            <a:spAutoFit/>
          </a:bodyPr>
          <a:lstStyle/>
          <a:p>
            <a:r>
              <a:rPr lang="en-IN" sz="4000" dirty="0">
                <a:solidFill>
                  <a:schemeClr val="tx1">
                    <a:lumMod val="75000"/>
                    <a:lumOff val="25000"/>
                  </a:schemeClr>
                </a:solidFill>
                <a:latin typeface="Gill Sans MT" panose="020B0502020104020203" pitchFamily="34" charset="77"/>
              </a:rPr>
              <a:t>Evaluating </a:t>
            </a:r>
            <a:r>
              <a:rPr lang="en-IN" sz="3600" dirty="0">
                <a:effectLst/>
                <a:latin typeface="Gill Sans MT" panose="020B0502020104020203" pitchFamily="34" charset="77"/>
                <a:ea typeface="Calibri" panose="020F0502020204030204" pitchFamily="34" charset="0"/>
              </a:rPr>
              <a:t>Hypothesis</a:t>
            </a:r>
            <a:r>
              <a:rPr lang="en-IN" sz="2800" dirty="0">
                <a:effectLst/>
              </a:rPr>
              <a:t> </a:t>
            </a:r>
            <a:endParaRPr lang="en-US" sz="2800" dirty="0"/>
          </a:p>
        </p:txBody>
      </p:sp>
    </p:spTree>
    <p:extLst>
      <p:ext uri="{BB962C8B-B14F-4D97-AF65-F5344CB8AC3E}">
        <p14:creationId xmlns:p14="http://schemas.microsoft.com/office/powerpoint/2010/main" val="11134811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A98A01-AA30-00BF-9A3A-10B9F57CA717}"/>
              </a:ext>
            </a:extLst>
          </p:cNvPr>
          <p:cNvSpPr>
            <a:spLocks noGrp="1"/>
          </p:cNvSpPr>
          <p:nvPr>
            <p:ph type="title"/>
          </p:nvPr>
        </p:nvSpPr>
        <p:spPr/>
        <p:txBody>
          <a:bodyPr/>
          <a:lstStyle/>
          <a:p>
            <a:r>
              <a:rPr lang="en-IN" sz="3600" dirty="0">
                <a:solidFill>
                  <a:schemeClr val="tx1">
                    <a:lumMod val="75000"/>
                    <a:lumOff val="25000"/>
                  </a:schemeClr>
                </a:solidFill>
                <a:latin typeface="Gill Sans MT" panose="020B0502020104020203" pitchFamily="34" charset="77"/>
              </a:rPr>
              <a:t>Evaluating </a:t>
            </a:r>
            <a:r>
              <a:rPr lang="en-IN" sz="3200" dirty="0">
                <a:solidFill>
                  <a:schemeClr val="tx1"/>
                </a:solidFill>
                <a:effectLst/>
                <a:latin typeface="Gill Sans MT" panose="020B0502020104020203" pitchFamily="34" charset="77"/>
                <a:ea typeface="Calibri" panose="020F0502020204030204" pitchFamily="34" charset="0"/>
              </a:rPr>
              <a:t>Hypothesis</a:t>
            </a:r>
            <a:r>
              <a:rPr lang="en-IN" sz="2400" dirty="0">
                <a:solidFill>
                  <a:schemeClr val="tx1"/>
                </a:solidFill>
                <a:effectLst/>
              </a:rPr>
              <a:t> </a:t>
            </a:r>
            <a:br>
              <a:rPr lang="en-US" sz="2400" dirty="0"/>
            </a:br>
            <a:endParaRPr lang="en-US" dirty="0"/>
          </a:p>
        </p:txBody>
      </p:sp>
      <p:sp>
        <p:nvSpPr>
          <p:cNvPr id="3" name="Content Placeholder 2">
            <a:extLst>
              <a:ext uri="{FF2B5EF4-FFF2-40B4-BE49-F238E27FC236}">
                <a16:creationId xmlns:a16="http://schemas.microsoft.com/office/drawing/2014/main" id="{115283FC-8FF0-484F-3522-4156426C564B}"/>
              </a:ext>
            </a:extLst>
          </p:cNvPr>
          <p:cNvSpPr>
            <a:spLocks noGrp="1"/>
          </p:cNvSpPr>
          <p:nvPr>
            <p:ph idx="1"/>
          </p:nvPr>
        </p:nvSpPr>
        <p:spPr>
          <a:xfrm>
            <a:off x="609598" y="2160590"/>
            <a:ext cx="7391401" cy="3880773"/>
          </a:xfrm>
        </p:spPr>
        <p:txBody>
          <a:bodyPr>
            <a:normAutofit/>
          </a:bodyPr>
          <a:lstStyle/>
          <a:p>
            <a:r>
              <a:rPr lang="en-IN" sz="2800" dirty="0">
                <a:latin typeface="Gill Sans MT" panose="020B0502020104020203" pitchFamily="34" charset="77"/>
              </a:rPr>
              <a:t>We test the hypothesis (model) by checking how well it predicts unseen data using:</a:t>
            </a:r>
          </a:p>
          <a:p>
            <a:pPr>
              <a:buFont typeface="Arial" panose="020B0604020202020204" pitchFamily="34" charset="0"/>
              <a:buChar char="•"/>
            </a:pPr>
            <a:r>
              <a:rPr lang="en-IN" sz="2800" b="1" dirty="0">
                <a:latin typeface="Gill Sans MT" panose="020B0502020104020203" pitchFamily="34" charset="77"/>
              </a:rPr>
              <a:t>Training Data:</a:t>
            </a:r>
            <a:r>
              <a:rPr lang="en-IN" sz="2800" dirty="0">
                <a:latin typeface="Gill Sans MT" panose="020B0502020104020203" pitchFamily="34" charset="77"/>
              </a:rPr>
              <a:t> Used to learn patterns.</a:t>
            </a:r>
          </a:p>
          <a:p>
            <a:pPr>
              <a:buFont typeface="Arial" panose="020B0604020202020204" pitchFamily="34" charset="0"/>
              <a:buChar char="•"/>
            </a:pPr>
            <a:r>
              <a:rPr lang="en-IN" sz="2800" b="1" dirty="0">
                <a:latin typeface="Gill Sans MT" panose="020B0502020104020203" pitchFamily="34" charset="77"/>
              </a:rPr>
              <a:t>Testing Data:</a:t>
            </a:r>
            <a:r>
              <a:rPr lang="en-IN" sz="2800" dirty="0">
                <a:latin typeface="Gill Sans MT" panose="020B0502020104020203" pitchFamily="34" charset="77"/>
              </a:rPr>
              <a:t> Used to evaluate accuracy</a:t>
            </a:r>
          </a:p>
          <a:p>
            <a:endParaRPr lang="en-US" sz="2800" dirty="0">
              <a:latin typeface="Gill Sans MT" panose="020B0502020104020203" pitchFamily="34" charset="77"/>
            </a:endParaRPr>
          </a:p>
        </p:txBody>
      </p:sp>
      <p:sp>
        <p:nvSpPr>
          <p:cNvPr id="4" name="Slide Number Placeholder 3">
            <a:extLst>
              <a:ext uri="{FF2B5EF4-FFF2-40B4-BE49-F238E27FC236}">
                <a16:creationId xmlns:a16="http://schemas.microsoft.com/office/drawing/2014/main" id="{6BF9D094-DCD3-E12A-045E-13061818A800}"/>
              </a:ext>
            </a:extLst>
          </p:cNvPr>
          <p:cNvSpPr>
            <a:spLocks noGrp="1"/>
          </p:cNvSpPr>
          <p:nvPr>
            <p:ph type="sldNum" sz="quarter" idx="12"/>
          </p:nvPr>
        </p:nvSpPr>
        <p:spPr/>
        <p:txBody>
          <a:bodyPr/>
          <a:lstStyle/>
          <a:p>
            <a:pPr>
              <a:defRPr/>
            </a:pPr>
            <a:fld id="{99110872-BA2A-4248-96B4-D48905641DC8}" type="slidenum">
              <a:rPr lang="en-US" smtClean="0"/>
              <a:pPr>
                <a:defRPr/>
              </a:pPr>
              <a:t>5</a:t>
            </a:fld>
            <a:endParaRPr lang="en-US" dirty="0"/>
          </a:p>
        </p:txBody>
      </p:sp>
    </p:spTree>
    <p:extLst>
      <p:ext uri="{BB962C8B-B14F-4D97-AF65-F5344CB8AC3E}">
        <p14:creationId xmlns:p14="http://schemas.microsoft.com/office/powerpoint/2010/main" val="5071206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A98A01-AA30-00BF-9A3A-10B9F57CA717}"/>
              </a:ext>
            </a:extLst>
          </p:cNvPr>
          <p:cNvSpPr>
            <a:spLocks noGrp="1"/>
          </p:cNvSpPr>
          <p:nvPr>
            <p:ph type="title"/>
          </p:nvPr>
        </p:nvSpPr>
        <p:spPr/>
        <p:txBody>
          <a:bodyPr/>
          <a:lstStyle/>
          <a:p>
            <a:r>
              <a:rPr lang="en-IN" sz="3600" dirty="0">
                <a:solidFill>
                  <a:schemeClr val="tx1">
                    <a:lumMod val="75000"/>
                    <a:lumOff val="25000"/>
                  </a:schemeClr>
                </a:solidFill>
                <a:latin typeface="Gill Sans MT" panose="020B0502020104020203" pitchFamily="34" charset="77"/>
              </a:rPr>
              <a:t>Evaluating </a:t>
            </a:r>
            <a:r>
              <a:rPr lang="en-IN" sz="3200" dirty="0">
                <a:solidFill>
                  <a:schemeClr val="tx1"/>
                </a:solidFill>
                <a:effectLst/>
                <a:latin typeface="Gill Sans MT" panose="020B0502020104020203" pitchFamily="34" charset="77"/>
                <a:ea typeface="Calibri" panose="020F0502020204030204" pitchFamily="34" charset="0"/>
              </a:rPr>
              <a:t>Hypothesis</a:t>
            </a:r>
            <a:r>
              <a:rPr lang="en-IN" sz="2400" dirty="0">
                <a:solidFill>
                  <a:schemeClr val="tx1"/>
                </a:solidFill>
                <a:effectLst/>
              </a:rPr>
              <a:t> </a:t>
            </a:r>
            <a:br>
              <a:rPr lang="en-US" sz="2400" dirty="0"/>
            </a:br>
            <a:endParaRPr lang="en-US" dirty="0"/>
          </a:p>
        </p:txBody>
      </p:sp>
      <p:sp>
        <p:nvSpPr>
          <p:cNvPr id="3" name="Content Placeholder 2">
            <a:extLst>
              <a:ext uri="{FF2B5EF4-FFF2-40B4-BE49-F238E27FC236}">
                <a16:creationId xmlns:a16="http://schemas.microsoft.com/office/drawing/2014/main" id="{115283FC-8FF0-484F-3522-4156426C564B}"/>
              </a:ext>
            </a:extLst>
          </p:cNvPr>
          <p:cNvSpPr>
            <a:spLocks noGrp="1"/>
          </p:cNvSpPr>
          <p:nvPr>
            <p:ph idx="1"/>
          </p:nvPr>
        </p:nvSpPr>
        <p:spPr>
          <a:xfrm>
            <a:off x="609598" y="2160590"/>
            <a:ext cx="7391401" cy="3880773"/>
          </a:xfrm>
        </p:spPr>
        <p:txBody>
          <a:bodyPr>
            <a:normAutofit/>
          </a:bodyPr>
          <a:lstStyle/>
          <a:p>
            <a:r>
              <a:rPr lang="en-IN" sz="2800" dirty="0"/>
              <a:t>To evaluate the hypothesis, we use:</a:t>
            </a:r>
          </a:p>
          <a:p>
            <a:pPr>
              <a:buFont typeface="Arial" panose="020B0604020202020204" pitchFamily="34" charset="0"/>
              <a:buChar char="•"/>
            </a:pPr>
            <a:r>
              <a:rPr lang="en-IN" sz="2800" b="1" dirty="0"/>
              <a:t>Accuracy</a:t>
            </a:r>
            <a:r>
              <a:rPr lang="en-IN" sz="2800" dirty="0"/>
              <a:t> (correct predictions / total predictions)</a:t>
            </a:r>
          </a:p>
          <a:p>
            <a:pPr>
              <a:buFont typeface="Arial" panose="020B0604020202020204" pitchFamily="34" charset="0"/>
              <a:buChar char="•"/>
            </a:pPr>
            <a:r>
              <a:rPr lang="en-IN" sz="2800" b="1" dirty="0"/>
              <a:t>Precision &amp; Recall</a:t>
            </a:r>
            <a:r>
              <a:rPr lang="en-IN" sz="2800" dirty="0"/>
              <a:t> (for classification problems)</a:t>
            </a:r>
          </a:p>
          <a:p>
            <a:pPr>
              <a:buFont typeface="Arial" panose="020B0604020202020204" pitchFamily="34" charset="0"/>
              <a:buChar char="•"/>
            </a:pPr>
            <a:r>
              <a:rPr lang="en-IN" sz="2800" b="1" dirty="0"/>
              <a:t>Mean Squared Error (MSE)</a:t>
            </a:r>
            <a:r>
              <a:rPr lang="en-IN" sz="2800" dirty="0"/>
              <a:t> (for regression problems)</a:t>
            </a:r>
          </a:p>
          <a:p>
            <a:endParaRPr lang="en-US" sz="2800" dirty="0">
              <a:latin typeface="Gill Sans MT" panose="020B0502020104020203" pitchFamily="34" charset="77"/>
            </a:endParaRPr>
          </a:p>
        </p:txBody>
      </p:sp>
      <p:sp>
        <p:nvSpPr>
          <p:cNvPr id="4" name="Slide Number Placeholder 3">
            <a:extLst>
              <a:ext uri="{FF2B5EF4-FFF2-40B4-BE49-F238E27FC236}">
                <a16:creationId xmlns:a16="http://schemas.microsoft.com/office/drawing/2014/main" id="{6BF9D094-DCD3-E12A-045E-13061818A800}"/>
              </a:ext>
            </a:extLst>
          </p:cNvPr>
          <p:cNvSpPr>
            <a:spLocks noGrp="1"/>
          </p:cNvSpPr>
          <p:nvPr>
            <p:ph type="sldNum" sz="quarter" idx="12"/>
          </p:nvPr>
        </p:nvSpPr>
        <p:spPr/>
        <p:txBody>
          <a:bodyPr/>
          <a:lstStyle/>
          <a:p>
            <a:pPr>
              <a:defRPr/>
            </a:pPr>
            <a:fld id="{99110872-BA2A-4248-96B4-D48905641DC8}" type="slidenum">
              <a:rPr lang="en-US" smtClean="0"/>
              <a:pPr>
                <a:defRPr/>
              </a:pPr>
              <a:t>6</a:t>
            </a:fld>
            <a:endParaRPr lang="en-US" dirty="0"/>
          </a:p>
        </p:txBody>
      </p:sp>
    </p:spTree>
    <p:extLst>
      <p:ext uri="{BB962C8B-B14F-4D97-AF65-F5344CB8AC3E}">
        <p14:creationId xmlns:p14="http://schemas.microsoft.com/office/powerpoint/2010/main" val="21717243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84733" y="220952"/>
            <a:ext cx="8730668" cy="533400"/>
          </a:xfrm>
        </p:spPr>
        <p:style>
          <a:lnRef idx="2">
            <a:schemeClr val="accent6"/>
          </a:lnRef>
          <a:fillRef idx="1">
            <a:schemeClr val="lt1"/>
          </a:fillRef>
          <a:effectRef idx="0">
            <a:schemeClr val="accent6"/>
          </a:effectRef>
          <a:fontRef idx="minor">
            <a:schemeClr val="dk1"/>
          </a:fontRef>
        </p:style>
        <p:txBody>
          <a:bodyPr>
            <a:noAutofit/>
          </a:bodyPr>
          <a:lstStyle/>
          <a:p>
            <a:pPr algn="ctr">
              <a:defRPr/>
            </a:pPr>
            <a:r>
              <a:rPr lang="en-IN" sz="3600" b="1" dirty="0">
                <a:solidFill>
                  <a:srgbClr val="0000FF"/>
                </a:solidFill>
              </a:rPr>
              <a:t>Estimating Hypothesis Accuracy</a:t>
            </a:r>
            <a:endParaRPr lang="en-US" sz="3600" b="1" dirty="0">
              <a:solidFill>
                <a:srgbClr val="0000FF"/>
              </a:solidFill>
              <a:latin typeface="Book Antiqua" pitchFamily="18" charset="0"/>
              <a:ea typeface="+mn-ea"/>
              <a:cs typeface="Arial" pitchFamily="34" charset="0"/>
            </a:endParaRPr>
          </a:p>
        </p:txBody>
      </p:sp>
      <p:sp>
        <p:nvSpPr>
          <p:cNvPr id="9" name="Slide Number Placeholder 8"/>
          <p:cNvSpPr>
            <a:spLocks noGrp="1"/>
          </p:cNvSpPr>
          <p:nvPr>
            <p:ph type="sldNum" sz="quarter" idx="12"/>
          </p:nvPr>
        </p:nvSpPr>
        <p:spPr/>
        <p:txBody>
          <a:bodyPr/>
          <a:lstStyle/>
          <a:p>
            <a:pPr>
              <a:defRPr/>
            </a:pPr>
            <a:fld id="{F1E03942-3156-4E10-A266-1162E99199BE}" type="slidenum">
              <a:rPr lang="en-US" smtClean="0"/>
              <a:pPr>
                <a:defRPr/>
              </a:pPr>
              <a:t>7</a:t>
            </a:fld>
            <a:endParaRPr lang="en-US" dirty="0"/>
          </a:p>
        </p:txBody>
      </p:sp>
      <p:sp>
        <p:nvSpPr>
          <p:cNvPr id="27651" name="Rectangle 5"/>
          <p:cNvSpPr>
            <a:spLocks noChangeArrowheads="1"/>
          </p:cNvSpPr>
          <p:nvPr/>
        </p:nvSpPr>
        <p:spPr bwMode="auto">
          <a:xfrm>
            <a:off x="1" y="-184666"/>
            <a:ext cx="184731" cy="369332"/>
          </a:xfrm>
          <a:prstGeom prst="rect">
            <a:avLst/>
          </a:prstGeom>
          <a:noFill/>
          <a:ln w="9525">
            <a:noFill/>
            <a:miter lim="800000"/>
            <a:headEnd/>
            <a:tailEnd/>
          </a:ln>
        </p:spPr>
        <p:txBody>
          <a:bodyPr wrap="none" anchor="ctr">
            <a:spAutoFit/>
          </a:bodyPr>
          <a:lstStyle/>
          <a:p>
            <a:endParaRPr lang="en-US" altLang="en-US" dirty="0"/>
          </a:p>
        </p:txBody>
      </p:sp>
      <p:sp>
        <p:nvSpPr>
          <p:cNvPr id="27652" name="Rectangle 7"/>
          <p:cNvSpPr>
            <a:spLocks noChangeArrowheads="1"/>
          </p:cNvSpPr>
          <p:nvPr/>
        </p:nvSpPr>
        <p:spPr bwMode="auto">
          <a:xfrm>
            <a:off x="1" y="-184666"/>
            <a:ext cx="184731" cy="369332"/>
          </a:xfrm>
          <a:prstGeom prst="rect">
            <a:avLst/>
          </a:prstGeom>
          <a:noFill/>
          <a:ln w="9525">
            <a:noFill/>
            <a:miter lim="800000"/>
            <a:headEnd/>
            <a:tailEnd/>
          </a:ln>
        </p:spPr>
        <p:txBody>
          <a:bodyPr wrap="none" anchor="ctr">
            <a:spAutoFit/>
          </a:bodyPr>
          <a:lstStyle/>
          <a:p>
            <a:endParaRPr lang="en-US" altLang="en-US" dirty="0"/>
          </a:p>
        </p:txBody>
      </p:sp>
      <p:sp>
        <p:nvSpPr>
          <p:cNvPr id="27653" name="Rectangle 9"/>
          <p:cNvSpPr>
            <a:spLocks noChangeArrowheads="1"/>
          </p:cNvSpPr>
          <p:nvPr/>
        </p:nvSpPr>
        <p:spPr bwMode="auto">
          <a:xfrm>
            <a:off x="1" y="-184666"/>
            <a:ext cx="184731" cy="369332"/>
          </a:xfrm>
          <a:prstGeom prst="rect">
            <a:avLst/>
          </a:prstGeom>
          <a:noFill/>
          <a:ln w="9525">
            <a:noFill/>
            <a:miter lim="800000"/>
            <a:headEnd/>
            <a:tailEnd/>
          </a:ln>
        </p:spPr>
        <p:txBody>
          <a:bodyPr wrap="none" anchor="ctr">
            <a:spAutoFit/>
          </a:bodyPr>
          <a:lstStyle/>
          <a:p>
            <a:endParaRPr lang="en-US" altLang="en-US" dirty="0"/>
          </a:p>
        </p:txBody>
      </p:sp>
      <p:sp>
        <p:nvSpPr>
          <p:cNvPr id="27654" name="Rectangle 11"/>
          <p:cNvSpPr>
            <a:spLocks noChangeArrowheads="1"/>
          </p:cNvSpPr>
          <p:nvPr/>
        </p:nvSpPr>
        <p:spPr bwMode="auto">
          <a:xfrm>
            <a:off x="1" y="-184666"/>
            <a:ext cx="184731" cy="369332"/>
          </a:xfrm>
          <a:prstGeom prst="rect">
            <a:avLst/>
          </a:prstGeom>
          <a:noFill/>
          <a:ln w="9525">
            <a:noFill/>
            <a:miter lim="800000"/>
            <a:headEnd/>
            <a:tailEnd/>
          </a:ln>
        </p:spPr>
        <p:txBody>
          <a:bodyPr wrap="none" anchor="ctr">
            <a:spAutoFit/>
          </a:bodyPr>
          <a:lstStyle/>
          <a:p>
            <a:endParaRPr lang="en-US" altLang="en-US" dirty="0"/>
          </a:p>
        </p:txBody>
      </p:sp>
      <p:sp>
        <p:nvSpPr>
          <p:cNvPr id="27655" name="Rectangle 27"/>
          <p:cNvSpPr>
            <a:spLocks noChangeArrowheads="1"/>
          </p:cNvSpPr>
          <p:nvPr/>
        </p:nvSpPr>
        <p:spPr bwMode="auto">
          <a:xfrm>
            <a:off x="1" y="-184666"/>
            <a:ext cx="184731" cy="369332"/>
          </a:xfrm>
          <a:prstGeom prst="rect">
            <a:avLst/>
          </a:prstGeom>
          <a:noFill/>
          <a:ln w="9525">
            <a:noFill/>
            <a:miter lim="800000"/>
            <a:headEnd/>
            <a:tailEnd/>
          </a:ln>
        </p:spPr>
        <p:txBody>
          <a:bodyPr wrap="none" anchor="ctr">
            <a:spAutoFit/>
          </a:bodyPr>
          <a:lstStyle/>
          <a:p>
            <a:endParaRPr lang="en-US" altLang="en-US" dirty="0"/>
          </a:p>
        </p:txBody>
      </p:sp>
      <p:sp>
        <p:nvSpPr>
          <p:cNvPr id="15369" name="TextBox 11"/>
          <p:cNvSpPr txBox="1">
            <a:spLocks noChangeArrowheads="1"/>
          </p:cNvSpPr>
          <p:nvPr/>
        </p:nvSpPr>
        <p:spPr bwMode="auto">
          <a:xfrm>
            <a:off x="235532" y="942054"/>
            <a:ext cx="8451268" cy="3911520"/>
          </a:xfrm>
          <a:prstGeom prst="rect">
            <a:avLst/>
          </a:prstGeom>
          <a:ln/>
        </p:spPr>
        <p:style>
          <a:lnRef idx="2">
            <a:schemeClr val="dk1"/>
          </a:lnRef>
          <a:fillRef idx="1">
            <a:schemeClr val="lt1"/>
          </a:fillRef>
          <a:effectRef idx="0">
            <a:schemeClr val="dk1"/>
          </a:effectRef>
          <a:fontRef idx="minor">
            <a:schemeClr val="dk1"/>
          </a:fontRef>
        </p:style>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342900" indent="-342900" algn="just">
              <a:lnSpc>
                <a:spcPct val="150000"/>
              </a:lnSpc>
              <a:buFont typeface="Wingdings" panose="05000000000000000000" pitchFamily="2" charset="2"/>
              <a:buChar char="Ø"/>
            </a:pPr>
            <a:r>
              <a:rPr lang="en-US" sz="2400" b="1" u="sng" dirty="0">
                <a:solidFill>
                  <a:srgbClr val="FF0000"/>
                </a:solidFill>
                <a:latin typeface="Book Antiqua" panose="02040602050305030304" pitchFamily="18" charset="0"/>
                <a:cs typeface="Times New Roman" pitchFamily="18" charset="0"/>
              </a:rPr>
              <a:t>Let us make some assumptions:</a:t>
            </a:r>
          </a:p>
          <a:p>
            <a:pPr marL="342900" indent="-342900" algn="just">
              <a:lnSpc>
                <a:spcPct val="150000"/>
              </a:lnSpc>
              <a:buFont typeface="Wingdings" panose="05000000000000000000" pitchFamily="2" charset="2"/>
              <a:buChar char="Ø"/>
            </a:pPr>
            <a:r>
              <a:rPr lang="en-IN" sz="2400" dirty="0">
                <a:solidFill>
                  <a:srgbClr val="374151"/>
                </a:solidFill>
                <a:latin typeface="Book Antiqua" panose="02040602050305030304" pitchFamily="18" charset="0"/>
              </a:rPr>
              <a:t>We have a </a:t>
            </a:r>
            <a:r>
              <a:rPr lang="en-IN" sz="2400" b="0" i="0" dirty="0">
                <a:solidFill>
                  <a:srgbClr val="374151"/>
                </a:solidFill>
                <a:effectLst/>
                <a:latin typeface="Book Antiqua" panose="02040602050305030304" pitchFamily="18" charset="0"/>
              </a:rPr>
              <a:t>space of possible instances (X=x1,x2,..xn).</a:t>
            </a:r>
          </a:p>
          <a:p>
            <a:pPr marL="342900" indent="-342900" algn="just">
              <a:lnSpc>
                <a:spcPct val="150000"/>
              </a:lnSpc>
              <a:buFont typeface="Wingdings" panose="05000000000000000000" pitchFamily="2" charset="2"/>
              <a:buChar char="Ø"/>
            </a:pPr>
            <a:r>
              <a:rPr lang="en-IN" sz="2400" b="0" i="0" dirty="0">
                <a:solidFill>
                  <a:srgbClr val="374151"/>
                </a:solidFill>
                <a:effectLst/>
                <a:latin typeface="Book Antiqua" panose="02040602050305030304" pitchFamily="18" charset="0"/>
              </a:rPr>
              <a:t>It emphasizes the presence of a probability distribution (D) that determines the likelihood of encountering different instances in X.</a:t>
            </a:r>
          </a:p>
          <a:p>
            <a:pPr marL="342900" indent="-342900" algn="just">
              <a:lnSpc>
                <a:spcPct val="150000"/>
              </a:lnSpc>
              <a:buFont typeface="Wingdings" panose="05000000000000000000" pitchFamily="2" charset="2"/>
              <a:buChar char="Ø"/>
            </a:pPr>
            <a:r>
              <a:rPr lang="en-IN" sz="2400" dirty="0">
                <a:solidFill>
                  <a:srgbClr val="374151"/>
                </a:solidFill>
                <a:latin typeface="Book Antiqua" panose="02040602050305030304" pitchFamily="18" charset="0"/>
              </a:rPr>
              <a:t>A trainer (supervisor) provides training examples to the model based on a target function f(x).</a:t>
            </a:r>
            <a:endParaRPr lang="en-US" sz="2400" dirty="0">
              <a:solidFill>
                <a:srgbClr val="374151"/>
              </a:solidFill>
              <a:latin typeface="Book Antiqua" panose="02040602050305030304" pitchFamily="18" charset="0"/>
            </a:endParaRPr>
          </a:p>
        </p:txBody>
      </p:sp>
    </p:spTree>
    <p:extLst>
      <p:ext uri="{BB962C8B-B14F-4D97-AF65-F5344CB8AC3E}">
        <p14:creationId xmlns:p14="http://schemas.microsoft.com/office/powerpoint/2010/main" val="18408332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701" y="228600"/>
            <a:ext cx="9143999" cy="533400"/>
          </a:xfrm>
        </p:spPr>
        <p:txBody>
          <a:bodyPr>
            <a:noAutofit/>
          </a:bodyPr>
          <a:lstStyle/>
          <a:p>
            <a:pPr algn="r">
              <a:defRPr/>
            </a:pPr>
            <a:r>
              <a:rPr lang="en-IN" sz="3600" b="1" dirty="0">
                <a:solidFill>
                  <a:srgbClr val="0000FF"/>
                </a:solidFill>
              </a:rPr>
              <a:t>Contd..</a:t>
            </a:r>
            <a:endParaRPr lang="en-US" sz="3600" b="1" dirty="0">
              <a:solidFill>
                <a:srgbClr val="0000FF"/>
              </a:solidFill>
              <a:latin typeface="Book Antiqua" pitchFamily="18" charset="0"/>
              <a:ea typeface="+mn-ea"/>
              <a:cs typeface="Arial" pitchFamily="34" charset="0"/>
            </a:endParaRPr>
          </a:p>
        </p:txBody>
      </p:sp>
      <p:sp>
        <p:nvSpPr>
          <p:cNvPr id="9" name="Slide Number Placeholder 8"/>
          <p:cNvSpPr>
            <a:spLocks noGrp="1"/>
          </p:cNvSpPr>
          <p:nvPr>
            <p:ph type="sldNum" sz="quarter" idx="12"/>
          </p:nvPr>
        </p:nvSpPr>
        <p:spPr/>
        <p:txBody>
          <a:bodyPr/>
          <a:lstStyle/>
          <a:p>
            <a:pPr>
              <a:defRPr/>
            </a:pPr>
            <a:fld id="{F1E03942-3156-4E10-A266-1162E99199BE}" type="slidenum">
              <a:rPr lang="en-US" smtClean="0"/>
              <a:pPr>
                <a:defRPr/>
              </a:pPr>
              <a:t>8</a:t>
            </a:fld>
            <a:endParaRPr lang="en-US" dirty="0"/>
          </a:p>
        </p:txBody>
      </p:sp>
      <p:sp>
        <p:nvSpPr>
          <p:cNvPr id="27651" name="Rectangle 5"/>
          <p:cNvSpPr>
            <a:spLocks noChangeArrowheads="1"/>
          </p:cNvSpPr>
          <p:nvPr/>
        </p:nvSpPr>
        <p:spPr bwMode="auto">
          <a:xfrm>
            <a:off x="1" y="-184666"/>
            <a:ext cx="184731" cy="369332"/>
          </a:xfrm>
          <a:prstGeom prst="rect">
            <a:avLst/>
          </a:prstGeom>
          <a:noFill/>
          <a:ln w="9525">
            <a:noFill/>
            <a:miter lim="800000"/>
            <a:headEnd/>
            <a:tailEnd/>
          </a:ln>
        </p:spPr>
        <p:txBody>
          <a:bodyPr wrap="none" anchor="ctr">
            <a:spAutoFit/>
          </a:bodyPr>
          <a:lstStyle/>
          <a:p>
            <a:endParaRPr lang="en-US" altLang="en-US" dirty="0"/>
          </a:p>
        </p:txBody>
      </p:sp>
      <p:sp>
        <p:nvSpPr>
          <p:cNvPr id="27652" name="Rectangle 7"/>
          <p:cNvSpPr>
            <a:spLocks noChangeArrowheads="1"/>
          </p:cNvSpPr>
          <p:nvPr/>
        </p:nvSpPr>
        <p:spPr bwMode="auto">
          <a:xfrm>
            <a:off x="1" y="-184666"/>
            <a:ext cx="184731" cy="369332"/>
          </a:xfrm>
          <a:prstGeom prst="rect">
            <a:avLst/>
          </a:prstGeom>
          <a:noFill/>
          <a:ln w="9525">
            <a:noFill/>
            <a:miter lim="800000"/>
            <a:headEnd/>
            <a:tailEnd/>
          </a:ln>
        </p:spPr>
        <p:txBody>
          <a:bodyPr wrap="none" anchor="ctr">
            <a:spAutoFit/>
          </a:bodyPr>
          <a:lstStyle/>
          <a:p>
            <a:endParaRPr lang="en-US" altLang="en-US" dirty="0"/>
          </a:p>
        </p:txBody>
      </p:sp>
      <p:sp>
        <p:nvSpPr>
          <p:cNvPr id="27653" name="Rectangle 9"/>
          <p:cNvSpPr>
            <a:spLocks noChangeArrowheads="1"/>
          </p:cNvSpPr>
          <p:nvPr/>
        </p:nvSpPr>
        <p:spPr bwMode="auto">
          <a:xfrm>
            <a:off x="1" y="-184666"/>
            <a:ext cx="184731" cy="369332"/>
          </a:xfrm>
          <a:prstGeom prst="rect">
            <a:avLst/>
          </a:prstGeom>
          <a:noFill/>
          <a:ln w="9525">
            <a:noFill/>
            <a:miter lim="800000"/>
            <a:headEnd/>
            <a:tailEnd/>
          </a:ln>
        </p:spPr>
        <p:txBody>
          <a:bodyPr wrap="none" anchor="ctr">
            <a:spAutoFit/>
          </a:bodyPr>
          <a:lstStyle/>
          <a:p>
            <a:endParaRPr lang="en-US" altLang="en-US" dirty="0"/>
          </a:p>
        </p:txBody>
      </p:sp>
      <p:sp>
        <p:nvSpPr>
          <p:cNvPr id="27654" name="Rectangle 11"/>
          <p:cNvSpPr>
            <a:spLocks noChangeArrowheads="1"/>
          </p:cNvSpPr>
          <p:nvPr/>
        </p:nvSpPr>
        <p:spPr bwMode="auto">
          <a:xfrm>
            <a:off x="1" y="-184666"/>
            <a:ext cx="184731" cy="369332"/>
          </a:xfrm>
          <a:prstGeom prst="rect">
            <a:avLst/>
          </a:prstGeom>
          <a:noFill/>
          <a:ln w="9525">
            <a:noFill/>
            <a:miter lim="800000"/>
            <a:headEnd/>
            <a:tailEnd/>
          </a:ln>
        </p:spPr>
        <p:txBody>
          <a:bodyPr wrap="none" anchor="ctr">
            <a:spAutoFit/>
          </a:bodyPr>
          <a:lstStyle/>
          <a:p>
            <a:endParaRPr lang="en-US" altLang="en-US" dirty="0"/>
          </a:p>
        </p:txBody>
      </p:sp>
      <p:sp>
        <p:nvSpPr>
          <p:cNvPr id="27655" name="Rectangle 27"/>
          <p:cNvSpPr>
            <a:spLocks noChangeArrowheads="1"/>
          </p:cNvSpPr>
          <p:nvPr/>
        </p:nvSpPr>
        <p:spPr bwMode="auto">
          <a:xfrm>
            <a:off x="1" y="-184666"/>
            <a:ext cx="184731" cy="369332"/>
          </a:xfrm>
          <a:prstGeom prst="rect">
            <a:avLst/>
          </a:prstGeom>
          <a:noFill/>
          <a:ln w="9525">
            <a:noFill/>
            <a:miter lim="800000"/>
            <a:headEnd/>
            <a:tailEnd/>
          </a:ln>
        </p:spPr>
        <p:txBody>
          <a:bodyPr wrap="none" anchor="ctr">
            <a:spAutoFit/>
          </a:bodyPr>
          <a:lstStyle/>
          <a:p>
            <a:endParaRPr lang="en-US" altLang="en-US" dirty="0"/>
          </a:p>
        </p:txBody>
      </p:sp>
      <p:sp>
        <p:nvSpPr>
          <p:cNvPr id="15369" name="TextBox 11"/>
          <p:cNvSpPr txBox="1">
            <a:spLocks noChangeArrowheads="1"/>
          </p:cNvSpPr>
          <p:nvPr/>
        </p:nvSpPr>
        <p:spPr bwMode="auto">
          <a:xfrm>
            <a:off x="235532" y="871478"/>
            <a:ext cx="8451268" cy="3361690"/>
          </a:xfrm>
          <a:prstGeom prst="rect">
            <a:avLst/>
          </a:prstGeom>
          <a:ln/>
        </p:spPr>
        <p:style>
          <a:lnRef idx="2">
            <a:schemeClr val="dk1"/>
          </a:lnRef>
          <a:fillRef idx="1">
            <a:schemeClr val="lt1"/>
          </a:fillRef>
          <a:effectRef idx="0">
            <a:schemeClr val="dk1"/>
          </a:effectRef>
          <a:fontRef idx="minor">
            <a:schemeClr val="dk1"/>
          </a:fontRef>
        </p:style>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342900" indent="-342900" algn="just">
              <a:lnSpc>
                <a:spcPct val="150000"/>
              </a:lnSpc>
              <a:buFont typeface="Wingdings" panose="05000000000000000000" pitchFamily="2" charset="2"/>
              <a:buChar char="Ø"/>
            </a:pPr>
            <a:r>
              <a:rPr lang="en-IN" sz="2400" dirty="0">
                <a:latin typeface="Book Antiqua" panose="02040602050305030304" pitchFamily="18" charset="0"/>
                <a:cs typeface="Times New Roman" pitchFamily="18" charset="0"/>
              </a:rPr>
              <a:t>Here, the target function is f(x)=</a:t>
            </a:r>
            <a:r>
              <a:rPr lang="en-US" sz="2400" dirty="0">
                <a:latin typeface="Book Antiqua" panose="02040602050305030304" pitchFamily="18" charset="0"/>
                <a:cs typeface="Times New Roman" pitchFamily="18" charset="0"/>
              </a:rPr>
              <a:t>f(x)= x2</a:t>
            </a:r>
            <a:r>
              <a:rPr lang="en-IN" sz="2400" dirty="0">
                <a:latin typeface="Book Antiqua" panose="02040602050305030304" pitchFamily="18" charset="0"/>
                <a:cs typeface="Times New Roman" pitchFamily="18" charset="0"/>
              </a:rPr>
              <a:t> which means the output is computed as</a:t>
            </a:r>
            <a:r>
              <a:rPr lang="en-US" sz="2400" dirty="0">
                <a:latin typeface="Book Antiqua" panose="02040602050305030304" pitchFamily="18" charset="0"/>
                <a:cs typeface="Times New Roman" pitchFamily="18" charset="0"/>
              </a:rPr>
              <a:t> x2</a:t>
            </a:r>
            <a:r>
              <a:rPr lang="en-IN" sz="2400" dirty="0">
                <a:latin typeface="Book Antiqua" panose="02040602050305030304" pitchFamily="18" charset="0"/>
                <a:cs typeface="Times New Roman" pitchFamily="18" charset="0"/>
              </a:rPr>
              <a:t>.</a:t>
            </a:r>
          </a:p>
          <a:p>
            <a:pPr marL="342900" indent="-342900" algn="just">
              <a:lnSpc>
                <a:spcPct val="150000"/>
              </a:lnSpc>
              <a:buFont typeface="Wingdings" panose="05000000000000000000" pitchFamily="2" charset="2"/>
              <a:buChar char="Ø"/>
            </a:pPr>
            <a:r>
              <a:rPr lang="en-IN" sz="2400" dirty="0">
                <a:latin typeface="Book Antiqua" panose="02040602050305030304" pitchFamily="18" charset="0"/>
                <a:cs typeface="Times New Roman" pitchFamily="18" charset="0"/>
              </a:rPr>
              <a:t>The classification output is in the set </a:t>
            </a:r>
            <a:r>
              <a:rPr lang="en-US" sz="2400" dirty="0">
                <a:latin typeface="Book Antiqua" panose="02040602050305030304" pitchFamily="18" charset="0"/>
                <a:cs typeface="Times New Roman" pitchFamily="18" charset="0"/>
              </a:rPr>
              <a:t>F(x)  = (0,1) </a:t>
            </a:r>
            <a:r>
              <a:rPr lang="en-IN" sz="2400" dirty="0">
                <a:latin typeface="Book Antiqua" panose="02040602050305030304" pitchFamily="18" charset="0"/>
                <a:cs typeface="Times New Roman" pitchFamily="18" charset="0"/>
              </a:rPr>
              <a:t>meaning it’s a binary classification task.</a:t>
            </a:r>
          </a:p>
          <a:p>
            <a:pPr marL="342900" indent="-342900" algn="just">
              <a:lnSpc>
                <a:spcPct val="150000"/>
              </a:lnSpc>
              <a:buFont typeface="Wingdings" panose="05000000000000000000" pitchFamily="2" charset="2"/>
              <a:buChar char="Ø"/>
            </a:pPr>
            <a:r>
              <a:rPr lang="en-US" sz="2400" dirty="0">
                <a:latin typeface="Book Antiqua" panose="02040602050305030304" pitchFamily="18" charset="0"/>
                <a:cs typeface="Times New Roman" pitchFamily="18" charset="0"/>
              </a:rPr>
              <a:t>Now, after classification, what is the </a:t>
            </a:r>
            <a:r>
              <a:rPr lang="en-US" sz="2400" b="1" dirty="0">
                <a:solidFill>
                  <a:srgbClr val="0000CC"/>
                </a:solidFill>
                <a:latin typeface="Book Antiqua" panose="02040602050305030304" pitchFamily="18" charset="0"/>
                <a:cs typeface="Times New Roman" pitchFamily="18" charset="0"/>
              </a:rPr>
              <a:t>Probable error </a:t>
            </a:r>
            <a:r>
              <a:rPr lang="en-US" sz="2400" dirty="0">
                <a:latin typeface="Book Antiqua" panose="02040602050305030304" pitchFamily="18" charset="0"/>
                <a:cs typeface="Times New Roman" pitchFamily="18" charset="0"/>
              </a:rPr>
              <a:t>in this estimation made.</a:t>
            </a:r>
          </a:p>
        </p:txBody>
      </p:sp>
    </p:spTree>
    <p:extLst>
      <p:ext uri="{BB962C8B-B14F-4D97-AF65-F5344CB8AC3E}">
        <p14:creationId xmlns:p14="http://schemas.microsoft.com/office/powerpoint/2010/main" val="8665736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D69392-8D85-3A38-4A9D-83DA895E7632}"/>
              </a:ext>
            </a:extLst>
          </p:cNvPr>
          <p:cNvSpPr>
            <a:spLocks noGrp="1"/>
          </p:cNvSpPr>
          <p:nvPr>
            <p:ph type="title"/>
          </p:nvPr>
        </p:nvSpPr>
        <p:spPr/>
        <p:txBody>
          <a:bodyPr/>
          <a:lstStyle/>
          <a:p>
            <a:r>
              <a:rPr lang="en-US" dirty="0"/>
              <a:t>Example</a:t>
            </a:r>
          </a:p>
        </p:txBody>
      </p:sp>
      <p:sp>
        <p:nvSpPr>
          <p:cNvPr id="3" name="Content Placeholder 2">
            <a:extLst>
              <a:ext uri="{FF2B5EF4-FFF2-40B4-BE49-F238E27FC236}">
                <a16:creationId xmlns:a16="http://schemas.microsoft.com/office/drawing/2014/main" id="{490620D2-CD76-D176-DDF6-8B2128DD837C}"/>
              </a:ext>
            </a:extLst>
          </p:cNvPr>
          <p:cNvSpPr>
            <a:spLocks noGrp="1"/>
          </p:cNvSpPr>
          <p:nvPr>
            <p:ph idx="1"/>
          </p:nvPr>
        </p:nvSpPr>
        <p:spPr>
          <a:xfrm>
            <a:off x="609599" y="1143000"/>
            <a:ext cx="7848602" cy="4898363"/>
          </a:xfrm>
        </p:spPr>
        <p:txBody>
          <a:bodyPr/>
          <a:lstStyle/>
          <a:p>
            <a:pPr algn="just"/>
            <a:r>
              <a:rPr lang="en-IN" sz="2400" dirty="0">
                <a:solidFill>
                  <a:srgbClr val="374151"/>
                </a:solidFill>
                <a:latin typeface="Book Antiqua" panose="02040602050305030304" pitchFamily="18" charset="0"/>
              </a:rPr>
              <a:t>Suppose we want to create a machine learning model to predict whether a person is likely to purchase a new smartphone based on certain attributes. The space of possible instances (X) includes various individuals, each characterized by attributes such as age, income, occupation, and previous smartphone usage.</a:t>
            </a:r>
            <a:endParaRPr lang="en-US" sz="2400" dirty="0">
              <a:solidFill>
                <a:srgbClr val="374151"/>
              </a:solidFill>
              <a:latin typeface="Book Antiqua" panose="02040602050305030304" pitchFamily="18" charset="0"/>
            </a:endParaRPr>
          </a:p>
        </p:txBody>
      </p:sp>
      <p:sp>
        <p:nvSpPr>
          <p:cNvPr id="4" name="Slide Number Placeholder 3">
            <a:extLst>
              <a:ext uri="{FF2B5EF4-FFF2-40B4-BE49-F238E27FC236}">
                <a16:creationId xmlns:a16="http://schemas.microsoft.com/office/drawing/2014/main" id="{15F79B03-B210-B47C-ABCE-7E1E6559E2E7}"/>
              </a:ext>
            </a:extLst>
          </p:cNvPr>
          <p:cNvSpPr>
            <a:spLocks noGrp="1"/>
          </p:cNvSpPr>
          <p:nvPr>
            <p:ph type="sldNum" sz="quarter" idx="12"/>
          </p:nvPr>
        </p:nvSpPr>
        <p:spPr/>
        <p:txBody>
          <a:bodyPr/>
          <a:lstStyle/>
          <a:p>
            <a:pPr>
              <a:defRPr/>
            </a:pPr>
            <a:fld id="{99110872-BA2A-4248-96B4-D48905641DC8}" type="slidenum">
              <a:rPr lang="en-US" smtClean="0"/>
              <a:pPr>
                <a:defRPr/>
              </a:pPr>
              <a:t>9</a:t>
            </a:fld>
            <a:endParaRPr lang="en-US" dirty="0"/>
          </a:p>
        </p:txBody>
      </p:sp>
    </p:spTree>
    <p:extLst>
      <p:ext uri="{BB962C8B-B14F-4D97-AF65-F5344CB8AC3E}">
        <p14:creationId xmlns:p14="http://schemas.microsoft.com/office/powerpoint/2010/main" val="179955572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{CD33DBC6-0687-8A40-A1FB-F11B7BBC16F8}tf10001060</Template>
  <TotalTime>28515</TotalTime>
  <Words>1029</Words>
  <Application>Microsoft Macintosh PowerPoint</Application>
  <PresentationFormat>On-screen Show (4:3)</PresentationFormat>
  <Paragraphs>101</Paragraphs>
  <Slides>22</Slides>
  <Notes>6</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22</vt:i4>
      </vt:variant>
    </vt:vector>
  </HeadingPairs>
  <TitlesOfParts>
    <vt:vector size="33" baseType="lpstr">
      <vt:lpstr>Algerian</vt:lpstr>
      <vt:lpstr>Arial</vt:lpstr>
      <vt:lpstr>Baskerville Old Face</vt:lpstr>
      <vt:lpstr>Book Antiqua</vt:lpstr>
      <vt:lpstr>Calibri</vt:lpstr>
      <vt:lpstr>Gill Sans MT</vt:lpstr>
      <vt:lpstr>Times New Roman</vt:lpstr>
      <vt:lpstr>Trebuchet MS</vt:lpstr>
      <vt:lpstr>Wingdings</vt:lpstr>
      <vt:lpstr>Wingdings 3</vt:lpstr>
      <vt:lpstr>Facet</vt:lpstr>
      <vt:lpstr>  UNIT-III (Evaluating Hypothesis)</vt:lpstr>
      <vt:lpstr>PowerPoint Presentation</vt:lpstr>
      <vt:lpstr> </vt:lpstr>
      <vt:lpstr> </vt:lpstr>
      <vt:lpstr>Evaluating Hypothesis  </vt:lpstr>
      <vt:lpstr>Evaluating Hypothesis  </vt:lpstr>
      <vt:lpstr>Estimating Hypothesis Accuracy</vt:lpstr>
      <vt:lpstr>Contd..</vt:lpstr>
      <vt:lpstr>Example</vt:lpstr>
      <vt:lpstr>PowerPoint Presentation</vt:lpstr>
      <vt:lpstr>PowerPoint Presentation</vt:lpstr>
      <vt:lpstr>Contd..</vt:lpstr>
      <vt:lpstr>PowerPoint Presentation</vt:lpstr>
      <vt:lpstr>PowerPoint Presentation</vt:lpstr>
      <vt:lpstr>Sample error</vt:lpstr>
      <vt:lpstr>Contd..</vt:lpstr>
      <vt:lpstr>Contd..</vt:lpstr>
      <vt:lpstr>True error</vt:lpstr>
      <vt:lpstr>Contd..</vt:lpstr>
      <vt:lpstr>Contd..</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GLK</dc:creator>
  <cp:lastModifiedBy>Uddagiri Sirisha 20PHD7077</cp:lastModifiedBy>
  <cp:revision>1862</cp:revision>
  <dcterms:created xsi:type="dcterms:W3CDTF">2013-11-07T06:07:38Z</dcterms:created>
  <dcterms:modified xsi:type="dcterms:W3CDTF">2025-01-30T09:49:36Z</dcterms:modified>
</cp:coreProperties>
</file>