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70A67-4E04-4D54-AAAC-4E986C4FCDA4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C7D5B-6E43-4D8D-901C-F9A625D857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B5CE-EE7C-46AC-A686-7708B6856ADB}" type="datetime1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8267-4D2D-4A19-B823-09974A4A6FE5}" type="datetime1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FAB4C-5056-4132-817E-EB4F9B191090}" type="datetime1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1E70C-8845-4E53-9B36-96646185EA30}" type="datetime1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76ED-80EF-4561-957A-472E8E52E4E5}" type="datetime1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8F0E-EEA6-44A9-AF0B-2622ED32F5C2}" type="datetime1">
              <a:rPr lang="en-US" smtClean="0"/>
              <a:pPr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1A50-2B8E-413C-964D-6F628D2B3627}" type="datetime1">
              <a:rPr lang="en-US" smtClean="0"/>
              <a:pPr/>
              <a:t>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191C4-A153-45D5-971C-547E9F81B12C}" type="datetime1">
              <a:rPr lang="en-US" smtClean="0"/>
              <a:pPr/>
              <a:t>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9D6D-3DD1-4329-B86E-7FF57F831478}" type="datetime1">
              <a:rPr lang="en-US" smtClean="0"/>
              <a:pPr/>
              <a:t>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6630-FCA0-4C28-8B63-F00FE3A12D5C}" type="datetime1">
              <a:rPr lang="en-US" smtClean="0"/>
              <a:pPr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C337-72F0-4C4D-BDFF-A630314AB2B2}" type="datetime1">
              <a:rPr lang="en-US" smtClean="0"/>
              <a:pPr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C15FA-EB35-4522-A2BF-7E542AD8478F}" type="datetime1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C87BD-D233-4FC2-BCF5-EF32A6F93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Outline of today’s session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/>
          </a:bodyPr>
          <a:lstStyle/>
          <a:p>
            <a:r>
              <a:rPr lang="en-IN" dirty="0" smtClean="0"/>
              <a:t>RS latch</a:t>
            </a:r>
          </a:p>
          <a:p>
            <a:r>
              <a:rPr lang="en-IN" dirty="0" smtClean="0"/>
              <a:t>Operation</a:t>
            </a:r>
          </a:p>
          <a:p>
            <a:pPr lvl="1"/>
            <a:r>
              <a:rPr lang="en-IN" dirty="0" smtClean="0"/>
              <a:t>Using NAND</a:t>
            </a:r>
          </a:p>
          <a:p>
            <a:pPr lvl="1"/>
            <a:r>
              <a:rPr lang="en-IN" dirty="0" smtClean="0"/>
              <a:t>Using NOR</a:t>
            </a:r>
          </a:p>
          <a:p>
            <a:r>
              <a:rPr lang="en-IN" dirty="0" smtClean="0"/>
              <a:t>Circuit</a:t>
            </a:r>
          </a:p>
          <a:p>
            <a:pPr lvl="1">
              <a:buFont typeface="Arial" pitchFamily="34" charset="0"/>
              <a:buChar char="•"/>
            </a:pPr>
            <a:endParaRPr lang="en-US" sz="3600" dirty="0" smtClean="0"/>
          </a:p>
          <a:p>
            <a:pPr lvl="1">
              <a:buNone/>
            </a:pPr>
            <a:endParaRPr lang="en-US" sz="3600" dirty="0" smtClean="0"/>
          </a:p>
          <a:p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SR LATCH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 </a:t>
            </a:r>
            <a:r>
              <a:rPr lang="en-US" b="1" dirty="0" smtClean="0"/>
              <a:t>latch</a:t>
            </a:r>
            <a:r>
              <a:rPr lang="en-US" dirty="0" smtClean="0"/>
              <a:t> is an electronic logic circuit that has two inputs and one output. </a:t>
            </a:r>
          </a:p>
          <a:p>
            <a:pPr algn="just"/>
            <a:r>
              <a:rPr lang="en-US" dirty="0" smtClean="0"/>
              <a:t>One of the inputs is </a:t>
            </a:r>
            <a:r>
              <a:rPr lang="en-US" b="1" dirty="0" smtClean="0"/>
              <a:t>called</a:t>
            </a:r>
            <a:r>
              <a:rPr lang="en-US" dirty="0" smtClean="0"/>
              <a:t> the SET input; the other is </a:t>
            </a:r>
            <a:r>
              <a:rPr lang="en-US" b="1" dirty="0" smtClean="0"/>
              <a:t>called</a:t>
            </a:r>
            <a:r>
              <a:rPr lang="en-US" dirty="0" smtClean="0"/>
              <a:t> the RESET input. </a:t>
            </a:r>
          </a:p>
          <a:p>
            <a:pPr algn="just"/>
            <a:r>
              <a:rPr lang="en-US" b="1" dirty="0" smtClean="0"/>
              <a:t>Latch</a:t>
            </a:r>
            <a:r>
              <a:rPr lang="en-US" dirty="0" smtClean="0"/>
              <a:t> is an electronic logic circuit with two stable states i.e. it is a </a:t>
            </a:r>
            <a:r>
              <a:rPr lang="en-US" dirty="0" err="1" smtClean="0"/>
              <a:t>bistable</a:t>
            </a:r>
            <a:r>
              <a:rPr lang="en-US" dirty="0" smtClean="0"/>
              <a:t> </a:t>
            </a:r>
            <a:r>
              <a:rPr lang="en-US" dirty="0" err="1" smtClean="0"/>
              <a:t>multivibrator</a:t>
            </a:r>
            <a:r>
              <a:rPr lang="en-US" dirty="0" smtClean="0"/>
              <a:t>. </a:t>
            </a:r>
          </a:p>
          <a:p>
            <a:pPr algn="just"/>
            <a:r>
              <a:rPr lang="en-US" b="1" dirty="0" smtClean="0"/>
              <a:t>Latch</a:t>
            </a:r>
            <a:r>
              <a:rPr lang="en-US" dirty="0" smtClean="0"/>
              <a:t> has a feedback path to retain the information. Hence a </a:t>
            </a:r>
            <a:r>
              <a:rPr lang="en-US" b="1" dirty="0" smtClean="0"/>
              <a:t>latch</a:t>
            </a:r>
            <a:r>
              <a:rPr lang="en-US" dirty="0" smtClean="0"/>
              <a:t> can be a memory device. </a:t>
            </a:r>
          </a:p>
          <a:p>
            <a:pPr algn="just"/>
            <a:r>
              <a:rPr lang="en-US" b="1" dirty="0" smtClean="0"/>
              <a:t>Latch</a:t>
            </a:r>
            <a:r>
              <a:rPr lang="en-US" dirty="0" smtClean="0"/>
              <a:t> can store one bit of information as long as the device is powered 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SR latch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algn="just"/>
            <a:r>
              <a:rPr lang="en-US" dirty="0" smtClean="0"/>
              <a:t>SR latch is known as SET-RESET latch.</a:t>
            </a:r>
          </a:p>
          <a:p>
            <a:pPr algn="just"/>
            <a:r>
              <a:rPr lang="en-US" dirty="0" smtClean="0"/>
              <a:t>An </a:t>
            </a:r>
            <a:r>
              <a:rPr lang="en-US" b="1" dirty="0" smtClean="0"/>
              <a:t>SR latch</a:t>
            </a:r>
            <a:r>
              <a:rPr lang="en-US" dirty="0" smtClean="0"/>
              <a:t> (Set/Reset) is an asynchronous device.</a:t>
            </a:r>
          </a:p>
          <a:p>
            <a:pPr algn="just"/>
            <a:r>
              <a:rPr lang="en-US" dirty="0" smtClean="0"/>
              <a:t>It can be designed with the help of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two NOR gates or with two NAND gates </a:t>
            </a:r>
            <a:r>
              <a:rPr lang="en-US" dirty="0" smtClean="0"/>
              <a:t>that have a cross-feedback loop.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en-US" dirty="0" smtClean="0"/>
              <a:t>The inputs of an SR latch are labeled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 (set)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R (reset) </a:t>
            </a:r>
            <a:r>
              <a:rPr lang="en-US" dirty="0" smtClean="0"/>
              <a:t>the outputs are labeled as Q and Q’.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SR latch with NOR gates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099" y="1571606"/>
            <a:ext cx="2808000" cy="2418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763308"/>
            <a:ext cx="3384000" cy="223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4286256"/>
            <a:ext cx="341947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2977" y="4500573"/>
            <a:ext cx="2908727" cy="16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Operation of SR latch(NOR)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en-US" dirty="0" smtClean="0"/>
              <a:t>When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S=1, R=0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Q=1, Q’=0</a:t>
            </a:r>
            <a:r>
              <a:rPr lang="en-US" dirty="0" smtClean="0"/>
              <a:t>,   This state is also called the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SET</a:t>
            </a:r>
            <a:r>
              <a:rPr lang="en-US" dirty="0" smtClean="0"/>
              <a:t> state.</a:t>
            </a:r>
          </a:p>
          <a:p>
            <a:pPr lvl="0" algn="just"/>
            <a:r>
              <a:rPr lang="en-US" dirty="0" smtClean="0"/>
              <a:t>When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S=0, R=1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Q=0, Q’=1   </a:t>
            </a:r>
            <a:r>
              <a:rPr lang="en-US" dirty="0" smtClean="0"/>
              <a:t>This state is known as the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RESET</a:t>
            </a:r>
            <a:r>
              <a:rPr lang="en-US" b="1" dirty="0" smtClean="0"/>
              <a:t> </a:t>
            </a:r>
            <a:r>
              <a:rPr lang="en-US" dirty="0" smtClean="0"/>
              <a:t>state.</a:t>
            </a:r>
          </a:p>
          <a:p>
            <a:pPr algn="just">
              <a:buNone/>
            </a:pPr>
            <a:r>
              <a:rPr lang="en-US" dirty="0" smtClean="0"/>
              <a:t>     In both the states you can see that the outputs are just compliments of each other and that the value of Q follows the value of S.</a:t>
            </a:r>
          </a:p>
          <a:p>
            <a:pPr lvl="0" algn="just"/>
            <a:r>
              <a:rPr lang="en-US" dirty="0" smtClean="0"/>
              <a:t>When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S=0, R=0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Q &amp; Q’ = Previous value of the Q and Q’</a:t>
            </a:r>
          </a:p>
          <a:p>
            <a:pPr lvl="0" algn="just">
              <a:buNone/>
            </a:pPr>
            <a:r>
              <a:rPr lang="en-US" dirty="0" smtClean="0"/>
              <a:t>     (</a:t>
            </a:r>
            <a:r>
              <a:rPr lang="en-US" b="1" dirty="0" smtClean="0"/>
              <a:t>No Change</a:t>
            </a:r>
            <a:r>
              <a:rPr lang="en-US" dirty="0" smtClean="0"/>
              <a:t>).</a:t>
            </a:r>
          </a:p>
          <a:p>
            <a:pPr algn="just">
              <a:buNone/>
            </a:pPr>
            <a:r>
              <a:rPr lang="en-US" dirty="0" smtClean="0"/>
              <a:t>     If both the values of S and R are switched to 0, then the circuit remembers the value of S and R in their previous state. The value of Q and Q’ are same as their previous values. </a:t>
            </a:r>
          </a:p>
          <a:p>
            <a:pPr lvl="0" algn="just"/>
            <a:r>
              <a:rPr lang="en-US" dirty="0" smtClean="0"/>
              <a:t>When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S=1, R=1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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Q=0, Q’=0 [Invalid]</a:t>
            </a:r>
          </a:p>
          <a:p>
            <a:pPr algn="just">
              <a:buNone/>
            </a:pPr>
            <a:r>
              <a:rPr lang="en-US" dirty="0" smtClean="0"/>
              <a:t>     This is an invalid state because the values of both Q and Q’ are 0. They are supposed to be compliments of each other. Normally, this state must be avoided.</a:t>
            </a:r>
          </a:p>
          <a:p>
            <a:pPr lvl="0" algn="just"/>
            <a:r>
              <a:rPr lang="en-US" b="1" dirty="0" smtClean="0"/>
              <a:t>This circuit is also known as S’R’ latch.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SR latch with NAND gates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214554"/>
            <a:ext cx="4032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357430"/>
            <a:ext cx="2988000" cy="238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Operation of SR latch(NAND)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Autofit/>
          </a:bodyPr>
          <a:lstStyle/>
          <a:p>
            <a:pPr lvl="0" algn="just"/>
            <a:r>
              <a:rPr lang="en-US" sz="2200" dirty="0" smtClean="0"/>
              <a:t>When 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S=1, R=0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Q=0, Q’=1 </a:t>
            </a:r>
            <a:r>
              <a:rPr lang="en-US" sz="2200" dirty="0" smtClean="0"/>
              <a:t>This state is also called the 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RESET</a:t>
            </a:r>
            <a:r>
              <a:rPr lang="en-US" sz="2200" dirty="0" smtClean="0"/>
              <a:t> state.</a:t>
            </a:r>
          </a:p>
          <a:p>
            <a:pPr lvl="0" algn="just"/>
            <a:r>
              <a:rPr lang="en-US" sz="2200" dirty="0" smtClean="0"/>
              <a:t>When 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S=0, R=1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Q=1, Q’=0 </a:t>
            </a:r>
            <a:r>
              <a:rPr lang="en-US" sz="2200" dirty="0" smtClean="0"/>
              <a:t>This state is known as the 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SET</a:t>
            </a:r>
            <a:r>
              <a:rPr lang="en-US" sz="2200" dirty="0" smtClean="0"/>
              <a:t> state.</a:t>
            </a:r>
          </a:p>
          <a:p>
            <a:pPr lvl="0" algn="just">
              <a:buNone/>
            </a:pPr>
            <a:r>
              <a:rPr lang="en-US" sz="2200" dirty="0" smtClean="0"/>
              <a:t>     In both the states the outputs are just compliments of each other and that the value of Q follows the compliment value of S.</a:t>
            </a:r>
          </a:p>
          <a:p>
            <a:pPr lvl="0" algn="just"/>
            <a:r>
              <a:rPr lang="en-US" sz="2200" dirty="0" smtClean="0"/>
              <a:t>When 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S=0, R=0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Q=1, &amp; Q’ =1 [Invalid]</a:t>
            </a:r>
          </a:p>
          <a:p>
            <a:pPr algn="just">
              <a:buNone/>
            </a:pPr>
            <a:r>
              <a:rPr lang="en-US" sz="2200" dirty="0" smtClean="0"/>
              <a:t>     If both the values of S and R are switched to 0 it is an invalid state because the values of both Q and Q’ are 1. They are supposed to be compliments of each other. Normally, this state must be avoided.</a:t>
            </a:r>
          </a:p>
          <a:p>
            <a:pPr lvl="0" algn="just"/>
            <a:r>
              <a:rPr lang="en-US" sz="2200" dirty="0" smtClean="0"/>
              <a:t>When 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S=1, R=1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Q &amp; Q’= Previous value of the Q and Q’(No Change).</a:t>
            </a:r>
            <a:endParaRPr lang="en-US" sz="2200" dirty="0" smtClean="0"/>
          </a:p>
          <a:p>
            <a:pPr algn="just">
              <a:buNone/>
            </a:pPr>
            <a:r>
              <a:rPr lang="en-US" sz="2200" dirty="0" smtClean="0"/>
              <a:t>     If both the values of S and R are switched to 1, then the circuit remembers the value of S and R in their previous state.</a:t>
            </a:r>
          </a:p>
          <a:p>
            <a:pPr algn="just"/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87BD-D233-4FC2-BCF5-EF32A6F936D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28794" y="2786058"/>
            <a:ext cx="531158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THANK YOU</a:t>
            </a:r>
            <a:endParaRPr lang="en-US" sz="7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1663</TotalTime>
  <Words>425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Outline of today’s session</vt:lpstr>
      <vt:lpstr>SR LATCH</vt:lpstr>
      <vt:lpstr>SR latch</vt:lpstr>
      <vt:lpstr>SR latch with NOR gates</vt:lpstr>
      <vt:lpstr>Operation of SR latch(NOR)</vt:lpstr>
      <vt:lpstr>SR latch with NAND gates</vt:lpstr>
      <vt:lpstr>Operation of SR latch(NAND)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LAB USER</dc:creator>
  <cp:lastModifiedBy>Windows User</cp:lastModifiedBy>
  <cp:revision>268</cp:revision>
  <dcterms:created xsi:type="dcterms:W3CDTF">2020-08-17T05:02:06Z</dcterms:created>
  <dcterms:modified xsi:type="dcterms:W3CDTF">2021-01-07T07:23:43Z</dcterms:modified>
</cp:coreProperties>
</file>