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4:5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 24575,'-17'40'0,"1"2"0,-11 47 0,3-12 0,-13 28 0,17-54 0,2 0 0,3 1 0,-17 101 0,6 462 0,28-586 0,-2-29 0,0 0 0,0 0 0,0 0 0,0 0 0,0 1 0,0-1 0,0 0 0,0 0 0,0 0 0,0 0 0,0 0 0,0 1 0,0-1 0,0 0 0,0 0 0,0 0 0,0 0 0,0 1 0,0-1 0,0 0 0,0 0 0,0 0 0,0 0 0,0 0 0,1 0 0,-1 0 0,0 1 0,0-1 0,0 0 0,0 0 0,0 0 0,0 0 0,1 0 0,-1 0 0,0 0 0,0 0 0,0 0 0,0 0 0,0 0 0,1 0 0,-1 0 0,0 0 0,0 0 0,0 0 0,0 0 0,1 0 0,-1 0 0,0 0 0,0 0 0,0 0 0,0 0 0,0 0 0,1 0 0,-1 0 0,0 0 0,0 0 0,0 0 0,19-39 0,-14 28 0,34-79 0,-14 39 0,-3-1 0,-3-1 0,24-99 0,-38 107 0,-2-1 0,-6-79 0,0 23 0,2 19 0,3-93 0,-2 170 0,1-1 0,0 1 0,1 0 0,-1 0 0,1 0 0,0 0 0,1 0 0,-1 0 0,1 1 0,0-1 0,1 1 0,-1 0 0,1 0 0,0 0 0,9-7 0,-1 2 0,1 0 0,0 2 0,0-1 0,1 2 0,16-7 0,-5 3 0,0 1 0,1 0 0,0 2 0,32-5 0,-47 11 0,0 1 0,0 0 0,0 0 0,0 1 0,0 1 0,0 0 0,0 0 0,0 1 0,0 0 0,-1 1 0,1 1 0,-1-1 0,12 7 0,-16-6 0,-1-1 0,0 1 0,1 0 0,-1 0 0,-1 1 0,1-1 0,-1 1 0,0 0 0,0 1 0,0-1 0,-1 1 0,0-1 0,0 1 0,0 0 0,-1 0 0,1 0 0,-1 0 0,1 12 0,1 7 0,-2 0 0,-1 0 0,-2 38 0,0-42 0,0-15 0,1 0 0,-2 1 0,1-1 0,-1 0 0,0 0 0,0 0 0,-1-1 0,1 1 0,-2 0 0,1-1 0,0 0 0,-1 0 0,0 0 0,0 0 0,0 0 0,-1-1 0,0 0 0,0 0 0,0 0 0,0-1 0,0 1 0,-9 3 0,1-1 0,0 0 0,0-1 0,-1 0 0,0-1 0,0-1 0,0 0 0,0 0 0,-28 0 0,-103-7-1365,118 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5:17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70 621 24575,'11'-13'0,"-1"-1"0,-1 1 0,12-21 0,-8 12 0,-7 11 0,-1 1 0,0-1 0,0 0 0,-1 0 0,0-1 0,-1 1 0,-1-1 0,3-20 0,-4 24 0,-1 0 0,0 0 0,-1 0 0,0 0 0,0 1 0,0-1 0,-1 0 0,0 1 0,-1-1 0,0 1 0,0-1 0,0 1 0,-1 0 0,-5-7 0,8 12 0,-1 0 0,1 0 0,-1 0 0,0 0 0,0 0 0,0 0 0,0 1 0,0-1 0,0 1 0,0-1 0,0 1 0,-1 0 0,1 0 0,0 0 0,-1 0 0,1 0 0,-1 0 0,1 1 0,-1-1 0,1 1 0,-1 0 0,1 0 0,-1 0 0,0 0 0,1 0 0,-5 2 0,2-1 0,1 1 0,0-1 0,0 1 0,-1 0 0,1 1 0,1-1 0,-1 1 0,0 0 0,1-1 0,-1 2 0,1-1 0,0 0 0,0 1 0,-3 4 0,3-4 0,1-1 0,0 0 0,0 0 0,0 0 0,0 0 0,1 1 0,-3 4 0,4-7 0,0 0 0,0 0 0,0-1 0,0 1 0,0 0 0,0 0 0,0-1 0,0 1 0,0 0 0,1 0 0,-1-1 0,0 1 0,0 0 0,1 0 0,-1-1 0,0 1 0,1 0 0,-1-1 0,1 1 0,-1-1 0,1 1 0,-1 0 0,1-1 0,-1 1 0,1-1 0,0 1 0,-1-1 0,1 0 0,0 1 0,-1-1 0,1 0 0,0 1 0,-1-1 0,1 0 0,0 0 0,0 1 0,-1-1 0,2 0 0,13 2 0,-1 1 0,1-2 0,0 0 0,0-1 0,20-3 0,3 2 0,-7 0 0,4 1 0,46-7 0,-76 6 0,0 0 0,1 1 0,-1 0 0,0-1 0,1 2 0,-1-1 0,8 2 0,-11-2 0,-1 1 0,1 0 0,-1-1 0,1 1 0,-1 0 0,1 0 0,-1 0 0,0 0 0,1 0 0,-1 0 0,0 0 0,0 0 0,0 1 0,0-1 0,0 0 0,0 1 0,0-1 0,0 1 0,0-1 0,-1 1 0,1-1 0,-1 1 0,1 0 0,-1-1 0,1 1 0,-1 0 0,0 2 0,1 13 0,-1-1 0,-2 21 0,-1 22 0,4-53 0,-1 1 0,1-1 0,0 0 0,0 0 0,1 0 0,0 0 0,3 8 0,-3-11 0,1 1 0,-1-1 0,0 0 0,1 0 0,0 0 0,-1 0 0,1 0 0,0 0 0,1-1 0,-1 1 0,0-1 0,1 0 0,-1 0 0,1-1 0,0 1 0,0-1 0,-1 1 0,9 0 0,-1 0 0,1 0 0,-1-1 0,1-1 0,-1 1 0,17-3 0,-22 1 0,0-1 0,0 1 0,-1-1 0,1 0 0,0 0 0,-1-1 0,1 1 0,-1-1 0,9-6 0,-5 1 0,0 1 0,0-1 0,16-18 0,-23 21 0,1 1 0,0 0 0,-1-1 0,0 1 0,0-1 0,0 0 0,-1 0 0,0 0 0,0 0 0,0 0 0,0 0 0,0-7 0,-1-6 0,-5-37 0,5 54 0,0-1 0,-1 0 0,1 1 0,-1-1 0,1 0 0,-1 1 0,0-1 0,0 1 0,0-1 0,0 1 0,0-1 0,0 1 0,0 0 0,0-1 0,0 1 0,-1 0 0,1 0 0,-2-1 0,2 1 0,0 1 0,1 0 0,-1-1 0,0 1 0,1 0 0,-1 0 0,0 0 0,0 0 0,0-1 0,1 1 0,-1 0 0,0 0 0,0 1 0,1-1 0,-1 0 0,0 0 0,0 0 0,1 0 0,-1 1 0,0-1 0,0 0 0,1 1 0,-1-1 0,0 0 0,1 1 0,-1-1 0,0 1 0,1-1 0,-1 1 0,1-1 0,-1 1 0,1 0 0,-1-1 0,1 1 0,-1 0 0,1-1 0,0 1 0,-1 0 0,1-1 0,0 1 0,-1 1 0,-3 10 0,-1 1 0,1-1 0,1 1 0,0 0 0,1 0 0,1 0 0,0 1 0,0-1 0,3 20 0,-2-31 0,1 0 0,-1-1 0,0 1 0,1 0 0,-1-1 0,1 1 0,0 0 0,0-1 0,-1 1 0,1-1 0,0 0 0,0 1 0,1-1 0,-1 0 0,0 1 0,0-1 0,0 0 0,1 0 0,-1 0 0,1 0 0,-1 0 0,1 0 0,-1-1 0,1 1 0,0 0 0,-1-1 0,1 1 0,0-1 0,3 1 0,5 0 0,0 0 0,0-1 0,0 0 0,11-2 0,-3 1 0,-2 0 0,-3 1 0,-1 0 0,0-2 0,14-2 0,-22 3 0,1 0 0,-1-1 0,0 0 0,1 0 0,-1 0 0,0 0 0,0-1 0,0 0 0,0 0 0,-1 0 0,6-5 0,9-12 0,-2 0 0,25-39 0,44-61 0,-83 118 0,-1 0 0,1 0 0,-1 0 0,1 0 0,0 0 0,0 1 0,-1-1 0,1 1 0,0-1 0,1 1 0,-1 0 0,0 0 0,0 0 0,0 0 0,1 0 0,3-1 0,0 1 0,0 0 0,1 0 0,-1 1 0,1 0 0,6 1 0,-9 1 0,-8 2 0,-8 2 0,-29 11 0,29-14 0,1 2 0,0-1 0,0 1 0,0 1 0,1 0 0,-1 1 0,-16 13 0,-40 57 0,63-70 0,0 0 0,0-1 0,0 1 0,1 0 0,0 1 0,0-1 0,1 0 0,0 1 0,-1 11 0,1-3 0,0 0 0,2-1 0,2 28 0,-2-40 0,1-1 0,-1 1 0,1-1 0,0 1 0,-1-1 0,1 1 0,1-1 0,-1 1 0,0-1 0,1 0 0,-1 0 0,1 0 0,-1 0 0,1 0 0,3 3 0,-1-2 0,0 0 0,0 0 0,0-1 0,0 1 0,1-1 0,-1 0 0,1-1 0,6 3 0,-5-3 0,0 1 0,0-1 0,0 0 0,1-1 0,-1 1 0,0-1 0,1-1 0,-1 1 0,0-1 0,0 0 0,0 0 0,1-1 0,9-4 0,-9 2 0,0-1 0,-1 0 0,1 0 0,-1 0 0,0-1 0,0 0 0,-1 0 0,0-1 0,0 1 0,8-15 0,-6 7 0,0-1 0,0 0 0,-1-1 0,5-23 0,-5 4 0,-2-1 0,-2 1 0,-1-1 0,-4-44 0,0-5 0,4 29 0,-2-54 0,1 107 0,-1 1 0,1-1 0,-1 0 0,1 0 0,-1 1 0,0-1 0,-2-3 0,3 5 0,-1 1 0,1 0 0,0 0 0,0-1 0,0 1 0,0 0 0,-1 0 0,1-1 0,0 1 0,0 0 0,-1 0 0,1 0 0,0-1 0,0 1 0,-1 0 0,1 0 0,0 0 0,0 0 0,-1 0 0,1-1 0,0 1 0,-1 0 0,1 0 0,0 0 0,-1 0 0,1 0 0,-1 0 0,0 1 0,1-1 0,-1 1 0,1-1 0,-1 1 0,1-1 0,-1 1 0,1-1 0,-1 1 0,1-1 0,-1 1 0,1-1 0,0 1 0,-1 0 0,1-1 0,0 1 0,-1 1 0,-4 13 0,0 0 0,1 1 0,1 0 0,-3 29 0,2 68 0,4-97 0,-1 56 0,3 0 0,20 124 0,-16-153 0,-4-25 0,5 21 0,-7-38-54,1 1-1,-1 0 0,1 0 1,0-1-1,-1 1 1,1 0-1,0-1 0,0 1 1,0-1-1,0 1 1,0-1-1,0 0 0,0 1 1,1-1-1,-1 0 0,0 0 1,1 0-1,-1 0 1,1 0-1,0 0 0,-1 0 1,1 0-1,-1-1 1,4 2-1,7 0-6771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5:19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5:20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4:05:27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24575,'-1'0'0,"1"1"0,-1-1 0,0 0 0,1 0 0,-1 1 0,0-1 0,1 1 0,-1-1 0,1 0 0,-1 1 0,1-1 0,-1 1 0,1 0 0,-1-1 0,1 1 0,-1-1 0,1 1 0,-1 1 0,-8 16 0,5-9 0,-3 3 0,1 1 0,0 0 0,1 0 0,0 0 0,1 1 0,1 0 0,0-1 0,1 1 0,0 0 0,1 1 0,1 17 0,0 23 0,2 40 0,-2-93 0,0 0 0,1 0 0,-1 1 0,1-1 0,-1 0 0,1 0 0,0 0 0,0 0 0,0 0 0,0 0 0,0 0 0,0 0 0,0 0 0,1-1 0,-1 1 0,1 0 0,-1-1 0,1 1 0,0-1 0,0 1 0,-1-1 0,1 0 0,0 0 0,0 0 0,0 0 0,0 0 0,1-1 0,-1 1 0,3 0 0,6 1 0,0-1 0,0 0 0,0 0 0,20-3 0,-11 1 0,-2 0 0,-1 0 0,0-2 0,0 0 0,0-1 0,0 0 0,16-8 0,-21 8 0,0-2 0,-1 0 0,1 0 0,-2-1 0,1 0 0,-1-1 0,0-1 0,16-15 0,-23 20 0,0-1 0,0 1 0,0 0 0,-1-1 0,1 0 0,-1 0 0,0 1 0,0-1 0,-1 0 0,0-1 0,2-8 0,-2-3 0,0 0 0,-2-21 0,0 13 0,1 22 0,0 1 0,0-1 0,-1 1 0,1-1 0,0 1 0,-1 0 0,0-1 0,1 1 0,-1-1 0,0 1 0,0 0 0,0 0 0,-1 0 0,-1-3 0,1 3 0,1 1 0,-1-1 0,0 1 0,0 0 0,0 0 0,0 0 0,0 0 0,0 0 0,0 0 0,-1 1 0,1-1 0,0 1 0,0-1 0,0 1 0,-1 0 0,-1 0 0,-2-1 0,1 1 0,-1 0 0,1 1 0,-1-1 0,1 1 0,0 0 0,-1 0 0,1 1 0,0 0 0,-9 4 0,11-5 0,1 1 0,-1 0 0,1 0 0,0 0 0,-1 0 0,1 0 0,0 0 0,0 0 0,0 1 0,1-1 0,-1 1 0,1 0 0,-1-1 0,1 1 0,0 0 0,0 0 0,0 0 0,0 0 0,0 0 0,0 5 0,0 13 0,1 0 0,3 37 0,-3-56 0,0-1 0,1 1 0,-1-1 0,1 1 0,-1 0 0,1-1 0,-1 1 0,1-1 0,0 1 0,0-1 0,0 1 0,0-1 0,0 0 0,0 1 0,0-1 0,0 0 0,0 0 0,1 0 0,-1 0 0,0 0 0,3 1 0,-2-1 0,1 0 0,0 0 0,0 0 0,0 0 0,-1 0 0,1-1 0,0 0 0,0 1 0,0-1 0,0 0 0,5-1 0,-4 0 0,0 1 0,-1-1 0,1 1 0,0-1 0,-1-1 0,1 1 0,-1 0 0,1-1 0,-1 0 0,0 0 0,1 0 0,-1 0 0,0 0 0,0-1 0,-1 1 0,1-1 0,0 0 0,-1 1 0,4-7 0,-3 0 0,-2 1 0,1-1 0,-1 0 0,0 1 0,-1-1 0,0 0 0,0 1 0,-2-10 0,2 16 0,0 13 0,0-4 0,0 0 0,0 1 0,1-1 0,0 0 0,3 12 0,-2-12 0,1 0 0,1 0 0,-1-1 0,1 1 0,0-1 0,1 0 0,-1 0 0,1-1 0,0 1 0,1-1 0,-1 0 0,1-1 0,0 1 0,0-1 0,0 0 0,1-1 0,0 1 0,-1-1 0,1-1 0,0 1 0,1-1 0,-1 0 0,0-1 0,0 0 0,1 0 0,-1 0 0,1-1 0,9-1 0,-13 0 0,0 0 0,0 0 0,0 0 0,0 0 0,0-1 0,0 0 0,-1 0 0,1 0 0,0 0 0,-1 0 0,1-1 0,-1 0 0,0 1 0,0-1 0,0 0 0,0-1 0,-1 1 0,1 0 0,2-6 0,-1 2 0,0 0 0,-1-1 0,1 0 0,-1 0 0,-1 0 0,0 0 0,0 0 0,1-15 0,-2 20 0,0-9 0,-1 0 0,-1-15 0,1 23 0,-1 0 0,0 0 0,0 0 0,0 0 0,0 0 0,-1 0 0,1 1 0,-1-1 0,0 0 0,-4-4 0,-6-9 0,10 13 0,0 0 0,0 1 0,-1 0 0,1-1 0,-1 1 0,0 0 0,0 0 0,0 0 0,0 1 0,0-1 0,-1 1 0,1 0 0,-1 0 0,0 0 0,-6-2 0,1 0 0,19 5 0,2 0 0,25-1 0,-22-1 0,1 1 0,19 3 0,-32-2 0,0 0 0,0 1 0,0-1 0,0 1 0,0-1 0,-1 1 0,1 0 0,0 0 0,-1 0 0,1 0 0,-1 1 0,0-1 0,0 1 0,0-1 0,0 1 0,0 0 0,-1-1 0,1 1 0,-1 0 0,1 0 0,0 6 0,2 3 0,-1 0 0,0-1 0,0 2 0,0 17 0,-3-22 0,1 0 0,1-1 0,-1 1 0,1 0 0,1-1 0,-1 1 0,7 11 0,-9-17 0,1-1 0,0 1 0,0 0 0,0-1 0,0 1 0,0-1 0,1 1 0,-1-1 0,0 0 0,1 1 0,-1-1 0,1 0 0,-1 0 0,1 0 0,0 0 0,0 0 0,-1 0 0,1-1 0,0 1 0,0 0 0,0-1 0,-1 1 0,1-1 0,0 0 0,0 0 0,0 0 0,0 0 0,0 0 0,0 0 0,0 0 0,0-1 0,0 1 0,-1-1 0,1 1 0,0-1 0,3-1 0,-1 0 0,0-1 0,-1 1 0,1-1 0,0 0 0,-1 1 0,1-2 0,-1 1 0,0 0 0,0-1 0,0 1 0,-1-1 0,1 0 0,-1 0 0,0 0 0,0 0 0,2-6 0,0-3 0,0 0 0,-1-1 0,-1 0 0,1-15 0,-2 24 0,0-1 0,0 1 0,1-1 0,-1 1 0,1 0 0,0-1 0,1 1 0,-1 0 0,1 0 0,0 0 0,0 1 0,7-8 0,-4 6 0,0 0 0,0 1 0,1-1 0,0 1 0,0 0 0,0 1 0,14-7 0,-20 11 0,0-1 0,0 0 0,1 1 0,-1-1 0,0 1 0,1-1 0,-1 1 0,0 0 0,1-1 0,-1 1 0,0 0 0,1 0 0,-1 0 0,1 0 0,-1 0 0,1 0 0,-1 1 0,0-1 0,1 0 0,-1 1 0,0-1 0,1 1 0,-1 0 0,2 0 0,-1 1 0,-1 0 0,0-1 0,0 1 0,1 0 0,-1 0 0,0 0 0,-1 0 0,1 0 0,0 0 0,0 0 0,-1 0 0,1 0 0,-1 0 0,0 0 0,0 5 0,-1 45 0,0-41 0,1 1 0,-1-1 0,2 1 0,3 20 0,-4-30 0,1 0 0,0 0 0,0 1 0,0-1 0,0 0 0,0 0 0,0 0 0,1 0 0,-1 0 0,1 0 0,-1-1 0,1 1 0,0 0 0,0-1 0,0 1 0,0-1 0,0 0 0,0 1 0,0-1 0,0 0 0,0 0 0,0-1 0,1 1 0,-1 0 0,3 0 0,3 0 0,1 0 0,-1-1 0,0 1 0,1-2 0,15-1 0,-19 1 0,0-1 0,0 1 0,0-1 0,-1 0 0,1 0 0,-1-1 0,1 1 0,-1-1 0,0 0 0,0 0 0,0-1 0,4-4 0,1-2 0,-1 1 0,-1-1 0,13-20 0,-17 22 0,0 0 0,-1 0 0,0 0 0,2-10 0,-2 8 0,1 22 0,-1 0 0,1 13 0,-3-15 0,1-1 0,1 0 0,-1 1 0,7 16 0,-7-24 0,0 0 0,1 0 0,-1 0 0,1 0 0,0-1 0,-1 1 0,1 0 0,0-1 0,0 1 0,0-1 0,0 1 0,0-1 0,0 0 0,1 0 0,-1 0 0,0 0 0,1-1 0,-1 1 0,0 0 0,1-1 0,-1 0 0,1 0 0,-1 1 0,1-1 0,-1-1 0,4 1 0,-1-1 0,0 1 0,0-1 0,-1 1 0,1-2 0,0 1 0,0 0 0,-1-1 0,1 0 0,-1 0 0,0 0 0,1-1 0,5-4 0,-5 2 0,0 0 0,0-1 0,-1 0 0,1 0 0,-1-1 0,-1 1 0,1-1 0,-1 0 0,0 1 0,-1-1 0,1-1 0,-2 1 0,1 0 0,-1-1 0,0 1 0,0 0 0,-1-1 0,0-11 0,5 118 0,5 215 0,-12-278 0,-8 43 0,3-35 0,-4 86 0,5-55 0,6-73 0,0-1 0,0 0 0,0 0 0,0 1 0,-1-1 0,1 0 0,0 0 0,-1 1 0,1-1 0,-1 0 0,1 0 0,-1 0 0,0 0 0,1 0 0,-1 0 0,0 0 0,0 0 0,0 0 0,0 0 0,0 0 0,0 0 0,0-1 0,0 1 0,0 0 0,0-1 0,0 1 0,-1-1 0,1 1 0,0-1 0,-2 1 0,1-1 0,0 0 0,0 0 0,0 0 0,0 0 0,0 0 0,0-1 0,0 1 0,0-1 0,0 1 0,1-1 0,-1 0 0,0 1 0,0-1 0,0 0 0,1 0 0,-1-1 0,1 1 0,-1 0 0,-1-2 0,-5-6 0,1 0 0,0 0 0,1 0 0,0-1 0,0 0 0,1-1 0,1 1 0,-1-1 0,2 0 0,-1 0 0,2 0 0,-3-21 0,1-10 0,2 0 0,5-50 0,-1 34 0,-2 40-1365,0 3-5461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1FFB6-84AF-7163-6D2B-2711DA4A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2E6C1F-7CB9-C645-4908-0D671B12A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055D65-1AF5-7412-548B-CB298522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BB4F5-6108-4175-752E-C2AED365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FB477E-728A-B91A-18AF-72958BAD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880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E1C6A-5A3F-AAA8-742B-0AE6FA45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675030-0F4E-562C-A6CA-332FF8896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5FD77A-3F69-234B-D551-8C269237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1CDAB5-09B8-59BB-2160-E753EC61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F6BBE-260E-F1F9-8CD2-CFA4C49A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81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50AD55-4E81-67F8-8947-8257EAE84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356925-57B2-0147-3278-1841F9BE2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41D90-07EE-35C1-D67B-7CD868D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189413-746C-DB5A-ED09-3F3BBEF6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4E81C-CB3E-FBE4-D40E-FC5D4409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91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DE85A-2F75-E892-D8D0-94528CEB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3A65A4-6E58-B39D-2903-91C59259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892B6-583A-C76A-4759-A6E8523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8F8E96-0643-85EA-096B-94035BD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8E6C96-FDB1-13D5-78DA-DA48EC65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1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1FB3E-8B14-A894-31D7-F574A681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9CEE32-D855-2E3D-407F-BDE3EB3D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07596D-1D2A-DDB7-7992-1BAE0D1B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6B676-0501-D562-AE23-11F21869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D746CA-1A08-0F83-CBF6-E2311F5B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08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748F-ACDF-AF09-2C75-980F66DD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ED2DB-EA78-02B8-E7A1-D130C7522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5439FF-6F18-9C72-94F0-467F8E04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75FB9E-5CA5-9F15-591E-688ECBD4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65EF41-6A07-337F-45C0-7C9F3245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BD672A-9772-9349-9FF2-14793388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55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D1F8A-80F4-B294-0458-42BD6F7D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3904E3-A4EB-E655-C504-E6FD5AAE0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3B7558-9114-1818-2CA0-852FE9AAB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FA69BF-3D32-494C-CF02-59D154490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0584AE-11F9-F69A-99C6-D6A2948F5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632ADC-F6A6-6A27-705C-FDD625C6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EDF8B3-F2E4-9571-5A30-43F74598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AFE601-6C1D-C37D-708D-F2E3B9A7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3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78CC5-445F-D9C4-DC75-324AD710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F9C29F-60A1-793A-FA33-B5E63985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E48CFE-FE74-9013-F540-ADA71EBC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40198C-5D1A-1481-6763-932D6B3F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3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4CD136-AF49-AD3F-8790-FC8E6910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57B498-0F57-0042-6A08-E3DDBEDD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E4AAD9-E962-F5DE-E17E-EC9D7B9C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5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A436B-678E-6A44-CAEA-C73294A1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D9A845-B00B-244D-1CED-5522AFFA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7044CA-F50A-014E-E970-AAF1A1263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0891F9-541F-D352-A7F2-DE053E88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BBD544-975D-1D3C-9EF9-33E86155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CECA4-8259-842C-ACE1-BBF2B912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11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825C-6523-F7DF-0267-F1582504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DD8348-AF99-D3B4-1FDF-767B1D341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96C12-1C2B-279A-8B12-32758A2DC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87ADAB-AB8F-AF3F-6D96-4E8D5CA3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C8263D-01AD-616A-F047-32F105CB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93636B-E129-4EC3-721A-1FAA5E51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4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59E3CE-CA96-3076-A060-2CEF35FA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C927E9-27F6-A17C-C8AE-B328BB9F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C2D3A-8D7A-9A7B-545F-0CE95C4A8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876B-7580-481C-975C-D0B6ABE9D5C8}" type="datetimeFigureOut">
              <a:rPr lang="en-IN" smtClean="0"/>
              <a:t>13-12-2022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27C23-BFEA-2648-756A-E6DB5E0CA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2C8359-31FD-ADD3-BED4-4F2623047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6F9A-44D3-40C1-9DFE-862504B87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1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9AE7E-6EB8-BE68-1D20-5BCD152BEF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Carry Look-Ahead Adder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849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56FB5-5048-1F63-F588-AB71A5AA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77F4F-4186-F57E-D517-4B1E06D44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D63701-DC3F-D0ED-1D22-E8C83D968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5425" r="7264" b="19881"/>
          <a:stretch/>
        </p:blipFill>
        <p:spPr>
          <a:xfrm>
            <a:off x="1179556" y="1536588"/>
            <a:ext cx="95031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BD88E-B63C-B1CA-344B-333DA1D8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D7F71E8-EDE5-7098-4596-057DE904B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443070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691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12FC5-C759-003D-8245-506B42CF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44079C3-DE5D-ECC1-5E14-1A755439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13726"/>
          <a:stretch/>
        </p:blipFill>
        <p:spPr>
          <a:xfrm>
            <a:off x="1348924" y="1455575"/>
            <a:ext cx="9494152" cy="4292081"/>
          </a:xfrm>
        </p:spPr>
      </p:pic>
    </p:spTree>
    <p:extLst>
      <p:ext uri="{BB962C8B-B14F-4D97-AF65-F5344CB8AC3E}">
        <p14:creationId xmlns:p14="http://schemas.microsoft.com/office/powerpoint/2010/main" val="160719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29DCF-A155-16DF-5B53-1B34F898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DIAGRAM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394F87-D66B-7EFE-924C-CC1B52807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/>
          <a:stretch/>
        </p:blipFill>
        <p:spPr>
          <a:xfrm>
            <a:off x="2799184" y="1788303"/>
            <a:ext cx="6427554" cy="4351338"/>
          </a:xfrm>
        </p:spPr>
      </p:pic>
    </p:spTree>
    <p:extLst>
      <p:ext uri="{BB962C8B-B14F-4D97-AF65-F5344CB8AC3E}">
        <p14:creationId xmlns:p14="http://schemas.microsoft.com/office/powerpoint/2010/main" val="368922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3D1DB-C35C-25CE-4885-CBB43DE7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27FB813-01E3-9EB3-3977-76CC66E47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592"/>
            <a:ext cx="10367209" cy="4991975"/>
          </a:xfrm>
        </p:spPr>
      </p:pic>
    </p:spTree>
    <p:extLst>
      <p:ext uri="{BB962C8B-B14F-4D97-AF65-F5344CB8AC3E}">
        <p14:creationId xmlns:p14="http://schemas.microsoft.com/office/powerpoint/2010/main" val="360234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FA064-977D-C85E-1C66-943F955E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Adder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A3B76-4737-BBFA-6484-8E754FCA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half adder?</a:t>
            </a:r>
          </a:p>
          <a:p>
            <a:r>
              <a:rPr lang="en-US" dirty="0"/>
              <a:t>Half adder: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half adder is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used to add two single-digit binary numbers and results into a two-digit output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         </a:t>
            </a:r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IN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81396C-71FB-0CCF-8F21-F574192CF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3" y="4067994"/>
            <a:ext cx="5142277" cy="17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03E66-8ABB-F78F-C376-B6D021E5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EE506E-1AC9-66C1-2FB2-95786B0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What is Full adder?</a:t>
            </a:r>
          </a:p>
          <a:p>
            <a:pPr marL="0" indent="0">
              <a:buNone/>
            </a:pP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full adder circuit is central to most digital circuits that perform addition or subtraction. It is so called because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 adds together two binary digits, plus a carry-in digit to produce a sum and carry-out digit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57E12D-667D-0D36-7F28-119B29C6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85" y="4019971"/>
            <a:ext cx="4748036" cy="22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2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70E6F-18B4-2D9F-3600-ED217E1A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62E887A-0E91-73FE-0D43-5C3CC392A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17656" r="30260" b="21445"/>
          <a:stretch/>
        </p:blipFill>
        <p:spPr>
          <a:xfrm>
            <a:off x="1174002" y="561684"/>
            <a:ext cx="9209511" cy="47211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AB18DFC3-5BD9-5ABE-D780-CE70B96E868C}"/>
                  </a:ext>
                </a:extLst>
              </p14:cNvPr>
              <p14:cNvContentPartPr/>
              <p14:nvPr/>
            </p14:nvContentPartPr>
            <p14:xfrm>
              <a:off x="4238136" y="932198"/>
              <a:ext cx="263160" cy="47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18DFC3-5BD9-5ABE-D780-CE70B96E86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9496" y="923558"/>
                <a:ext cx="280800" cy="48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63A70C-2673-6D42-1AB3-B0EFFDA1C49F}"/>
              </a:ext>
            </a:extLst>
          </p:cNvPr>
          <p:cNvGrpSpPr/>
          <p:nvPr/>
        </p:nvGrpSpPr>
        <p:grpSpPr>
          <a:xfrm>
            <a:off x="4405690" y="1119174"/>
            <a:ext cx="1136694" cy="409320"/>
            <a:chOff x="4598008" y="2282510"/>
            <a:chExt cx="177552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xmlns="" id="{382528F9-1523-5CAC-5560-7D7281ABC2AC}"/>
                    </a:ext>
                  </a:extLst>
                </p14:cNvPr>
                <p14:cNvContentPartPr/>
                <p14:nvPr/>
              </p14:nvContentPartPr>
              <p14:xfrm>
                <a:off x="4598008" y="2282510"/>
                <a:ext cx="653760" cy="40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2528F9-1523-5CAC-5560-7D7281ABC2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83955" y="2268456"/>
                  <a:ext cx="681304" cy="433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xmlns="" id="{C5E09BD9-D5A3-373E-A9A0-BC7D75C5F001}"/>
                    </a:ext>
                  </a:extLst>
                </p14:cNvPr>
                <p14:cNvContentPartPr/>
                <p14:nvPr/>
              </p14:nvContentPartPr>
              <p14:xfrm>
                <a:off x="5355808" y="259391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E09BD9-D5A3-373E-A9A0-BC7D75C5F0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6808" y="25849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0063C3CA-AD57-ABA0-9E6C-4ABBB403EF1A}"/>
                    </a:ext>
                  </a:extLst>
                </p14:cNvPr>
                <p14:cNvContentPartPr/>
                <p14:nvPr/>
              </p14:nvContentPartPr>
              <p14:xfrm>
                <a:off x="5551648" y="244451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63C3CA-AD57-ABA0-9E6C-4ABBB403EF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42648" y="24355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8A2C4F0F-1667-5253-BC72-2B2363D79CC7}"/>
                    </a:ext>
                  </a:extLst>
                </p14:cNvPr>
                <p14:cNvContentPartPr/>
                <p14:nvPr/>
              </p14:nvContentPartPr>
              <p14:xfrm>
                <a:off x="5513488" y="2444510"/>
                <a:ext cx="860040" cy="47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2C4F0F-1667-5253-BC72-2B2363D79C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9435" y="2430453"/>
                  <a:ext cx="887584" cy="5049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CFFCFB-1BCF-A03B-7127-27D653E4CC4B}"/>
              </a:ext>
            </a:extLst>
          </p:cNvPr>
          <p:cNvSpPr txBox="1"/>
          <p:nvPr/>
        </p:nvSpPr>
        <p:spPr>
          <a:xfrm>
            <a:off x="1174002" y="5653320"/>
            <a:ext cx="5805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Predict carry(Before it is actually calculated.)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value of c3 depends on s3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27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0D8791-F91D-40D0-82EF-84663698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D6E174-01EB-DD2A-CA72-A54E69A56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1" y="839755"/>
            <a:ext cx="5505159" cy="55051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EC85F6-5D0A-868F-C26D-A04991135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17" y="839755"/>
            <a:ext cx="5419140" cy="55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6901C-795E-459E-324A-48A1A5C2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437FBF-53DA-B8FF-41E2-91A49A905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8" y="905070"/>
            <a:ext cx="10439885" cy="5187918"/>
          </a:xfrm>
        </p:spPr>
      </p:pic>
    </p:spTree>
    <p:extLst>
      <p:ext uri="{BB962C8B-B14F-4D97-AF65-F5344CB8AC3E}">
        <p14:creationId xmlns:p14="http://schemas.microsoft.com/office/powerpoint/2010/main" val="421285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AAE1D-0A80-E68B-9036-1F578CFE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35C88D-0EDC-CDD1-82ED-35F20B5D8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73" y="158515"/>
            <a:ext cx="5887273" cy="23887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BE1384-5F7F-AD4F-5728-19BF68A08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75" y="2399678"/>
            <a:ext cx="5887272" cy="4458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89F8C2-CBE0-24BC-5790-9ABB19EC4278}"/>
              </a:ext>
            </a:extLst>
          </p:cNvPr>
          <p:cNvSpPr txBox="1"/>
          <p:nvPr/>
        </p:nvSpPr>
        <p:spPr>
          <a:xfrm>
            <a:off x="8528180" y="1959429"/>
            <a:ext cx="3097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Carry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Carry Propagator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3279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E2E04-EE0A-8735-731A-5031CBC6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38D5B86-378C-6E51-DF3C-13E4856C6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9" y="1530222"/>
            <a:ext cx="10498091" cy="4385278"/>
          </a:xfrm>
        </p:spPr>
      </p:pic>
    </p:spTree>
    <p:extLst>
      <p:ext uri="{BB962C8B-B14F-4D97-AF65-F5344CB8AC3E}">
        <p14:creationId xmlns:p14="http://schemas.microsoft.com/office/powerpoint/2010/main" val="289647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9A566-FA1B-60DB-CD83-3BF46540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9B8B90-9336-45A4-8D9A-AADCE4710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66" y="1862948"/>
            <a:ext cx="4545516" cy="4351338"/>
          </a:xfrm>
        </p:spPr>
      </p:pic>
    </p:spTree>
    <p:extLst>
      <p:ext uri="{BB962C8B-B14F-4D97-AF65-F5344CB8AC3E}">
        <p14:creationId xmlns:p14="http://schemas.microsoft.com/office/powerpoint/2010/main" val="220330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Office Theme</vt:lpstr>
      <vt:lpstr>Carry Look-Ahead Adder</vt:lpstr>
      <vt:lpstr>Half 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Prediction</vt:lpstr>
      <vt:lpstr>PowerPoint Presentation</vt:lpstr>
      <vt:lpstr>PowerPoint Presentation</vt:lpstr>
      <vt:lpstr>PowerPoint Presentation</vt:lpstr>
      <vt:lpstr>LOGIC DIAGRAM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Carry Look-Ahead Adder</dc:title>
  <dc:creator>Kaza Naga Sushma Sree</dc:creator>
  <cp:lastModifiedBy>Windows User</cp:lastModifiedBy>
  <cp:revision>2</cp:revision>
  <dcterms:created xsi:type="dcterms:W3CDTF">2022-12-12T14:33:01Z</dcterms:created>
  <dcterms:modified xsi:type="dcterms:W3CDTF">2022-12-13T07:27:28Z</dcterms:modified>
</cp:coreProperties>
</file>