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6858000" cx="9144000"/>
  <p:notesSz cx="6858000" cy="9144000"/>
  <p:embeddedFontLst>
    <p:embeddedFont>
      <p:font typeface="Tahoma"/>
      <p:regular r:id="rId59"/>
      <p:bold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Tahoma-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Tahoma-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1" i="1" sz="32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
        <p:nvSpPr>
          <p:cNvPr id="80" name="Google Shape;8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200" name="Google Shape;20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211" name="Google Shape;21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226" name="Google Shape;22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245" name="Google Shape;24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4: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257" name="Google Shape;25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269" name="Google Shape;26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6: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285" name="Google Shape;28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7: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300" name="Google Shape;30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316" name="Google Shape;31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7" name="Google Shape;31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336" name="Google Shape;33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7" name="Google Shape;33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91" name="Google Shape;9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0: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353" name="Google Shape;35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4" name="Google Shape;35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1: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364" name="Google Shape;36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5" name="Google Shape;36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2: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384" name="Google Shape;38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5" name="Google Shape;38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3: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394" name="Google Shape;39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5" name="Google Shape;39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4: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413" name="Google Shape;41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4" name="Google Shape;414;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5: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424" name="Google Shape;42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5" name="Google Shape;42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6: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440" name="Google Shape;44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1" name="Google Shape;44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7: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459" name="Google Shape;45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0" name="Google Shape;460;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8: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480" name="Google Shape;48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1" name="Google Shape;48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9: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494" name="Google Shape;49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5" name="Google Shape;495;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106" name="Google Shape;10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0: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506" name="Google Shape;50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7" name="Google Shape;50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1: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524" name="Google Shape;52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5" name="Google Shape;52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2: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551" name="Google Shape;5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2" name="Google Shape;552;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3: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568" name="Google Shape;56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9" name="Google Shape;56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4: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582" name="Google Shape;58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3" name="Google Shape;583;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5: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592" name="Google Shape;59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3" name="Google Shape;593;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36: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610" name="Google Shape;61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1" name="Google Shape;61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7: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619" name="Google Shape;61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0" name="Google Shape;620;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38: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628" name="Google Shape;62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9" name="Google Shape;629;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39: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639" name="Google Shape;63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0" name="Google Shape;640;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122" name="Google Shape;12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40: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657" name="Google Shape;65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8" name="Google Shape;658;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41: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673" name="Google Shape;67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4" name="Google Shape;674;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42: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693" name="Google Shape;693;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4" name="Google Shape;694;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43: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711" name="Google Shape;711;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2" name="Google Shape;712;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4: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722" name="Google Shape;722;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3" name="Google Shape;723;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45: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739" name="Google Shape;73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0" name="Google Shape;740;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46: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758" name="Google Shape;75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9" name="Google Shape;759;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47: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777" name="Google Shape;77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8" name="Google Shape;778;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48: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786" name="Google Shape;78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7" name="Google Shape;787;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49: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802" name="Google Shape;80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3" name="Google Shape;803;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133" name="Google Shape;13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50: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822" name="Google Shape;822;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3" name="Google Shape;823;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51: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831" name="Google Shape;831;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2" name="Google Shape;832;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52: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840" name="Google Shape;840;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1" name="Google Shape;841;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149" name="Google Shape;14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169" name="Google Shape;16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180" name="Google Shape;18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nvSpPr>
        <p:spPr>
          <a:xfrm>
            <a:off x="0"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190" name="Google Shape;19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2"/>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 name="Shape 51"/>
        <p:cNvGrpSpPr/>
        <p:nvPr/>
      </p:nvGrpSpPr>
      <p:grpSpPr>
        <a:xfrm>
          <a:off x="0" y="0"/>
          <a:ext cx="0" cy="0"/>
          <a:chOff x="0" y="0"/>
          <a:chExt cx="0" cy="0"/>
        </a:xfrm>
      </p:grpSpPr>
      <p:sp>
        <p:nvSpPr>
          <p:cNvPr id="52" name="Google Shape;52;p11"/>
          <p:cNvSpPr txBox="1"/>
          <p:nvPr>
            <p:ph type="title"/>
          </p:nvPr>
        </p:nvSpPr>
        <p:spPr>
          <a:xfrm rot="5400000">
            <a:off x="4732338" y="2171701"/>
            <a:ext cx="5851525" cy="2057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53" name="Google Shape;53;p1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50520" lvl="0" marL="457200" marR="0" rtl="0" algn="l">
              <a:spcBef>
                <a:spcPts val="640"/>
              </a:spcBef>
              <a:spcAft>
                <a:spcPts val="0"/>
              </a:spcAft>
              <a:buClr>
                <a:schemeClr val="folHlink"/>
              </a:buClr>
              <a:buSzPts val="1920"/>
              <a:buFont typeface="Noto Sans Symbols"/>
              <a:buChar char="■"/>
              <a:defRPr b="0" i="0" sz="3200" u="none" cap="none" strike="noStrike">
                <a:solidFill>
                  <a:schemeClr val="dk1"/>
                </a:solidFill>
                <a:latin typeface="Tahoma"/>
                <a:ea typeface="Tahoma"/>
                <a:cs typeface="Tahoma"/>
                <a:sym typeface="Tahoma"/>
              </a:defRPr>
            </a:lvl1pPr>
            <a:lvl2pPr indent="-326390" lvl="1" marL="914400" marR="0" rtl="0" algn="l">
              <a:spcBef>
                <a:spcPts val="560"/>
              </a:spcBef>
              <a:spcAft>
                <a:spcPts val="0"/>
              </a:spcAft>
              <a:buClr>
                <a:schemeClr val="hlink"/>
              </a:buClr>
              <a:buSzPts val="1540"/>
              <a:buFont typeface="Noto Sans Symbols"/>
              <a:buChar char="■"/>
              <a:defRPr b="0" i="0" sz="2800" u="none" cap="none" strike="noStrike">
                <a:solidFill>
                  <a:schemeClr val="dk1"/>
                </a:solidFill>
                <a:latin typeface="Tahoma"/>
                <a:ea typeface="Tahoma"/>
                <a:cs typeface="Tahoma"/>
                <a:sym typeface="Tahoma"/>
              </a:defRPr>
            </a:lvl2pPr>
            <a:lvl3pPr indent="-304800" lvl="2" marL="1371600" marR="0" rtl="0" algn="l">
              <a:spcBef>
                <a:spcPts val="480"/>
              </a:spcBef>
              <a:spcAft>
                <a:spcPts val="0"/>
              </a:spcAft>
              <a:buClr>
                <a:schemeClr val="folHlink"/>
              </a:buClr>
              <a:buSzPts val="1200"/>
              <a:buFont typeface="Noto Sans Symbols"/>
              <a:buChar char="■"/>
              <a:defRPr b="0" i="0" sz="2400" u="none" cap="none" strike="noStrike">
                <a:solidFill>
                  <a:schemeClr val="dk1"/>
                </a:solidFill>
                <a:latin typeface="Tahoma"/>
                <a:ea typeface="Tahoma"/>
                <a:cs typeface="Tahoma"/>
                <a:sym typeface="Tahoma"/>
              </a:defRPr>
            </a:lvl3pPr>
            <a:lvl4pPr indent="-298450" lvl="3" marL="1828800" marR="0" rtl="0" algn="l">
              <a:spcBef>
                <a:spcPts val="400"/>
              </a:spcBef>
              <a:spcAft>
                <a:spcPts val="0"/>
              </a:spcAft>
              <a:buClr>
                <a:schemeClr val="accent2"/>
              </a:buClr>
              <a:buSzPts val="1100"/>
              <a:buFont typeface="Noto Sans Symbols"/>
              <a:buChar char="■"/>
              <a:defRPr b="0" i="0" sz="2000" u="none" cap="none" strike="noStrike">
                <a:solidFill>
                  <a:schemeClr val="dk1"/>
                </a:solidFill>
                <a:latin typeface="Tahoma"/>
                <a:ea typeface="Tahoma"/>
                <a:cs typeface="Tahoma"/>
                <a:sym typeface="Tahoma"/>
              </a:defRPr>
            </a:lvl4pPr>
            <a:lvl5pPr indent="-292100" lvl="4" marL="22860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5pPr>
            <a:lvl6pPr indent="-292100" lvl="5" marL="27432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6pPr>
            <a:lvl7pPr indent="-292100" lvl="6" marL="32004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7pPr>
            <a:lvl8pPr indent="-292100" lvl="7" marL="36576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8pPr>
            <a:lvl9pPr indent="-292100" lvl="8" marL="41148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9pPr>
          </a:lstStyle>
          <a:p/>
        </p:txBody>
      </p:sp>
      <p:sp>
        <p:nvSpPr>
          <p:cNvPr id="54" name="Google Shape;54;p11"/>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9pPr>
          </a:lstStyle>
          <a:p>
            <a:pPr indent="0" lvl="0" marL="0" rtl="0" algn="l">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13"/>
          <p:cNvSpPr txBox="1"/>
          <p:nvPr>
            <p:ph type="ctrTitle"/>
          </p:nvPr>
        </p:nvSpPr>
        <p:spPr>
          <a:xfrm>
            <a:off x="990600" y="1676400"/>
            <a:ext cx="7772400" cy="14620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74" name="Google Shape;74;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chemeClr val="folHlink"/>
              </a:buClr>
              <a:buSzPts val="1920"/>
              <a:buFont typeface="Noto Sans Symbols"/>
              <a:buNone/>
              <a:defRPr b="0" i="0" sz="3200" u="none" cap="none" strike="noStrike">
                <a:solidFill>
                  <a:schemeClr val="dk1"/>
                </a:solidFill>
                <a:latin typeface="Tahoma"/>
                <a:ea typeface="Tahoma"/>
                <a:cs typeface="Tahoma"/>
                <a:sym typeface="Tahoma"/>
              </a:defRPr>
            </a:lvl1pPr>
            <a:lvl2pPr lvl="1" marR="0" rtl="0" algn="l">
              <a:spcBef>
                <a:spcPts val="560"/>
              </a:spcBef>
              <a:spcAft>
                <a:spcPts val="0"/>
              </a:spcAft>
              <a:buClr>
                <a:schemeClr val="hlink"/>
              </a:buClr>
              <a:buSzPts val="1540"/>
              <a:buFont typeface="Noto Sans Symbols"/>
              <a:buChar char="■"/>
              <a:defRPr b="0" i="0" sz="2800" u="none" cap="none" strike="noStrike">
                <a:solidFill>
                  <a:schemeClr val="dk1"/>
                </a:solidFill>
                <a:latin typeface="Tahoma"/>
                <a:ea typeface="Tahoma"/>
                <a:cs typeface="Tahoma"/>
                <a:sym typeface="Tahoma"/>
              </a:defRPr>
            </a:lvl2pPr>
            <a:lvl3pPr lvl="2" marR="0" rtl="0" algn="l">
              <a:spcBef>
                <a:spcPts val="480"/>
              </a:spcBef>
              <a:spcAft>
                <a:spcPts val="0"/>
              </a:spcAft>
              <a:buClr>
                <a:schemeClr val="folHlink"/>
              </a:buClr>
              <a:buSzPts val="1200"/>
              <a:buFont typeface="Noto Sans Symbols"/>
              <a:buChar char="■"/>
              <a:defRPr b="0" i="0" sz="2400" u="none" cap="none" strike="noStrike">
                <a:solidFill>
                  <a:schemeClr val="dk1"/>
                </a:solidFill>
                <a:latin typeface="Tahoma"/>
                <a:ea typeface="Tahoma"/>
                <a:cs typeface="Tahoma"/>
                <a:sym typeface="Tahoma"/>
              </a:defRPr>
            </a:lvl3pPr>
            <a:lvl4pPr lvl="3" marR="0" rtl="0" algn="l">
              <a:spcBef>
                <a:spcPts val="400"/>
              </a:spcBef>
              <a:spcAft>
                <a:spcPts val="0"/>
              </a:spcAft>
              <a:buClr>
                <a:schemeClr val="accent2"/>
              </a:buClr>
              <a:buSzPts val="1100"/>
              <a:buFont typeface="Noto Sans Symbols"/>
              <a:buChar char="■"/>
              <a:defRPr b="0" i="0" sz="2000" u="none" cap="none" strike="noStrike">
                <a:solidFill>
                  <a:schemeClr val="dk1"/>
                </a:solidFill>
                <a:latin typeface="Tahoma"/>
                <a:ea typeface="Tahoma"/>
                <a:cs typeface="Tahoma"/>
                <a:sym typeface="Tahoma"/>
              </a:defRPr>
            </a:lvl4pPr>
            <a:lvl5pPr lvl="4"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5pPr>
            <a:lvl6pPr lvl="5"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6pPr>
            <a:lvl7pPr lvl="6"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7pPr>
            <a:lvl8pPr lvl="7"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8pPr>
            <a:lvl9pPr lvl="8"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9pPr>
          </a:lstStyle>
          <a:p/>
        </p:txBody>
      </p:sp>
      <p:sp>
        <p:nvSpPr>
          <p:cNvPr id="75" name="Google Shape;75;p13"/>
          <p:cNvSpPr txBox="1"/>
          <p:nvPr>
            <p:ph idx="10" type="dt"/>
          </p:nvPr>
        </p:nvSpPr>
        <p:spPr>
          <a:xfrm>
            <a:off x="990600" y="6248400"/>
            <a:ext cx="19050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i="0" sz="1400">
                <a:solidFill>
                  <a:schemeClr val="lt2"/>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1" type="ftr"/>
          </p:nvPr>
        </p:nvSpPr>
        <p:spPr>
          <a:xfrm>
            <a:off x="3429000" y="6248400"/>
            <a:ext cx="2895600" cy="457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b="0" i="0" sz="1400">
                <a:solidFill>
                  <a:schemeClr val="lt2"/>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3"/>
          <p:cNvSpPr txBox="1"/>
          <p:nvPr>
            <p:ph idx="12" type="sldNum"/>
          </p:nvPr>
        </p:nvSpPr>
        <p:spPr>
          <a:xfrm>
            <a:off x="6858000" y="6248400"/>
            <a:ext cx="19050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1pPr>
            <a:lvl2pPr indent="0" lvl="1" marL="0" marR="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2pPr>
            <a:lvl3pPr indent="0" lvl="2" marL="0" marR="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3pPr>
            <a:lvl4pPr indent="0" lvl="3" marL="0" marR="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4pPr>
            <a:lvl5pPr indent="0" lvl="4" marL="0" marR="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5pPr>
            <a:lvl6pPr indent="0" lvl="5" marL="0" marR="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6pPr>
            <a:lvl7pPr indent="0" lvl="6" marL="0" marR="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7pPr>
            <a:lvl8pPr indent="0" lvl="7" marL="0" marR="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8pPr>
            <a:lvl9pPr indent="0" lvl="8" marL="0" marR="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9pPr>
          </a:lstStyle>
          <a:p>
            <a:pPr indent="0" lvl="0" marL="0" rtl="0" algn="r">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16" name="Google Shape;16;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50520" lvl="0" marL="457200" marR="0" rtl="0" algn="l">
              <a:spcBef>
                <a:spcPts val="640"/>
              </a:spcBef>
              <a:spcAft>
                <a:spcPts val="0"/>
              </a:spcAft>
              <a:buClr>
                <a:schemeClr val="folHlink"/>
              </a:buClr>
              <a:buSzPts val="1920"/>
              <a:buFont typeface="Noto Sans Symbols"/>
              <a:buChar char="■"/>
              <a:defRPr b="0" i="0" sz="3200" u="none" cap="none" strike="noStrike">
                <a:solidFill>
                  <a:schemeClr val="dk1"/>
                </a:solidFill>
                <a:latin typeface="Tahoma"/>
                <a:ea typeface="Tahoma"/>
                <a:cs typeface="Tahoma"/>
                <a:sym typeface="Tahoma"/>
              </a:defRPr>
            </a:lvl1pPr>
            <a:lvl2pPr indent="-326390" lvl="1" marL="914400" marR="0" rtl="0" algn="l">
              <a:spcBef>
                <a:spcPts val="560"/>
              </a:spcBef>
              <a:spcAft>
                <a:spcPts val="0"/>
              </a:spcAft>
              <a:buClr>
                <a:schemeClr val="hlink"/>
              </a:buClr>
              <a:buSzPts val="1540"/>
              <a:buFont typeface="Noto Sans Symbols"/>
              <a:buChar char="■"/>
              <a:defRPr b="0" i="0" sz="2800" u="none" cap="none" strike="noStrike">
                <a:solidFill>
                  <a:schemeClr val="dk1"/>
                </a:solidFill>
                <a:latin typeface="Tahoma"/>
                <a:ea typeface="Tahoma"/>
                <a:cs typeface="Tahoma"/>
                <a:sym typeface="Tahoma"/>
              </a:defRPr>
            </a:lvl2pPr>
            <a:lvl3pPr indent="-304800" lvl="2" marL="1371600" marR="0" rtl="0" algn="l">
              <a:spcBef>
                <a:spcPts val="480"/>
              </a:spcBef>
              <a:spcAft>
                <a:spcPts val="0"/>
              </a:spcAft>
              <a:buClr>
                <a:schemeClr val="folHlink"/>
              </a:buClr>
              <a:buSzPts val="1200"/>
              <a:buFont typeface="Noto Sans Symbols"/>
              <a:buChar char="■"/>
              <a:defRPr b="0" i="0" sz="2400" u="none" cap="none" strike="noStrike">
                <a:solidFill>
                  <a:schemeClr val="dk1"/>
                </a:solidFill>
                <a:latin typeface="Tahoma"/>
                <a:ea typeface="Tahoma"/>
                <a:cs typeface="Tahoma"/>
                <a:sym typeface="Tahoma"/>
              </a:defRPr>
            </a:lvl3pPr>
            <a:lvl4pPr indent="-298450" lvl="3" marL="1828800" marR="0" rtl="0" algn="l">
              <a:spcBef>
                <a:spcPts val="400"/>
              </a:spcBef>
              <a:spcAft>
                <a:spcPts val="0"/>
              </a:spcAft>
              <a:buClr>
                <a:schemeClr val="accent2"/>
              </a:buClr>
              <a:buSzPts val="1100"/>
              <a:buFont typeface="Noto Sans Symbols"/>
              <a:buChar char="■"/>
              <a:defRPr b="0" i="0" sz="2000" u="none" cap="none" strike="noStrike">
                <a:solidFill>
                  <a:schemeClr val="dk1"/>
                </a:solidFill>
                <a:latin typeface="Tahoma"/>
                <a:ea typeface="Tahoma"/>
                <a:cs typeface="Tahoma"/>
                <a:sym typeface="Tahoma"/>
              </a:defRPr>
            </a:lvl4pPr>
            <a:lvl5pPr indent="-292100" lvl="4" marL="22860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5pPr>
            <a:lvl6pPr indent="-292100" lvl="5" marL="27432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6pPr>
            <a:lvl7pPr indent="-292100" lvl="6" marL="32004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7pPr>
            <a:lvl8pPr indent="-292100" lvl="7" marL="36576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8pPr>
            <a:lvl9pPr indent="-292100" lvl="8" marL="41148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9pPr>
          </a:lstStyle>
          <a:p/>
        </p:txBody>
      </p:sp>
      <p:sp>
        <p:nvSpPr>
          <p:cNvPr id="17" name="Google Shape;17;p3"/>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9pPr>
          </a:lstStyle>
          <a:p>
            <a:pPr indent="0" lvl="0" marL="0" rtl="0" algn="l">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20" name="Google Shape;20;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folHlink"/>
              </a:buClr>
              <a:buSzPts val="1200"/>
              <a:buFont typeface="Noto Sans Symbols"/>
              <a:buNone/>
              <a:defRPr b="0" i="0" sz="2000" u="none" cap="none" strike="noStrike">
                <a:solidFill>
                  <a:schemeClr val="dk1"/>
                </a:solidFill>
                <a:latin typeface="Tahoma"/>
                <a:ea typeface="Tahoma"/>
                <a:cs typeface="Tahoma"/>
                <a:sym typeface="Tahoma"/>
              </a:defRPr>
            </a:lvl1pPr>
            <a:lvl2pPr indent="-228600" lvl="1" marL="914400" marR="0" rtl="0" algn="l">
              <a:spcBef>
                <a:spcPts val="360"/>
              </a:spcBef>
              <a:spcAft>
                <a:spcPts val="0"/>
              </a:spcAft>
              <a:buClr>
                <a:schemeClr val="hlink"/>
              </a:buClr>
              <a:buSzPts val="990"/>
              <a:buFont typeface="Noto Sans Symbols"/>
              <a:buNone/>
              <a:defRPr b="0" i="0" sz="1800" u="none" cap="none" strike="noStrike">
                <a:solidFill>
                  <a:schemeClr val="dk1"/>
                </a:solidFill>
                <a:latin typeface="Tahoma"/>
                <a:ea typeface="Tahoma"/>
                <a:cs typeface="Tahoma"/>
                <a:sym typeface="Tahoma"/>
              </a:defRPr>
            </a:lvl2pPr>
            <a:lvl3pPr indent="-228600" lvl="2" marL="1371600" marR="0" rtl="0" algn="l">
              <a:spcBef>
                <a:spcPts val="320"/>
              </a:spcBef>
              <a:spcAft>
                <a:spcPts val="0"/>
              </a:spcAft>
              <a:buClr>
                <a:schemeClr val="folHlink"/>
              </a:buClr>
              <a:buSzPts val="800"/>
              <a:buFont typeface="Noto Sans Symbols"/>
              <a:buNone/>
              <a:defRPr b="0" i="0" sz="1600" u="none" cap="none" strike="noStrike">
                <a:solidFill>
                  <a:schemeClr val="dk1"/>
                </a:solidFill>
                <a:latin typeface="Tahoma"/>
                <a:ea typeface="Tahoma"/>
                <a:cs typeface="Tahoma"/>
                <a:sym typeface="Tahoma"/>
              </a:defRPr>
            </a:lvl3pPr>
            <a:lvl4pPr indent="-228600" lvl="3" marL="1828800" marR="0" rtl="0" algn="l">
              <a:spcBef>
                <a:spcPts val="280"/>
              </a:spcBef>
              <a:spcAft>
                <a:spcPts val="0"/>
              </a:spcAft>
              <a:buClr>
                <a:schemeClr val="accent2"/>
              </a:buClr>
              <a:buSzPts val="770"/>
              <a:buFont typeface="Noto Sans Symbols"/>
              <a:buNone/>
              <a:defRPr b="0" i="0" sz="1400" u="none" cap="none" strike="noStrike">
                <a:solidFill>
                  <a:schemeClr val="dk1"/>
                </a:solidFill>
                <a:latin typeface="Tahoma"/>
                <a:ea typeface="Tahoma"/>
                <a:cs typeface="Tahoma"/>
                <a:sym typeface="Tahoma"/>
              </a:defRPr>
            </a:lvl4pPr>
            <a:lvl5pPr indent="-228600" lvl="4" marL="2286000" marR="0" rtl="0" algn="l">
              <a:spcBef>
                <a:spcPts val="280"/>
              </a:spcBef>
              <a:spcAft>
                <a:spcPts val="0"/>
              </a:spcAft>
              <a:buClr>
                <a:schemeClr val="accent1"/>
              </a:buClr>
              <a:buSzPts val="700"/>
              <a:buFont typeface="Noto Sans Symbols"/>
              <a:buNone/>
              <a:defRPr b="0" i="0" sz="1400" u="none" cap="none" strike="noStrike">
                <a:solidFill>
                  <a:schemeClr val="dk1"/>
                </a:solidFill>
                <a:latin typeface="Tahoma"/>
                <a:ea typeface="Tahoma"/>
                <a:cs typeface="Tahoma"/>
                <a:sym typeface="Tahoma"/>
              </a:defRPr>
            </a:lvl5pPr>
            <a:lvl6pPr indent="-228600" lvl="5" marL="2743200" marR="0" rtl="0" algn="l">
              <a:spcBef>
                <a:spcPts val="280"/>
              </a:spcBef>
              <a:spcAft>
                <a:spcPts val="0"/>
              </a:spcAft>
              <a:buClr>
                <a:schemeClr val="accent1"/>
              </a:buClr>
              <a:buSzPts val="700"/>
              <a:buFont typeface="Noto Sans Symbols"/>
              <a:buNone/>
              <a:defRPr b="0" i="0" sz="1400" u="none" cap="none" strike="noStrike">
                <a:solidFill>
                  <a:schemeClr val="dk1"/>
                </a:solidFill>
                <a:latin typeface="Tahoma"/>
                <a:ea typeface="Tahoma"/>
                <a:cs typeface="Tahoma"/>
                <a:sym typeface="Tahoma"/>
              </a:defRPr>
            </a:lvl6pPr>
            <a:lvl7pPr indent="-228600" lvl="6" marL="3200400" marR="0" rtl="0" algn="l">
              <a:spcBef>
                <a:spcPts val="280"/>
              </a:spcBef>
              <a:spcAft>
                <a:spcPts val="0"/>
              </a:spcAft>
              <a:buClr>
                <a:schemeClr val="accent1"/>
              </a:buClr>
              <a:buSzPts val="700"/>
              <a:buFont typeface="Noto Sans Symbols"/>
              <a:buNone/>
              <a:defRPr b="0" i="0" sz="1400" u="none" cap="none" strike="noStrike">
                <a:solidFill>
                  <a:schemeClr val="dk1"/>
                </a:solidFill>
                <a:latin typeface="Tahoma"/>
                <a:ea typeface="Tahoma"/>
                <a:cs typeface="Tahoma"/>
                <a:sym typeface="Tahoma"/>
              </a:defRPr>
            </a:lvl7pPr>
            <a:lvl8pPr indent="-228600" lvl="7" marL="3657600" marR="0" rtl="0" algn="l">
              <a:spcBef>
                <a:spcPts val="280"/>
              </a:spcBef>
              <a:spcAft>
                <a:spcPts val="0"/>
              </a:spcAft>
              <a:buClr>
                <a:schemeClr val="accent1"/>
              </a:buClr>
              <a:buSzPts val="700"/>
              <a:buFont typeface="Noto Sans Symbols"/>
              <a:buNone/>
              <a:defRPr b="0" i="0" sz="1400" u="none" cap="none" strike="noStrike">
                <a:solidFill>
                  <a:schemeClr val="dk1"/>
                </a:solidFill>
                <a:latin typeface="Tahoma"/>
                <a:ea typeface="Tahoma"/>
                <a:cs typeface="Tahoma"/>
                <a:sym typeface="Tahoma"/>
              </a:defRPr>
            </a:lvl8pPr>
            <a:lvl9pPr indent="-228600" lvl="8" marL="4114800" marR="0" rtl="0" algn="l">
              <a:spcBef>
                <a:spcPts val="280"/>
              </a:spcBef>
              <a:spcAft>
                <a:spcPts val="0"/>
              </a:spcAft>
              <a:buClr>
                <a:schemeClr val="accent1"/>
              </a:buClr>
              <a:buSzPts val="700"/>
              <a:buFont typeface="Noto Sans Symbols"/>
              <a:buNone/>
              <a:defRPr b="0" i="0" sz="1400" u="none" cap="none" strike="noStrike">
                <a:solidFill>
                  <a:schemeClr val="dk1"/>
                </a:solidFill>
                <a:latin typeface="Tahoma"/>
                <a:ea typeface="Tahoma"/>
                <a:cs typeface="Tahoma"/>
                <a:sym typeface="Tahoma"/>
              </a:defRPr>
            </a:lvl9pPr>
          </a:lstStyle>
          <a:p/>
        </p:txBody>
      </p:sp>
      <p:sp>
        <p:nvSpPr>
          <p:cNvPr id="21" name="Google Shape;21;p4"/>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9pPr>
          </a:lstStyle>
          <a:p>
            <a:pPr indent="0" lvl="0" marL="0" rtl="0" algn="l">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24" name="Google Shape;24;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35280" lvl="0" marL="457200" marR="0" rtl="0" algn="l">
              <a:spcBef>
                <a:spcPts val="560"/>
              </a:spcBef>
              <a:spcAft>
                <a:spcPts val="0"/>
              </a:spcAft>
              <a:buClr>
                <a:schemeClr val="folHlink"/>
              </a:buClr>
              <a:buSzPts val="1680"/>
              <a:buFont typeface="Noto Sans Symbols"/>
              <a:buChar char="■"/>
              <a:defRPr b="0" i="0" sz="2800" u="none" cap="none" strike="noStrike">
                <a:solidFill>
                  <a:schemeClr val="dk1"/>
                </a:solidFill>
                <a:latin typeface="Tahoma"/>
                <a:ea typeface="Tahoma"/>
                <a:cs typeface="Tahoma"/>
                <a:sym typeface="Tahoma"/>
              </a:defRPr>
            </a:lvl1pPr>
            <a:lvl2pPr indent="-312419" lvl="1" marL="914400" marR="0" rtl="0" algn="l">
              <a:spcBef>
                <a:spcPts val="480"/>
              </a:spcBef>
              <a:spcAft>
                <a:spcPts val="0"/>
              </a:spcAft>
              <a:buClr>
                <a:schemeClr val="hlink"/>
              </a:buClr>
              <a:buSzPts val="1320"/>
              <a:buFont typeface="Noto Sans Symbols"/>
              <a:buChar char="■"/>
              <a:defRPr b="0" i="0" sz="2400" u="none" cap="none" strike="noStrike">
                <a:solidFill>
                  <a:schemeClr val="dk1"/>
                </a:solidFill>
                <a:latin typeface="Tahoma"/>
                <a:ea typeface="Tahoma"/>
                <a:cs typeface="Tahoma"/>
                <a:sym typeface="Tahoma"/>
              </a:defRPr>
            </a:lvl2pPr>
            <a:lvl3pPr indent="-292100" lvl="2" marL="1371600" marR="0" rtl="0" algn="l">
              <a:spcBef>
                <a:spcPts val="400"/>
              </a:spcBef>
              <a:spcAft>
                <a:spcPts val="0"/>
              </a:spcAft>
              <a:buClr>
                <a:schemeClr val="folHlink"/>
              </a:buClr>
              <a:buSzPts val="1000"/>
              <a:buFont typeface="Noto Sans Symbols"/>
              <a:buChar char="■"/>
              <a:defRPr b="0" i="0" sz="2000" u="none" cap="none" strike="noStrike">
                <a:solidFill>
                  <a:schemeClr val="dk1"/>
                </a:solidFill>
                <a:latin typeface="Tahoma"/>
                <a:ea typeface="Tahoma"/>
                <a:cs typeface="Tahoma"/>
                <a:sym typeface="Tahoma"/>
              </a:defRPr>
            </a:lvl3pPr>
            <a:lvl4pPr indent="-291464" lvl="3" marL="1828800" marR="0" rtl="0" algn="l">
              <a:spcBef>
                <a:spcPts val="360"/>
              </a:spcBef>
              <a:spcAft>
                <a:spcPts val="0"/>
              </a:spcAft>
              <a:buClr>
                <a:schemeClr val="accent2"/>
              </a:buClr>
              <a:buSzPts val="990"/>
              <a:buFont typeface="Noto Sans Symbols"/>
              <a:buChar char="■"/>
              <a:defRPr b="0" i="0" sz="1800" u="none" cap="none" strike="noStrike">
                <a:solidFill>
                  <a:schemeClr val="dk1"/>
                </a:solidFill>
                <a:latin typeface="Tahoma"/>
                <a:ea typeface="Tahoma"/>
                <a:cs typeface="Tahoma"/>
                <a:sym typeface="Tahoma"/>
              </a:defRPr>
            </a:lvl4pPr>
            <a:lvl5pPr indent="-285750" lvl="4" marL="2286000" marR="0" rtl="0" algn="l">
              <a:spcBef>
                <a:spcPts val="360"/>
              </a:spcBef>
              <a:spcAft>
                <a:spcPts val="0"/>
              </a:spcAft>
              <a:buClr>
                <a:schemeClr val="accent1"/>
              </a:buClr>
              <a:buSzPts val="900"/>
              <a:buFont typeface="Noto Sans Symbols"/>
              <a:buChar char="■"/>
              <a:defRPr b="0" i="0" sz="1800" u="none" cap="none" strike="noStrike">
                <a:solidFill>
                  <a:schemeClr val="dk1"/>
                </a:solidFill>
                <a:latin typeface="Tahoma"/>
                <a:ea typeface="Tahoma"/>
                <a:cs typeface="Tahoma"/>
                <a:sym typeface="Tahoma"/>
              </a:defRPr>
            </a:lvl5pPr>
            <a:lvl6pPr indent="-285750" lvl="5" marL="2743200" marR="0" rtl="0" algn="l">
              <a:spcBef>
                <a:spcPts val="360"/>
              </a:spcBef>
              <a:spcAft>
                <a:spcPts val="0"/>
              </a:spcAft>
              <a:buClr>
                <a:schemeClr val="accent1"/>
              </a:buClr>
              <a:buSzPts val="900"/>
              <a:buFont typeface="Noto Sans Symbols"/>
              <a:buChar char="■"/>
              <a:defRPr b="0" i="0" sz="1800" u="none" cap="none" strike="noStrike">
                <a:solidFill>
                  <a:schemeClr val="dk1"/>
                </a:solidFill>
                <a:latin typeface="Tahoma"/>
                <a:ea typeface="Tahoma"/>
                <a:cs typeface="Tahoma"/>
                <a:sym typeface="Tahoma"/>
              </a:defRPr>
            </a:lvl6pPr>
            <a:lvl7pPr indent="-285750" lvl="6" marL="3200400" marR="0" rtl="0" algn="l">
              <a:spcBef>
                <a:spcPts val="360"/>
              </a:spcBef>
              <a:spcAft>
                <a:spcPts val="0"/>
              </a:spcAft>
              <a:buClr>
                <a:schemeClr val="accent1"/>
              </a:buClr>
              <a:buSzPts val="900"/>
              <a:buFont typeface="Noto Sans Symbols"/>
              <a:buChar char="■"/>
              <a:defRPr b="0" i="0" sz="1800" u="none" cap="none" strike="noStrike">
                <a:solidFill>
                  <a:schemeClr val="dk1"/>
                </a:solidFill>
                <a:latin typeface="Tahoma"/>
                <a:ea typeface="Tahoma"/>
                <a:cs typeface="Tahoma"/>
                <a:sym typeface="Tahoma"/>
              </a:defRPr>
            </a:lvl7pPr>
            <a:lvl8pPr indent="-285750" lvl="7" marL="3657600" marR="0" rtl="0" algn="l">
              <a:spcBef>
                <a:spcPts val="360"/>
              </a:spcBef>
              <a:spcAft>
                <a:spcPts val="0"/>
              </a:spcAft>
              <a:buClr>
                <a:schemeClr val="accent1"/>
              </a:buClr>
              <a:buSzPts val="900"/>
              <a:buFont typeface="Noto Sans Symbols"/>
              <a:buChar char="■"/>
              <a:defRPr b="0" i="0" sz="1800" u="none" cap="none" strike="noStrike">
                <a:solidFill>
                  <a:schemeClr val="dk1"/>
                </a:solidFill>
                <a:latin typeface="Tahoma"/>
                <a:ea typeface="Tahoma"/>
                <a:cs typeface="Tahoma"/>
                <a:sym typeface="Tahoma"/>
              </a:defRPr>
            </a:lvl8pPr>
            <a:lvl9pPr indent="-285750" lvl="8" marL="4114800" marR="0" rtl="0" algn="l">
              <a:spcBef>
                <a:spcPts val="360"/>
              </a:spcBef>
              <a:spcAft>
                <a:spcPts val="0"/>
              </a:spcAft>
              <a:buClr>
                <a:schemeClr val="accent1"/>
              </a:buClr>
              <a:buSzPts val="900"/>
              <a:buFont typeface="Noto Sans Symbols"/>
              <a:buChar char="■"/>
              <a:defRPr b="0" i="0" sz="1800" u="none" cap="none" strike="noStrike">
                <a:solidFill>
                  <a:schemeClr val="dk1"/>
                </a:solidFill>
                <a:latin typeface="Tahoma"/>
                <a:ea typeface="Tahoma"/>
                <a:cs typeface="Tahoma"/>
                <a:sym typeface="Tahoma"/>
              </a:defRPr>
            </a:lvl9pPr>
          </a:lstStyle>
          <a:p/>
        </p:txBody>
      </p:sp>
      <p:sp>
        <p:nvSpPr>
          <p:cNvPr id="25" name="Google Shape;25;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35280" lvl="0" marL="457200" marR="0" rtl="0" algn="l">
              <a:spcBef>
                <a:spcPts val="560"/>
              </a:spcBef>
              <a:spcAft>
                <a:spcPts val="0"/>
              </a:spcAft>
              <a:buClr>
                <a:schemeClr val="folHlink"/>
              </a:buClr>
              <a:buSzPts val="1680"/>
              <a:buFont typeface="Noto Sans Symbols"/>
              <a:buChar char="■"/>
              <a:defRPr b="0" i="0" sz="2800" u="none" cap="none" strike="noStrike">
                <a:solidFill>
                  <a:schemeClr val="dk1"/>
                </a:solidFill>
                <a:latin typeface="Tahoma"/>
                <a:ea typeface="Tahoma"/>
                <a:cs typeface="Tahoma"/>
                <a:sym typeface="Tahoma"/>
              </a:defRPr>
            </a:lvl1pPr>
            <a:lvl2pPr indent="-312419" lvl="1" marL="914400" marR="0" rtl="0" algn="l">
              <a:spcBef>
                <a:spcPts val="480"/>
              </a:spcBef>
              <a:spcAft>
                <a:spcPts val="0"/>
              </a:spcAft>
              <a:buClr>
                <a:schemeClr val="hlink"/>
              </a:buClr>
              <a:buSzPts val="1320"/>
              <a:buFont typeface="Noto Sans Symbols"/>
              <a:buChar char="■"/>
              <a:defRPr b="0" i="0" sz="2400" u="none" cap="none" strike="noStrike">
                <a:solidFill>
                  <a:schemeClr val="dk1"/>
                </a:solidFill>
                <a:latin typeface="Tahoma"/>
                <a:ea typeface="Tahoma"/>
                <a:cs typeface="Tahoma"/>
                <a:sym typeface="Tahoma"/>
              </a:defRPr>
            </a:lvl2pPr>
            <a:lvl3pPr indent="-292100" lvl="2" marL="1371600" marR="0" rtl="0" algn="l">
              <a:spcBef>
                <a:spcPts val="400"/>
              </a:spcBef>
              <a:spcAft>
                <a:spcPts val="0"/>
              </a:spcAft>
              <a:buClr>
                <a:schemeClr val="folHlink"/>
              </a:buClr>
              <a:buSzPts val="1000"/>
              <a:buFont typeface="Noto Sans Symbols"/>
              <a:buChar char="■"/>
              <a:defRPr b="0" i="0" sz="2000" u="none" cap="none" strike="noStrike">
                <a:solidFill>
                  <a:schemeClr val="dk1"/>
                </a:solidFill>
                <a:latin typeface="Tahoma"/>
                <a:ea typeface="Tahoma"/>
                <a:cs typeface="Tahoma"/>
                <a:sym typeface="Tahoma"/>
              </a:defRPr>
            </a:lvl3pPr>
            <a:lvl4pPr indent="-291464" lvl="3" marL="1828800" marR="0" rtl="0" algn="l">
              <a:spcBef>
                <a:spcPts val="360"/>
              </a:spcBef>
              <a:spcAft>
                <a:spcPts val="0"/>
              </a:spcAft>
              <a:buClr>
                <a:schemeClr val="accent2"/>
              </a:buClr>
              <a:buSzPts val="990"/>
              <a:buFont typeface="Noto Sans Symbols"/>
              <a:buChar char="■"/>
              <a:defRPr b="0" i="0" sz="1800" u="none" cap="none" strike="noStrike">
                <a:solidFill>
                  <a:schemeClr val="dk1"/>
                </a:solidFill>
                <a:latin typeface="Tahoma"/>
                <a:ea typeface="Tahoma"/>
                <a:cs typeface="Tahoma"/>
                <a:sym typeface="Tahoma"/>
              </a:defRPr>
            </a:lvl4pPr>
            <a:lvl5pPr indent="-285750" lvl="4" marL="2286000" marR="0" rtl="0" algn="l">
              <a:spcBef>
                <a:spcPts val="360"/>
              </a:spcBef>
              <a:spcAft>
                <a:spcPts val="0"/>
              </a:spcAft>
              <a:buClr>
                <a:schemeClr val="accent1"/>
              </a:buClr>
              <a:buSzPts val="900"/>
              <a:buFont typeface="Noto Sans Symbols"/>
              <a:buChar char="■"/>
              <a:defRPr b="0" i="0" sz="1800" u="none" cap="none" strike="noStrike">
                <a:solidFill>
                  <a:schemeClr val="dk1"/>
                </a:solidFill>
                <a:latin typeface="Tahoma"/>
                <a:ea typeface="Tahoma"/>
                <a:cs typeface="Tahoma"/>
                <a:sym typeface="Tahoma"/>
              </a:defRPr>
            </a:lvl5pPr>
            <a:lvl6pPr indent="-285750" lvl="5" marL="2743200" marR="0" rtl="0" algn="l">
              <a:spcBef>
                <a:spcPts val="360"/>
              </a:spcBef>
              <a:spcAft>
                <a:spcPts val="0"/>
              </a:spcAft>
              <a:buClr>
                <a:schemeClr val="accent1"/>
              </a:buClr>
              <a:buSzPts val="900"/>
              <a:buFont typeface="Noto Sans Symbols"/>
              <a:buChar char="■"/>
              <a:defRPr b="0" i="0" sz="1800" u="none" cap="none" strike="noStrike">
                <a:solidFill>
                  <a:schemeClr val="dk1"/>
                </a:solidFill>
                <a:latin typeface="Tahoma"/>
                <a:ea typeface="Tahoma"/>
                <a:cs typeface="Tahoma"/>
                <a:sym typeface="Tahoma"/>
              </a:defRPr>
            </a:lvl6pPr>
            <a:lvl7pPr indent="-285750" lvl="6" marL="3200400" marR="0" rtl="0" algn="l">
              <a:spcBef>
                <a:spcPts val="360"/>
              </a:spcBef>
              <a:spcAft>
                <a:spcPts val="0"/>
              </a:spcAft>
              <a:buClr>
                <a:schemeClr val="accent1"/>
              </a:buClr>
              <a:buSzPts val="900"/>
              <a:buFont typeface="Noto Sans Symbols"/>
              <a:buChar char="■"/>
              <a:defRPr b="0" i="0" sz="1800" u="none" cap="none" strike="noStrike">
                <a:solidFill>
                  <a:schemeClr val="dk1"/>
                </a:solidFill>
                <a:latin typeface="Tahoma"/>
                <a:ea typeface="Tahoma"/>
                <a:cs typeface="Tahoma"/>
                <a:sym typeface="Tahoma"/>
              </a:defRPr>
            </a:lvl7pPr>
            <a:lvl8pPr indent="-285750" lvl="7" marL="3657600" marR="0" rtl="0" algn="l">
              <a:spcBef>
                <a:spcPts val="360"/>
              </a:spcBef>
              <a:spcAft>
                <a:spcPts val="0"/>
              </a:spcAft>
              <a:buClr>
                <a:schemeClr val="accent1"/>
              </a:buClr>
              <a:buSzPts val="900"/>
              <a:buFont typeface="Noto Sans Symbols"/>
              <a:buChar char="■"/>
              <a:defRPr b="0" i="0" sz="1800" u="none" cap="none" strike="noStrike">
                <a:solidFill>
                  <a:schemeClr val="dk1"/>
                </a:solidFill>
                <a:latin typeface="Tahoma"/>
                <a:ea typeface="Tahoma"/>
                <a:cs typeface="Tahoma"/>
                <a:sym typeface="Tahoma"/>
              </a:defRPr>
            </a:lvl8pPr>
            <a:lvl9pPr indent="-285750" lvl="8" marL="4114800" marR="0" rtl="0" algn="l">
              <a:spcBef>
                <a:spcPts val="360"/>
              </a:spcBef>
              <a:spcAft>
                <a:spcPts val="0"/>
              </a:spcAft>
              <a:buClr>
                <a:schemeClr val="accent1"/>
              </a:buClr>
              <a:buSzPts val="900"/>
              <a:buFont typeface="Noto Sans Symbols"/>
              <a:buChar char="■"/>
              <a:defRPr b="0" i="0" sz="1800" u="none" cap="none" strike="noStrike">
                <a:solidFill>
                  <a:schemeClr val="dk1"/>
                </a:solidFill>
                <a:latin typeface="Tahoma"/>
                <a:ea typeface="Tahoma"/>
                <a:cs typeface="Tahoma"/>
                <a:sym typeface="Tahoma"/>
              </a:defRPr>
            </a:lvl9pPr>
          </a:lstStyle>
          <a:p/>
        </p:txBody>
      </p:sp>
      <p:sp>
        <p:nvSpPr>
          <p:cNvPr id="26" name="Google Shape;26;p5"/>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9pPr>
          </a:lstStyle>
          <a:p>
            <a:pPr indent="0" lvl="0" marL="0" rtl="0" algn="l">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29" name="Google Shape;29;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folHlink"/>
              </a:buClr>
              <a:buSzPts val="1440"/>
              <a:buFont typeface="Noto Sans Symbols"/>
              <a:buNone/>
              <a:defRPr b="1" i="0" sz="2400" u="none" cap="none" strike="noStrike">
                <a:solidFill>
                  <a:schemeClr val="dk1"/>
                </a:solidFill>
                <a:latin typeface="Tahoma"/>
                <a:ea typeface="Tahoma"/>
                <a:cs typeface="Tahoma"/>
                <a:sym typeface="Tahoma"/>
              </a:defRPr>
            </a:lvl1pPr>
            <a:lvl2pPr indent="-228600" lvl="1" marL="914400" marR="0" rtl="0" algn="l">
              <a:spcBef>
                <a:spcPts val="400"/>
              </a:spcBef>
              <a:spcAft>
                <a:spcPts val="0"/>
              </a:spcAft>
              <a:buClr>
                <a:schemeClr val="hlink"/>
              </a:buClr>
              <a:buSzPts val="1100"/>
              <a:buFont typeface="Noto Sans Symbols"/>
              <a:buNone/>
              <a:defRPr b="1" i="0" sz="2000" u="none" cap="none" strike="noStrike">
                <a:solidFill>
                  <a:schemeClr val="dk1"/>
                </a:solidFill>
                <a:latin typeface="Tahoma"/>
                <a:ea typeface="Tahoma"/>
                <a:cs typeface="Tahoma"/>
                <a:sym typeface="Tahoma"/>
              </a:defRPr>
            </a:lvl2pPr>
            <a:lvl3pPr indent="-228600" lvl="2" marL="1371600" marR="0" rtl="0" algn="l">
              <a:spcBef>
                <a:spcPts val="360"/>
              </a:spcBef>
              <a:spcAft>
                <a:spcPts val="0"/>
              </a:spcAft>
              <a:buClr>
                <a:schemeClr val="folHlink"/>
              </a:buClr>
              <a:buSzPts val="900"/>
              <a:buFont typeface="Noto Sans Symbols"/>
              <a:buNone/>
              <a:defRPr b="1" i="0" sz="1800" u="none" cap="none" strike="noStrike">
                <a:solidFill>
                  <a:schemeClr val="dk1"/>
                </a:solidFill>
                <a:latin typeface="Tahoma"/>
                <a:ea typeface="Tahoma"/>
                <a:cs typeface="Tahoma"/>
                <a:sym typeface="Tahoma"/>
              </a:defRPr>
            </a:lvl3pPr>
            <a:lvl4pPr indent="-228600" lvl="3" marL="1828800" marR="0" rtl="0" algn="l">
              <a:spcBef>
                <a:spcPts val="320"/>
              </a:spcBef>
              <a:spcAft>
                <a:spcPts val="0"/>
              </a:spcAft>
              <a:buClr>
                <a:schemeClr val="accent2"/>
              </a:buClr>
              <a:buSzPts val="880"/>
              <a:buFont typeface="Noto Sans Symbols"/>
              <a:buNone/>
              <a:defRPr b="1" i="0" sz="1600" u="none" cap="none" strike="noStrike">
                <a:solidFill>
                  <a:schemeClr val="dk1"/>
                </a:solidFill>
                <a:latin typeface="Tahoma"/>
                <a:ea typeface="Tahoma"/>
                <a:cs typeface="Tahoma"/>
                <a:sym typeface="Tahoma"/>
              </a:defRPr>
            </a:lvl4pPr>
            <a:lvl5pPr indent="-228600" lvl="4" marL="2286000" marR="0" rtl="0" algn="l">
              <a:spcBef>
                <a:spcPts val="320"/>
              </a:spcBef>
              <a:spcAft>
                <a:spcPts val="0"/>
              </a:spcAft>
              <a:buClr>
                <a:schemeClr val="accent1"/>
              </a:buClr>
              <a:buSzPts val="800"/>
              <a:buFont typeface="Noto Sans Symbols"/>
              <a:buNone/>
              <a:defRPr b="1" i="0" sz="1600" u="none" cap="none" strike="noStrike">
                <a:solidFill>
                  <a:schemeClr val="dk1"/>
                </a:solidFill>
                <a:latin typeface="Tahoma"/>
                <a:ea typeface="Tahoma"/>
                <a:cs typeface="Tahoma"/>
                <a:sym typeface="Tahoma"/>
              </a:defRPr>
            </a:lvl5pPr>
            <a:lvl6pPr indent="-228600" lvl="5" marL="2743200" marR="0" rtl="0" algn="l">
              <a:spcBef>
                <a:spcPts val="320"/>
              </a:spcBef>
              <a:spcAft>
                <a:spcPts val="0"/>
              </a:spcAft>
              <a:buClr>
                <a:schemeClr val="accent1"/>
              </a:buClr>
              <a:buSzPts val="800"/>
              <a:buFont typeface="Noto Sans Symbols"/>
              <a:buNone/>
              <a:defRPr b="1" i="0" sz="1600" u="none" cap="none" strike="noStrike">
                <a:solidFill>
                  <a:schemeClr val="dk1"/>
                </a:solidFill>
                <a:latin typeface="Tahoma"/>
                <a:ea typeface="Tahoma"/>
                <a:cs typeface="Tahoma"/>
                <a:sym typeface="Tahoma"/>
              </a:defRPr>
            </a:lvl6pPr>
            <a:lvl7pPr indent="-228600" lvl="6" marL="3200400" marR="0" rtl="0" algn="l">
              <a:spcBef>
                <a:spcPts val="320"/>
              </a:spcBef>
              <a:spcAft>
                <a:spcPts val="0"/>
              </a:spcAft>
              <a:buClr>
                <a:schemeClr val="accent1"/>
              </a:buClr>
              <a:buSzPts val="800"/>
              <a:buFont typeface="Noto Sans Symbols"/>
              <a:buNone/>
              <a:defRPr b="1" i="0" sz="1600" u="none" cap="none" strike="noStrike">
                <a:solidFill>
                  <a:schemeClr val="dk1"/>
                </a:solidFill>
                <a:latin typeface="Tahoma"/>
                <a:ea typeface="Tahoma"/>
                <a:cs typeface="Tahoma"/>
                <a:sym typeface="Tahoma"/>
              </a:defRPr>
            </a:lvl7pPr>
            <a:lvl8pPr indent="-228600" lvl="7" marL="3657600" marR="0" rtl="0" algn="l">
              <a:spcBef>
                <a:spcPts val="320"/>
              </a:spcBef>
              <a:spcAft>
                <a:spcPts val="0"/>
              </a:spcAft>
              <a:buClr>
                <a:schemeClr val="accent1"/>
              </a:buClr>
              <a:buSzPts val="800"/>
              <a:buFont typeface="Noto Sans Symbols"/>
              <a:buNone/>
              <a:defRPr b="1" i="0" sz="1600" u="none" cap="none" strike="noStrike">
                <a:solidFill>
                  <a:schemeClr val="dk1"/>
                </a:solidFill>
                <a:latin typeface="Tahoma"/>
                <a:ea typeface="Tahoma"/>
                <a:cs typeface="Tahoma"/>
                <a:sym typeface="Tahoma"/>
              </a:defRPr>
            </a:lvl8pPr>
            <a:lvl9pPr indent="-228600" lvl="8" marL="4114800" marR="0" rtl="0" algn="l">
              <a:spcBef>
                <a:spcPts val="320"/>
              </a:spcBef>
              <a:spcAft>
                <a:spcPts val="0"/>
              </a:spcAft>
              <a:buClr>
                <a:schemeClr val="accent1"/>
              </a:buClr>
              <a:buSzPts val="800"/>
              <a:buFont typeface="Noto Sans Symbols"/>
              <a:buNone/>
              <a:defRPr b="1" i="0" sz="1600" u="none" cap="none" strike="noStrike">
                <a:solidFill>
                  <a:schemeClr val="dk1"/>
                </a:solidFill>
                <a:latin typeface="Tahoma"/>
                <a:ea typeface="Tahoma"/>
                <a:cs typeface="Tahoma"/>
                <a:sym typeface="Tahoma"/>
              </a:defRPr>
            </a:lvl9pPr>
          </a:lstStyle>
          <a:p/>
        </p:txBody>
      </p:sp>
      <p:sp>
        <p:nvSpPr>
          <p:cNvPr id="30" name="Google Shape;30;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480"/>
              </a:spcBef>
              <a:spcAft>
                <a:spcPts val="0"/>
              </a:spcAft>
              <a:buClr>
                <a:schemeClr val="folHlink"/>
              </a:buClr>
              <a:buSzPts val="1440"/>
              <a:buFont typeface="Noto Sans Symbols"/>
              <a:buChar char="■"/>
              <a:defRPr b="0" i="0" sz="2400" u="none" cap="none" strike="noStrike">
                <a:solidFill>
                  <a:schemeClr val="dk1"/>
                </a:solidFill>
                <a:latin typeface="Tahoma"/>
                <a:ea typeface="Tahoma"/>
                <a:cs typeface="Tahoma"/>
                <a:sym typeface="Tahoma"/>
              </a:defRPr>
            </a:lvl1pPr>
            <a:lvl2pPr indent="-298450" lvl="1" marL="914400" marR="0" rtl="0" algn="l">
              <a:spcBef>
                <a:spcPts val="400"/>
              </a:spcBef>
              <a:spcAft>
                <a:spcPts val="0"/>
              </a:spcAft>
              <a:buClr>
                <a:schemeClr val="hlink"/>
              </a:buClr>
              <a:buSzPts val="1100"/>
              <a:buFont typeface="Noto Sans Symbols"/>
              <a:buChar char="■"/>
              <a:defRPr b="0" i="0" sz="2000" u="none" cap="none" strike="noStrike">
                <a:solidFill>
                  <a:schemeClr val="dk1"/>
                </a:solidFill>
                <a:latin typeface="Tahoma"/>
                <a:ea typeface="Tahoma"/>
                <a:cs typeface="Tahoma"/>
                <a:sym typeface="Tahoma"/>
              </a:defRPr>
            </a:lvl2pPr>
            <a:lvl3pPr indent="-285750" lvl="2" marL="1371600" marR="0" rtl="0" algn="l">
              <a:spcBef>
                <a:spcPts val="360"/>
              </a:spcBef>
              <a:spcAft>
                <a:spcPts val="0"/>
              </a:spcAft>
              <a:buClr>
                <a:schemeClr val="folHlink"/>
              </a:buClr>
              <a:buSzPts val="900"/>
              <a:buFont typeface="Noto Sans Symbols"/>
              <a:buChar char="■"/>
              <a:defRPr b="0" i="0" sz="1800" u="none" cap="none" strike="noStrike">
                <a:solidFill>
                  <a:schemeClr val="dk1"/>
                </a:solidFill>
                <a:latin typeface="Tahoma"/>
                <a:ea typeface="Tahoma"/>
                <a:cs typeface="Tahoma"/>
                <a:sym typeface="Tahoma"/>
              </a:defRPr>
            </a:lvl3pPr>
            <a:lvl4pPr indent="-284480" lvl="3" marL="1828800" marR="0" rtl="0" algn="l">
              <a:spcBef>
                <a:spcPts val="320"/>
              </a:spcBef>
              <a:spcAft>
                <a:spcPts val="0"/>
              </a:spcAft>
              <a:buClr>
                <a:schemeClr val="accent2"/>
              </a:buClr>
              <a:buSzPts val="880"/>
              <a:buFont typeface="Noto Sans Symbols"/>
              <a:buChar char="■"/>
              <a:defRPr b="0" i="0" sz="1600" u="none" cap="none" strike="noStrike">
                <a:solidFill>
                  <a:schemeClr val="dk1"/>
                </a:solidFill>
                <a:latin typeface="Tahoma"/>
                <a:ea typeface="Tahoma"/>
                <a:cs typeface="Tahoma"/>
                <a:sym typeface="Tahoma"/>
              </a:defRPr>
            </a:lvl4pPr>
            <a:lvl5pPr indent="-279400" lvl="4" marL="2286000" marR="0" rtl="0" algn="l">
              <a:spcBef>
                <a:spcPts val="320"/>
              </a:spcBef>
              <a:spcAft>
                <a:spcPts val="0"/>
              </a:spcAft>
              <a:buClr>
                <a:schemeClr val="accent1"/>
              </a:buClr>
              <a:buSzPts val="800"/>
              <a:buFont typeface="Noto Sans Symbols"/>
              <a:buChar char="■"/>
              <a:defRPr b="0" i="0" sz="1600" u="none" cap="none" strike="noStrike">
                <a:solidFill>
                  <a:schemeClr val="dk1"/>
                </a:solidFill>
                <a:latin typeface="Tahoma"/>
                <a:ea typeface="Tahoma"/>
                <a:cs typeface="Tahoma"/>
                <a:sym typeface="Tahoma"/>
              </a:defRPr>
            </a:lvl5pPr>
            <a:lvl6pPr indent="-279400" lvl="5" marL="2743200" marR="0" rtl="0" algn="l">
              <a:spcBef>
                <a:spcPts val="320"/>
              </a:spcBef>
              <a:spcAft>
                <a:spcPts val="0"/>
              </a:spcAft>
              <a:buClr>
                <a:schemeClr val="accent1"/>
              </a:buClr>
              <a:buSzPts val="800"/>
              <a:buFont typeface="Noto Sans Symbols"/>
              <a:buChar char="■"/>
              <a:defRPr b="0" i="0" sz="1600" u="none" cap="none" strike="noStrike">
                <a:solidFill>
                  <a:schemeClr val="dk1"/>
                </a:solidFill>
                <a:latin typeface="Tahoma"/>
                <a:ea typeface="Tahoma"/>
                <a:cs typeface="Tahoma"/>
                <a:sym typeface="Tahoma"/>
              </a:defRPr>
            </a:lvl6pPr>
            <a:lvl7pPr indent="-279400" lvl="6" marL="3200400" marR="0" rtl="0" algn="l">
              <a:spcBef>
                <a:spcPts val="320"/>
              </a:spcBef>
              <a:spcAft>
                <a:spcPts val="0"/>
              </a:spcAft>
              <a:buClr>
                <a:schemeClr val="accent1"/>
              </a:buClr>
              <a:buSzPts val="800"/>
              <a:buFont typeface="Noto Sans Symbols"/>
              <a:buChar char="■"/>
              <a:defRPr b="0" i="0" sz="1600" u="none" cap="none" strike="noStrike">
                <a:solidFill>
                  <a:schemeClr val="dk1"/>
                </a:solidFill>
                <a:latin typeface="Tahoma"/>
                <a:ea typeface="Tahoma"/>
                <a:cs typeface="Tahoma"/>
                <a:sym typeface="Tahoma"/>
              </a:defRPr>
            </a:lvl7pPr>
            <a:lvl8pPr indent="-279400" lvl="7" marL="3657600" marR="0" rtl="0" algn="l">
              <a:spcBef>
                <a:spcPts val="320"/>
              </a:spcBef>
              <a:spcAft>
                <a:spcPts val="0"/>
              </a:spcAft>
              <a:buClr>
                <a:schemeClr val="accent1"/>
              </a:buClr>
              <a:buSzPts val="800"/>
              <a:buFont typeface="Noto Sans Symbols"/>
              <a:buChar char="■"/>
              <a:defRPr b="0" i="0" sz="1600" u="none" cap="none" strike="noStrike">
                <a:solidFill>
                  <a:schemeClr val="dk1"/>
                </a:solidFill>
                <a:latin typeface="Tahoma"/>
                <a:ea typeface="Tahoma"/>
                <a:cs typeface="Tahoma"/>
                <a:sym typeface="Tahoma"/>
              </a:defRPr>
            </a:lvl8pPr>
            <a:lvl9pPr indent="-279400" lvl="8" marL="4114800" marR="0" rtl="0" algn="l">
              <a:spcBef>
                <a:spcPts val="320"/>
              </a:spcBef>
              <a:spcAft>
                <a:spcPts val="0"/>
              </a:spcAft>
              <a:buClr>
                <a:schemeClr val="accent1"/>
              </a:buClr>
              <a:buSzPts val="800"/>
              <a:buFont typeface="Noto Sans Symbols"/>
              <a:buChar char="■"/>
              <a:defRPr b="0" i="0" sz="1600" u="none" cap="none" strike="noStrike">
                <a:solidFill>
                  <a:schemeClr val="dk1"/>
                </a:solidFill>
                <a:latin typeface="Tahoma"/>
                <a:ea typeface="Tahoma"/>
                <a:cs typeface="Tahoma"/>
                <a:sym typeface="Tahoma"/>
              </a:defRPr>
            </a:lvl9pPr>
          </a:lstStyle>
          <a:p/>
        </p:txBody>
      </p:sp>
      <p:sp>
        <p:nvSpPr>
          <p:cNvPr id="31" name="Google Shape;31;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folHlink"/>
              </a:buClr>
              <a:buSzPts val="1440"/>
              <a:buFont typeface="Noto Sans Symbols"/>
              <a:buNone/>
              <a:defRPr b="1" i="0" sz="2400" u="none" cap="none" strike="noStrike">
                <a:solidFill>
                  <a:schemeClr val="dk1"/>
                </a:solidFill>
                <a:latin typeface="Tahoma"/>
                <a:ea typeface="Tahoma"/>
                <a:cs typeface="Tahoma"/>
                <a:sym typeface="Tahoma"/>
              </a:defRPr>
            </a:lvl1pPr>
            <a:lvl2pPr indent="-228600" lvl="1" marL="914400" marR="0" rtl="0" algn="l">
              <a:spcBef>
                <a:spcPts val="400"/>
              </a:spcBef>
              <a:spcAft>
                <a:spcPts val="0"/>
              </a:spcAft>
              <a:buClr>
                <a:schemeClr val="hlink"/>
              </a:buClr>
              <a:buSzPts val="1100"/>
              <a:buFont typeface="Noto Sans Symbols"/>
              <a:buNone/>
              <a:defRPr b="1" i="0" sz="2000" u="none" cap="none" strike="noStrike">
                <a:solidFill>
                  <a:schemeClr val="dk1"/>
                </a:solidFill>
                <a:latin typeface="Tahoma"/>
                <a:ea typeface="Tahoma"/>
                <a:cs typeface="Tahoma"/>
                <a:sym typeface="Tahoma"/>
              </a:defRPr>
            </a:lvl2pPr>
            <a:lvl3pPr indent="-228600" lvl="2" marL="1371600" marR="0" rtl="0" algn="l">
              <a:spcBef>
                <a:spcPts val="360"/>
              </a:spcBef>
              <a:spcAft>
                <a:spcPts val="0"/>
              </a:spcAft>
              <a:buClr>
                <a:schemeClr val="folHlink"/>
              </a:buClr>
              <a:buSzPts val="900"/>
              <a:buFont typeface="Noto Sans Symbols"/>
              <a:buNone/>
              <a:defRPr b="1" i="0" sz="1800" u="none" cap="none" strike="noStrike">
                <a:solidFill>
                  <a:schemeClr val="dk1"/>
                </a:solidFill>
                <a:latin typeface="Tahoma"/>
                <a:ea typeface="Tahoma"/>
                <a:cs typeface="Tahoma"/>
                <a:sym typeface="Tahoma"/>
              </a:defRPr>
            </a:lvl3pPr>
            <a:lvl4pPr indent="-228600" lvl="3" marL="1828800" marR="0" rtl="0" algn="l">
              <a:spcBef>
                <a:spcPts val="320"/>
              </a:spcBef>
              <a:spcAft>
                <a:spcPts val="0"/>
              </a:spcAft>
              <a:buClr>
                <a:schemeClr val="accent2"/>
              </a:buClr>
              <a:buSzPts val="880"/>
              <a:buFont typeface="Noto Sans Symbols"/>
              <a:buNone/>
              <a:defRPr b="1" i="0" sz="1600" u="none" cap="none" strike="noStrike">
                <a:solidFill>
                  <a:schemeClr val="dk1"/>
                </a:solidFill>
                <a:latin typeface="Tahoma"/>
                <a:ea typeface="Tahoma"/>
                <a:cs typeface="Tahoma"/>
                <a:sym typeface="Tahoma"/>
              </a:defRPr>
            </a:lvl4pPr>
            <a:lvl5pPr indent="-228600" lvl="4" marL="2286000" marR="0" rtl="0" algn="l">
              <a:spcBef>
                <a:spcPts val="320"/>
              </a:spcBef>
              <a:spcAft>
                <a:spcPts val="0"/>
              </a:spcAft>
              <a:buClr>
                <a:schemeClr val="accent1"/>
              </a:buClr>
              <a:buSzPts val="800"/>
              <a:buFont typeface="Noto Sans Symbols"/>
              <a:buNone/>
              <a:defRPr b="1" i="0" sz="1600" u="none" cap="none" strike="noStrike">
                <a:solidFill>
                  <a:schemeClr val="dk1"/>
                </a:solidFill>
                <a:latin typeface="Tahoma"/>
                <a:ea typeface="Tahoma"/>
                <a:cs typeface="Tahoma"/>
                <a:sym typeface="Tahoma"/>
              </a:defRPr>
            </a:lvl5pPr>
            <a:lvl6pPr indent="-228600" lvl="5" marL="2743200" marR="0" rtl="0" algn="l">
              <a:spcBef>
                <a:spcPts val="320"/>
              </a:spcBef>
              <a:spcAft>
                <a:spcPts val="0"/>
              </a:spcAft>
              <a:buClr>
                <a:schemeClr val="accent1"/>
              </a:buClr>
              <a:buSzPts val="800"/>
              <a:buFont typeface="Noto Sans Symbols"/>
              <a:buNone/>
              <a:defRPr b="1" i="0" sz="1600" u="none" cap="none" strike="noStrike">
                <a:solidFill>
                  <a:schemeClr val="dk1"/>
                </a:solidFill>
                <a:latin typeface="Tahoma"/>
                <a:ea typeface="Tahoma"/>
                <a:cs typeface="Tahoma"/>
                <a:sym typeface="Tahoma"/>
              </a:defRPr>
            </a:lvl6pPr>
            <a:lvl7pPr indent="-228600" lvl="6" marL="3200400" marR="0" rtl="0" algn="l">
              <a:spcBef>
                <a:spcPts val="320"/>
              </a:spcBef>
              <a:spcAft>
                <a:spcPts val="0"/>
              </a:spcAft>
              <a:buClr>
                <a:schemeClr val="accent1"/>
              </a:buClr>
              <a:buSzPts val="800"/>
              <a:buFont typeface="Noto Sans Symbols"/>
              <a:buNone/>
              <a:defRPr b="1" i="0" sz="1600" u="none" cap="none" strike="noStrike">
                <a:solidFill>
                  <a:schemeClr val="dk1"/>
                </a:solidFill>
                <a:latin typeface="Tahoma"/>
                <a:ea typeface="Tahoma"/>
                <a:cs typeface="Tahoma"/>
                <a:sym typeface="Tahoma"/>
              </a:defRPr>
            </a:lvl7pPr>
            <a:lvl8pPr indent="-228600" lvl="7" marL="3657600" marR="0" rtl="0" algn="l">
              <a:spcBef>
                <a:spcPts val="320"/>
              </a:spcBef>
              <a:spcAft>
                <a:spcPts val="0"/>
              </a:spcAft>
              <a:buClr>
                <a:schemeClr val="accent1"/>
              </a:buClr>
              <a:buSzPts val="800"/>
              <a:buFont typeface="Noto Sans Symbols"/>
              <a:buNone/>
              <a:defRPr b="1" i="0" sz="1600" u="none" cap="none" strike="noStrike">
                <a:solidFill>
                  <a:schemeClr val="dk1"/>
                </a:solidFill>
                <a:latin typeface="Tahoma"/>
                <a:ea typeface="Tahoma"/>
                <a:cs typeface="Tahoma"/>
                <a:sym typeface="Tahoma"/>
              </a:defRPr>
            </a:lvl8pPr>
            <a:lvl9pPr indent="-228600" lvl="8" marL="4114800" marR="0" rtl="0" algn="l">
              <a:spcBef>
                <a:spcPts val="320"/>
              </a:spcBef>
              <a:spcAft>
                <a:spcPts val="0"/>
              </a:spcAft>
              <a:buClr>
                <a:schemeClr val="accent1"/>
              </a:buClr>
              <a:buSzPts val="800"/>
              <a:buFont typeface="Noto Sans Symbols"/>
              <a:buNone/>
              <a:defRPr b="1" i="0" sz="1600" u="none" cap="none" strike="noStrike">
                <a:solidFill>
                  <a:schemeClr val="dk1"/>
                </a:solidFill>
                <a:latin typeface="Tahoma"/>
                <a:ea typeface="Tahoma"/>
                <a:cs typeface="Tahoma"/>
                <a:sym typeface="Tahoma"/>
              </a:defRPr>
            </a:lvl9pPr>
          </a:lstStyle>
          <a:p/>
        </p:txBody>
      </p:sp>
      <p:sp>
        <p:nvSpPr>
          <p:cNvPr id="32" name="Google Shape;32;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480"/>
              </a:spcBef>
              <a:spcAft>
                <a:spcPts val="0"/>
              </a:spcAft>
              <a:buClr>
                <a:schemeClr val="folHlink"/>
              </a:buClr>
              <a:buSzPts val="1440"/>
              <a:buFont typeface="Noto Sans Symbols"/>
              <a:buChar char="■"/>
              <a:defRPr b="0" i="0" sz="2400" u="none" cap="none" strike="noStrike">
                <a:solidFill>
                  <a:schemeClr val="dk1"/>
                </a:solidFill>
                <a:latin typeface="Tahoma"/>
                <a:ea typeface="Tahoma"/>
                <a:cs typeface="Tahoma"/>
                <a:sym typeface="Tahoma"/>
              </a:defRPr>
            </a:lvl1pPr>
            <a:lvl2pPr indent="-298450" lvl="1" marL="914400" marR="0" rtl="0" algn="l">
              <a:spcBef>
                <a:spcPts val="400"/>
              </a:spcBef>
              <a:spcAft>
                <a:spcPts val="0"/>
              </a:spcAft>
              <a:buClr>
                <a:schemeClr val="hlink"/>
              </a:buClr>
              <a:buSzPts val="1100"/>
              <a:buFont typeface="Noto Sans Symbols"/>
              <a:buChar char="■"/>
              <a:defRPr b="0" i="0" sz="2000" u="none" cap="none" strike="noStrike">
                <a:solidFill>
                  <a:schemeClr val="dk1"/>
                </a:solidFill>
                <a:latin typeface="Tahoma"/>
                <a:ea typeface="Tahoma"/>
                <a:cs typeface="Tahoma"/>
                <a:sym typeface="Tahoma"/>
              </a:defRPr>
            </a:lvl2pPr>
            <a:lvl3pPr indent="-285750" lvl="2" marL="1371600" marR="0" rtl="0" algn="l">
              <a:spcBef>
                <a:spcPts val="360"/>
              </a:spcBef>
              <a:spcAft>
                <a:spcPts val="0"/>
              </a:spcAft>
              <a:buClr>
                <a:schemeClr val="folHlink"/>
              </a:buClr>
              <a:buSzPts val="900"/>
              <a:buFont typeface="Noto Sans Symbols"/>
              <a:buChar char="■"/>
              <a:defRPr b="0" i="0" sz="1800" u="none" cap="none" strike="noStrike">
                <a:solidFill>
                  <a:schemeClr val="dk1"/>
                </a:solidFill>
                <a:latin typeface="Tahoma"/>
                <a:ea typeface="Tahoma"/>
                <a:cs typeface="Tahoma"/>
                <a:sym typeface="Tahoma"/>
              </a:defRPr>
            </a:lvl3pPr>
            <a:lvl4pPr indent="-284480" lvl="3" marL="1828800" marR="0" rtl="0" algn="l">
              <a:spcBef>
                <a:spcPts val="320"/>
              </a:spcBef>
              <a:spcAft>
                <a:spcPts val="0"/>
              </a:spcAft>
              <a:buClr>
                <a:schemeClr val="accent2"/>
              </a:buClr>
              <a:buSzPts val="880"/>
              <a:buFont typeface="Noto Sans Symbols"/>
              <a:buChar char="■"/>
              <a:defRPr b="0" i="0" sz="1600" u="none" cap="none" strike="noStrike">
                <a:solidFill>
                  <a:schemeClr val="dk1"/>
                </a:solidFill>
                <a:latin typeface="Tahoma"/>
                <a:ea typeface="Tahoma"/>
                <a:cs typeface="Tahoma"/>
                <a:sym typeface="Tahoma"/>
              </a:defRPr>
            </a:lvl4pPr>
            <a:lvl5pPr indent="-279400" lvl="4" marL="2286000" marR="0" rtl="0" algn="l">
              <a:spcBef>
                <a:spcPts val="320"/>
              </a:spcBef>
              <a:spcAft>
                <a:spcPts val="0"/>
              </a:spcAft>
              <a:buClr>
                <a:schemeClr val="accent1"/>
              </a:buClr>
              <a:buSzPts val="800"/>
              <a:buFont typeface="Noto Sans Symbols"/>
              <a:buChar char="■"/>
              <a:defRPr b="0" i="0" sz="1600" u="none" cap="none" strike="noStrike">
                <a:solidFill>
                  <a:schemeClr val="dk1"/>
                </a:solidFill>
                <a:latin typeface="Tahoma"/>
                <a:ea typeface="Tahoma"/>
                <a:cs typeface="Tahoma"/>
                <a:sym typeface="Tahoma"/>
              </a:defRPr>
            </a:lvl5pPr>
            <a:lvl6pPr indent="-279400" lvl="5" marL="2743200" marR="0" rtl="0" algn="l">
              <a:spcBef>
                <a:spcPts val="320"/>
              </a:spcBef>
              <a:spcAft>
                <a:spcPts val="0"/>
              </a:spcAft>
              <a:buClr>
                <a:schemeClr val="accent1"/>
              </a:buClr>
              <a:buSzPts val="800"/>
              <a:buFont typeface="Noto Sans Symbols"/>
              <a:buChar char="■"/>
              <a:defRPr b="0" i="0" sz="1600" u="none" cap="none" strike="noStrike">
                <a:solidFill>
                  <a:schemeClr val="dk1"/>
                </a:solidFill>
                <a:latin typeface="Tahoma"/>
                <a:ea typeface="Tahoma"/>
                <a:cs typeface="Tahoma"/>
                <a:sym typeface="Tahoma"/>
              </a:defRPr>
            </a:lvl6pPr>
            <a:lvl7pPr indent="-279400" lvl="6" marL="3200400" marR="0" rtl="0" algn="l">
              <a:spcBef>
                <a:spcPts val="320"/>
              </a:spcBef>
              <a:spcAft>
                <a:spcPts val="0"/>
              </a:spcAft>
              <a:buClr>
                <a:schemeClr val="accent1"/>
              </a:buClr>
              <a:buSzPts val="800"/>
              <a:buFont typeface="Noto Sans Symbols"/>
              <a:buChar char="■"/>
              <a:defRPr b="0" i="0" sz="1600" u="none" cap="none" strike="noStrike">
                <a:solidFill>
                  <a:schemeClr val="dk1"/>
                </a:solidFill>
                <a:latin typeface="Tahoma"/>
                <a:ea typeface="Tahoma"/>
                <a:cs typeface="Tahoma"/>
                <a:sym typeface="Tahoma"/>
              </a:defRPr>
            </a:lvl7pPr>
            <a:lvl8pPr indent="-279400" lvl="7" marL="3657600" marR="0" rtl="0" algn="l">
              <a:spcBef>
                <a:spcPts val="320"/>
              </a:spcBef>
              <a:spcAft>
                <a:spcPts val="0"/>
              </a:spcAft>
              <a:buClr>
                <a:schemeClr val="accent1"/>
              </a:buClr>
              <a:buSzPts val="800"/>
              <a:buFont typeface="Noto Sans Symbols"/>
              <a:buChar char="■"/>
              <a:defRPr b="0" i="0" sz="1600" u="none" cap="none" strike="noStrike">
                <a:solidFill>
                  <a:schemeClr val="dk1"/>
                </a:solidFill>
                <a:latin typeface="Tahoma"/>
                <a:ea typeface="Tahoma"/>
                <a:cs typeface="Tahoma"/>
                <a:sym typeface="Tahoma"/>
              </a:defRPr>
            </a:lvl8pPr>
            <a:lvl9pPr indent="-279400" lvl="8" marL="4114800" marR="0" rtl="0" algn="l">
              <a:spcBef>
                <a:spcPts val="320"/>
              </a:spcBef>
              <a:spcAft>
                <a:spcPts val="0"/>
              </a:spcAft>
              <a:buClr>
                <a:schemeClr val="accent1"/>
              </a:buClr>
              <a:buSzPts val="800"/>
              <a:buFont typeface="Noto Sans Symbols"/>
              <a:buChar char="■"/>
              <a:defRPr b="0" i="0" sz="1600" u="none" cap="none" strike="noStrike">
                <a:solidFill>
                  <a:schemeClr val="dk1"/>
                </a:solidFill>
                <a:latin typeface="Tahoma"/>
                <a:ea typeface="Tahoma"/>
                <a:cs typeface="Tahoma"/>
                <a:sym typeface="Tahoma"/>
              </a:defRPr>
            </a:lvl9pPr>
          </a:lstStyle>
          <a:p/>
        </p:txBody>
      </p:sp>
      <p:sp>
        <p:nvSpPr>
          <p:cNvPr id="33" name="Google Shape;33;p6"/>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9pPr>
          </a:lstStyle>
          <a:p>
            <a:pPr indent="0" lvl="0" marL="0" rtl="0" algn="l">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36" name="Google Shape;36;p7"/>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9pPr>
          </a:lstStyle>
          <a:p>
            <a:pPr indent="0" lvl="0" marL="0" rtl="0" algn="l">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7" name="Shape 37"/>
        <p:cNvGrpSpPr/>
        <p:nvPr/>
      </p:nvGrpSpPr>
      <p:grpSpPr>
        <a:xfrm>
          <a:off x="0" y="0"/>
          <a:ext cx="0" cy="0"/>
          <a:chOff x="0" y="0"/>
          <a:chExt cx="0" cy="0"/>
        </a:xfrm>
      </p:grpSpPr>
      <p:sp>
        <p:nvSpPr>
          <p:cNvPr id="38" name="Google Shape;38;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50520" lvl="0" marL="457200" marR="0" rtl="0" algn="l">
              <a:spcBef>
                <a:spcPts val="640"/>
              </a:spcBef>
              <a:spcAft>
                <a:spcPts val="0"/>
              </a:spcAft>
              <a:buClr>
                <a:schemeClr val="folHlink"/>
              </a:buClr>
              <a:buSzPts val="1920"/>
              <a:buFont typeface="Noto Sans Symbols"/>
              <a:buChar char="■"/>
              <a:defRPr b="0" i="0" sz="3200" u="none" cap="none" strike="noStrike">
                <a:solidFill>
                  <a:schemeClr val="dk1"/>
                </a:solidFill>
                <a:latin typeface="Tahoma"/>
                <a:ea typeface="Tahoma"/>
                <a:cs typeface="Tahoma"/>
                <a:sym typeface="Tahoma"/>
              </a:defRPr>
            </a:lvl1pPr>
            <a:lvl2pPr indent="-326390" lvl="1" marL="914400" marR="0" rtl="0" algn="l">
              <a:spcBef>
                <a:spcPts val="560"/>
              </a:spcBef>
              <a:spcAft>
                <a:spcPts val="0"/>
              </a:spcAft>
              <a:buClr>
                <a:schemeClr val="hlink"/>
              </a:buClr>
              <a:buSzPts val="1540"/>
              <a:buFont typeface="Noto Sans Symbols"/>
              <a:buChar char="■"/>
              <a:defRPr b="0" i="0" sz="2800" u="none" cap="none" strike="noStrike">
                <a:solidFill>
                  <a:schemeClr val="dk1"/>
                </a:solidFill>
                <a:latin typeface="Tahoma"/>
                <a:ea typeface="Tahoma"/>
                <a:cs typeface="Tahoma"/>
                <a:sym typeface="Tahoma"/>
              </a:defRPr>
            </a:lvl2pPr>
            <a:lvl3pPr indent="-304800" lvl="2" marL="1371600" marR="0" rtl="0" algn="l">
              <a:spcBef>
                <a:spcPts val="480"/>
              </a:spcBef>
              <a:spcAft>
                <a:spcPts val="0"/>
              </a:spcAft>
              <a:buClr>
                <a:schemeClr val="folHlink"/>
              </a:buClr>
              <a:buSzPts val="1200"/>
              <a:buFont typeface="Noto Sans Symbols"/>
              <a:buChar char="■"/>
              <a:defRPr b="0" i="0" sz="2400" u="none" cap="none" strike="noStrike">
                <a:solidFill>
                  <a:schemeClr val="dk1"/>
                </a:solidFill>
                <a:latin typeface="Tahoma"/>
                <a:ea typeface="Tahoma"/>
                <a:cs typeface="Tahoma"/>
                <a:sym typeface="Tahoma"/>
              </a:defRPr>
            </a:lvl3pPr>
            <a:lvl4pPr indent="-298450" lvl="3" marL="1828800" marR="0" rtl="0" algn="l">
              <a:spcBef>
                <a:spcPts val="400"/>
              </a:spcBef>
              <a:spcAft>
                <a:spcPts val="0"/>
              </a:spcAft>
              <a:buClr>
                <a:schemeClr val="accent2"/>
              </a:buClr>
              <a:buSzPts val="1100"/>
              <a:buFont typeface="Noto Sans Symbols"/>
              <a:buChar char="■"/>
              <a:defRPr b="0" i="0" sz="2000" u="none" cap="none" strike="noStrike">
                <a:solidFill>
                  <a:schemeClr val="dk1"/>
                </a:solidFill>
                <a:latin typeface="Tahoma"/>
                <a:ea typeface="Tahoma"/>
                <a:cs typeface="Tahoma"/>
                <a:sym typeface="Tahoma"/>
              </a:defRPr>
            </a:lvl4pPr>
            <a:lvl5pPr indent="-292100" lvl="4" marL="22860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5pPr>
            <a:lvl6pPr indent="-292100" lvl="5" marL="27432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6pPr>
            <a:lvl7pPr indent="-292100" lvl="6" marL="32004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7pPr>
            <a:lvl8pPr indent="-292100" lvl="7" marL="36576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8pPr>
            <a:lvl9pPr indent="-292100" lvl="8" marL="41148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9pPr>
          </a:lstStyle>
          <a:p/>
        </p:txBody>
      </p:sp>
      <p:sp>
        <p:nvSpPr>
          <p:cNvPr id="39" name="Google Shape;39;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folHlink"/>
              </a:buClr>
              <a:buSzPts val="840"/>
              <a:buFont typeface="Noto Sans Symbols"/>
              <a:buNone/>
              <a:defRPr b="0" i="0" sz="1400" u="none" cap="none" strike="noStrike">
                <a:solidFill>
                  <a:schemeClr val="dk1"/>
                </a:solidFill>
                <a:latin typeface="Tahoma"/>
                <a:ea typeface="Tahoma"/>
                <a:cs typeface="Tahoma"/>
                <a:sym typeface="Tahoma"/>
              </a:defRPr>
            </a:lvl1pPr>
            <a:lvl2pPr indent="-228600" lvl="1" marL="914400" marR="0" rtl="0" algn="l">
              <a:spcBef>
                <a:spcPts val="240"/>
              </a:spcBef>
              <a:spcAft>
                <a:spcPts val="0"/>
              </a:spcAft>
              <a:buClr>
                <a:schemeClr val="hlink"/>
              </a:buClr>
              <a:buSzPts val="660"/>
              <a:buFont typeface="Noto Sans Symbols"/>
              <a:buNone/>
              <a:defRPr b="0" i="0" sz="1200" u="none" cap="none" strike="noStrike">
                <a:solidFill>
                  <a:schemeClr val="dk1"/>
                </a:solidFill>
                <a:latin typeface="Tahoma"/>
                <a:ea typeface="Tahoma"/>
                <a:cs typeface="Tahoma"/>
                <a:sym typeface="Tahoma"/>
              </a:defRPr>
            </a:lvl2pPr>
            <a:lvl3pPr indent="-228600" lvl="2" marL="1371600" marR="0" rtl="0" algn="l">
              <a:spcBef>
                <a:spcPts val="200"/>
              </a:spcBef>
              <a:spcAft>
                <a:spcPts val="0"/>
              </a:spcAft>
              <a:buClr>
                <a:schemeClr val="folHlink"/>
              </a:buClr>
              <a:buSzPts val="500"/>
              <a:buFont typeface="Noto Sans Symbols"/>
              <a:buNone/>
              <a:defRPr b="0" i="0" sz="1000" u="none" cap="none" strike="noStrike">
                <a:solidFill>
                  <a:schemeClr val="dk1"/>
                </a:solidFill>
                <a:latin typeface="Tahoma"/>
                <a:ea typeface="Tahoma"/>
                <a:cs typeface="Tahoma"/>
                <a:sym typeface="Tahoma"/>
              </a:defRPr>
            </a:lvl3pPr>
            <a:lvl4pPr indent="-228600" lvl="3" marL="1828800" marR="0" rtl="0" algn="l">
              <a:spcBef>
                <a:spcPts val="180"/>
              </a:spcBef>
              <a:spcAft>
                <a:spcPts val="0"/>
              </a:spcAft>
              <a:buClr>
                <a:schemeClr val="accent2"/>
              </a:buClr>
              <a:buSzPts val="495"/>
              <a:buFont typeface="Noto Sans Symbols"/>
              <a:buNone/>
              <a:defRPr b="0" i="0" sz="900" u="none" cap="none" strike="noStrike">
                <a:solidFill>
                  <a:schemeClr val="dk1"/>
                </a:solidFill>
                <a:latin typeface="Tahoma"/>
                <a:ea typeface="Tahoma"/>
                <a:cs typeface="Tahoma"/>
                <a:sym typeface="Tahoma"/>
              </a:defRPr>
            </a:lvl4pPr>
            <a:lvl5pPr indent="-228600" lvl="4" marL="2286000" marR="0" rtl="0" algn="l">
              <a:spcBef>
                <a:spcPts val="180"/>
              </a:spcBef>
              <a:spcAft>
                <a:spcPts val="0"/>
              </a:spcAft>
              <a:buClr>
                <a:schemeClr val="accent1"/>
              </a:buClr>
              <a:buSzPts val="450"/>
              <a:buFont typeface="Noto Sans Symbols"/>
              <a:buNone/>
              <a:defRPr b="0" i="0" sz="900" u="none" cap="none" strike="noStrike">
                <a:solidFill>
                  <a:schemeClr val="dk1"/>
                </a:solidFill>
                <a:latin typeface="Tahoma"/>
                <a:ea typeface="Tahoma"/>
                <a:cs typeface="Tahoma"/>
                <a:sym typeface="Tahoma"/>
              </a:defRPr>
            </a:lvl5pPr>
            <a:lvl6pPr indent="-228600" lvl="5" marL="2743200" marR="0" rtl="0" algn="l">
              <a:spcBef>
                <a:spcPts val="180"/>
              </a:spcBef>
              <a:spcAft>
                <a:spcPts val="0"/>
              </a:spcAft>
              <a:buClr>
                <a:schemeClr val="accent1"/>
              </a:buClr>
              <a:buSzPts val="450"/>
              <a:buFont typeface="Noto Sans Symbols"/>
              <a:buNone/>
              <a:defRPr b="0" i="0" sz="900" u="none" cap="none" strike="noStrike">
                <a:solidFill>
                  <a:schemeClr val="dk1"/>
                </a:solidFill>
                <a:latin typeface="Tahoma"/>
                <a:ea typeface="Tahoma"/>
                <a:cs typeface="Tahoma"/>
                <a:sym typeface="Tahoma"/>
              </a:defRPr>
            </a:lvl6pPr>
            <a:lvl7pPr indent="-228600" lvl="6" marL="3200400" marR="0" rtl="0" algn="l">
              <a:spcBef>
                <a:spcPts val="180"/>
              </a:spcBef>
              <a:spcAft>
                <a:spcPts val="0"/>
              </a:spcAft>
              <a:buClr>
                <a:schemeClr val="accent1"/>
              </a:buClr>
              <a:buSzPts val="450"/>
              <a:buFont typeface="Noto Sans Symbols"/>
              <a:buNone/>
              <a:defRPr b="0" i="0" sz="900" u="none" cap="none" strike="noStrike">
                <a:solidFill>
                  <a:schemeClr val="dk1"/>
                </a:solidFill>
                <a:latin typeface="Tahoma"/>
                <a:ea typeface="Tahoma"/>
                <a:cs typeface="Tahoma"/>
                <a:sym typeface="Tahoma"/>
              </a:defRPr>
            </a:lvl7pPr>
            <a:lvl8pPr indent="-228600" lvl="7" marL="3657600" marR="0" rtl="0" algn="l">
              <a:spcBef>
                <a:spcPts val="180"/>
              </a:spcBef>
              <a:spcAft>
                <a:spcPts val="0"/>
              </a:spcAft>
              <a:buClr>
                <a:schemeClr val="accent1"/>
              </a:buClr>
              <a:buSzPts val="450"/>
              <a:buFont typeface="Noto Sans Symbols"/>
              <a:buNone/>
              <a:defRPr b="0" i="0" sz="900" u="none" cap="none" strike="noStrike">
                <a:solidFill>
                  <a:schemeClr val="dk1"/>
                </a:solidFill>
                <a:latin typeface="Tahoma"/>
                <a:ea typeface="Tahoma"/>
                <a:cs typeface="Tahoma"/>
                <a:sym typeface="Tahoma"/>
              </a:defRPr>
            </a:lvl8pPr>
            <a:lvl9pPr indent="-228600" lvl="8" marL="4114800" marR="0" rtl="0" algn="l">
              <a:spcBef>
                <a:spcPts val="180"/>
              </a:spcBef>
              <a:spcAft>
                <a:spcPts val="0"/>
              </a:spcAft>
              <a:buClr>
                <a:schemeClr val="accent1"/>
              </a:buClr>
              <a:buSzPts val="450"/>
              <a:buFont typeface="Noto Sans Symbols"/>
              <a:buNone/>
              <a:defRPr b="0" i="0" sz="900" u="none" cap="none" strike="noStrike">
                <a:solidFill>
                  <a:schemeClr val="dk1"/>
                </a:solidFill>
                <a:latin typeface="Tahoma"/>
                <a:ea typeface="Tahoma"/>
                <a:cs typeface="Tahoma"/>
                <a:sym typeface="Tahoma"/>
              </a:defRPr>
            </a:lvl9pPr>
          </a:lstStyle>
          <a:p/>
        </p:txBody>
      </p:sp>
      <p:sp>
        <p:nvSpPr>
          <p:cNvPr id="40" name="Google Shape;40;p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41" name="Google Shape;41;p8"/>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9pPr>
          </a:lstStyle>
          <a:p>
            <a:pPr indent="0" lvl="0" marL="0" rtl="0" algn="l">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 name="Shape 42"/>
        <p:cNvGrpSpPr/>
        <p:nvPr/>
      </p:nvGrpSpPr>
      <p:grpSpPr>
        <a:xfrm>
          <a:off x="0" y="0"/>
          <a:ext cx="0" cy="0"/>
          <a:chOff x="0" y="0"/>
          <a:chExt cx="0" cy="0"/>
        </a:xfrm>
      </p:grpSpPr>
      <p:sp>
        <p:nvSpPr>
          <p:cNvPr id="43" name="Google Shape;43;p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44" name="Google Shape;44;p9"/>
          <p:cNvSpPr/>
          <p:nvPr>
            <p:ph idx="2" type="pic"/>
          </p:nvPr>
        </p:nvSpPr>
        <p:spPr>
          <a:xfrm>
            <a:off x="1792288" y="612775"/>
            <a:ext cx="5486400" cy="4114800"/>
          </a:xfrm>
          <a:prstGeom prst="rect">
            <a:avLst/>
          </a:prstGeom>
          <a:noFill/>
          <a:ln>
            <a:noFill/>
          </a:ln>
        </p:spPr>
      </p:sp>
      <p:sp>
        <p:nvSpPr>
          <p:cNvPr id="45" name="Google Shape;45;p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folHlink"/>
              </a:buClr>
              <a:buSzPts val="840"/>
              <a:buFont typeface="Noto Sans Symbols"/>
              <a:buNone/>
              <a:defRPr b="0" i="0" sz="1400" u="none" cap="none" strike="noStrike">
                <a:solidFill>
                  <a:schemeClr val="dk1"/>
                </a:solidFill>
                <a:latin typeface="Tahoma"/>
                <a:ea typeface="Tahoma"/>
                <a:cs typeface="Tahoma"/>
                <a:sym typeface="Tahoma"/>
              </a:defRPr>
            </a:lvl1pPr>
            <a:lvl2pPr indent="-228600" lvl="1" marL="914400" marR="0" rtl="0" algn="l">
              <a:spcBef>
                <a:spcPts val="240"/>
              </a:spcBef>
              <a:spcAft>
                <a:spcPts val="0"/>
              </a:spcAft>
              <a:buClr>
                <a:schemeClr val="hlink"/>
              </a:buClr>
              <a:buSzPts val="660"/>
              <a:buFont typeface="Noto Sans Symbols"/>
              <a:buNone/>
              <a:defRPr b="0" i="0" sz="1200" u="none" cap="none" strike="noStrike">
                <a:solidFill>
                  <a:schemeClr val="dk1"/>
                </a:solidFill>
                <a:latin typeface="Tahoma"/>
                <a:ea typeface="Tahoma"/>
                <a:cs typeface="Tahoma"/>
                <a:sym typeface="Tahoma"/>
              </a:defRPr>
            </a:lvl2pPr>
            <a:lvl3pPr indent="-228600" lvl="2" marL="1371600" marR="0" rtl="0" algn="l">
              <a:spcBef>
                <a:spcPts val="200"/>
              </a:spcBef>
              <a:spcAft>
                <a:spcPts val="0"/>
              </a:spcAft>
              <a:buClr>
                <a:schemeClr val="folHlink"/>
              </a:buClr>
              <a:buSzPts val="500"/>
              <a:buFont typeface="Noto Sans Symbols"/>
              <a:buNone/>
              <a:defRPr b="0" i="0" sz="1000" u="none" cap="none" strike="noStrike">
                <a:solidFill>
                  <a:schemeClr val="dk1"/>
                </a:solidFill>
                <a:latin typeface="Tahoma"/>
                <a:ea typeface="Tahoma"/>
                <a:cs typeface="Tahoma"/>
                <a:sym typeface="Tahoma"/>
              </a:defRPr>
            </a:lvl3pPr>
            <a:lvl4pPr indent="-228600" lvl="3" marL="1828800" marR="0" rtl="0" algn="l">
              <a:spcBef>
                <a:spcPts val="180"/>
              </a:spcBef>
              <a:spcAft>
                <a:spcPts val="0"/>
              </a:spcAft>
              <a:buClr>
                <a:schemeClr val="accent2"/>
              </a:buClr>
              <a:buSzPts val="495"/>
              <a:buFont typeface="Noto Sans Symbols"/>
              <a:buNone/>
              <a:defRPr b="0" i="0" sz="900" u="none" cap="none" strike="noStrike">
                <a:solidFill>
                  <a:schemeClr val="dk1"/>
                </a:solidFill>
                <a:latin typeface="Tahoma"/>
                <a:ea typeface="Tahoma"/>
                <a:cs typeface="Tahoma"/>
                <a:sym typeface="Tahoma"/>
              </a:defRPr>
            </a:lvl4pPr>
            <a:lvl5pPr indent="-228600" lvl="4" marL="2286000" marR="0" rtl="0" algn="l">
              <a:spcBef>
                <a:spcPts val="180"/>
              </a:spcBef>
              <a:spcAft>
                <a:spcPts val="0"/>
              </a:spcAft>
              <a:buClr>
                <a:schemeClr val="accent1"/>
              </a:buClr>
              <a:buSzPts val="450"/>
              <a:buFont typeface="Noto Sans Symbols"/>
              <a:buNone/>
              <a:defRPr b="0" i="0" sz="900" u="none" cap="none" strike="noStrike">
                <a:solidFill>
                  <a:schemeClr val="dk1"/>
                </a:solidFill>
                <a:latin typeface="Tahoma"/>
                <a:ea typeface="Tahoma"/>
                <a:cs typeface="Tahoma"/>
                <a:sym typeface="Tahoma"/>
              </a:defRPr>
            </a:lvl5pPr>
            <a:lvl6pPr indent="-228600" lvl="5" marL="2743200" marR="0" rtl="0" algn="l">
              <a:spcBef>
                <a:spcPts val="180"/>
              </a:spcBef>
              <a:spcAft>
                <a:spcPts val="0"/>
              </a:spcAft>
              <a:buClr>
                <a:schemeClr val="accent1"/>
              </a:buClr>
              <a:buSzPts val="450"/>
              <a:buFont typeface="Noto Sans Symbols"/>
              <a:buNone/>
              <a:defRPr b="0" i="0" sz="900" u="none" cap="none" strike="noStrike">
                <a:solidFill>
                  <a:schemeClr val="dk1"/>
                </a:solidFill>
                <a:latin typeface="Tahoma"/>
                <a:ea typeface="Tahoma"/>
                <a:cs typeface="Tahoma"/>
                <a:sym typeface="Tahoma"/>
              </a:defRPr>
            </a:lvl6pPr>
            <a:lvl7pPr indent="-228600" lvl="6" marL="3200400" marR="0" rtl="0" algn="l">
              <a:spcBef>
                <a:spcPts val="180"/>
              </a:spcBef>
              <a:spcAft>
                <a:spcPts val="0"/>
              </a:spcAft>
              <a:buClr>
                <a:schemeClr val="accent1"/>
              </a:buClr>
              <a:buSzPts val="450"/>
              <a:buFont typeface="Noto Sans Symbols"/>
              <a:buNone/>
              <a:defRPr b="0" i="0" sz="900" u="none" cap="none" strike="noStrike">
                <a:solidFill>
                  <a:schemeClr val="dk1"/>
                </a:solidFill>
                <a:latin typeface="Tahoma"/>
                <a:ea typeface="Tahoma"/>
                <a:cs typeface="Tahoma"/>
                <a:sym typeface="Tahoma"/>
              </a:defRPr>
            </a:lvl7pPr>
            <a:lvl8pPr indent="-228600" lvl="7" marL="3657600" marR="0" rtl="0" algn="l">
              <a:spcBef>
                <a:spcPts val="180"/>
              </a:spcBef>
              <a:spcAft>
                <a:spcPts val="0"/>
              </a:spcAft>
              <a:buClr>
                <a:schemeClr val="accent1"/>
              </a:buClr>
              <a:buSzPts val="450"/>
              <a:buFont typeface="Noto Sans Symbols"/>
              <a:buNone/>
              <a:defRPr b="0" i="0" sz="900" u="none" cap="none" strike="noStrike">
                <a:solidFill>
                  <a:schemeClr val="dk1"/>
                </a:solidFill>
                <a:latin typeface="Tahoma"/>
                <a:ea typeface="Tahoma"/>
                <a:cs typeface="Tahoma"/>
                <a:sym typeface="Tahoma"/>
              </a:defRPr>
            </a:lvl8pPr>
            <a:lvl9pPr indent="-228600" lvl="8" marL="4114800" marR="0" rtl="0" algn="l">
              <a:spcBef>
                <a:spcPts val="180"/>
              </a:spcBef>
              <a:spcAft>
                <a:spcPts val="0"/>
              </a:spcAft>
              <a:buClr>
                <a:schemeClr val="accent1"/>
              </a:buClr>
              <a:buSzPts val="450"/>
              <a:buFont typeface="Noto Sans Symbols"/>
              <a:buNone/>
              <a:defRPr b="0" i="0" sz="900" u="none" cap="none" strike="noStrike">
                <a:solidFill>
                  <a:schemeClr val="dk1"/>
                </a:solidFill>
                <a:latin typeface="Tahoma"/>
                <a:ea typeface="Tahoma"/>
                <a:cs typeface="Tahoma"/>
                <a:sym typeface="Tahoma"/>
              </a:defRPr>
            </a:lvl9pPr>
          </a:lstStyle>
          <a:p/>
        </p:txBody>
      </p:sp>
      <p:sp>
        <p:nvSpPr>
          <p:cNvPr id="46" name="Google Shape;46;p9"/>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9pPr>
          </a:lstStyle>
          <a:p>
            <a:pPr indent="0" lvl="0" marL="0" rtl="0" algn="l">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7" name="Shape 47"/>
        <p:cNvGrpSpPr/>
        <p:nvPr/>
      </p:nvGrpSpPr>
      <p:grpSpPr>
        <a:xfrm>
          <a:off x="0" y="0"/>
          <a:ext cx="0" cy="0"/>
          <a:chOff x="0" y="0"/>
          <a:chExt cx="0" cy="0"/>
        </a:xfrm>
      </p:grpSpPr>
      <p:sp>
        <p:nvSpPr>
          <p:cNvPr id="48" name="Google Shape;48;p1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1pPr>
            <a:lvl2pPr lvl="1"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2pPr>
            <a:lvl3pPr lvl="2"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3pPr>
            <a:lvl4pPr lvl="3"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4pPr>
            <a:lvl5pPr lvl="4"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5pPr>
            <a:lvl6pPr lvl="5"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6pPr>
            <a:lvl7pPr lvl="6"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7pPr>
            <a:lvl8pPr lvl="7"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8pPr>
            <a:lvl9pPr lvl="8" marR="0" rtl="0" algn="l">
              <a:spcBef>
                <a:spcPts val="0"/>
              </a:spcBef>
              <a:spcAft>
                <a:spcPts val="0"/>
              </a:spcAft>
              <a:buSzPts val="1400"/>
              <a:buNone/>
              <a:defRPr b="0" i="0" sz="4400" u="none" cap="none" strike="noStrike">
                <a:solidFill>
                  <a:schemeClr val="dk2"/>
                </a:solidFill>
                <a:latin typeface="Tahoma"/>
                <a:ea typeface="Tahoma"/>
                <a:cs typeface="Tahoma"/>
                <a:sym typeface="Tahoma"/>
              </a:defRPr>
            </a:lvl9pPr>
          </a:lstStyle>
          <a:p/>
        </p:txBody>
      </p:sp>
      <p:sp>
        <p:nvSpPr>
          <p:cNvPr id="49" name="Google Shape;49;p1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50520" lvl="0" marL="457200" marR="0" rtl="0" algn="l">
              <a:spcBef>
                <a:spcPts val="640"/>
              </a:spcBef>
              <a:spcAft>
                <a:spcPts val="0"/>
              </a:spcAft>
              <a:buClr>
                <a:schemeClr val="folHlink"/>
              </a:buClr>
              <a:buSzPts val="1920"/>
              <a:buFont typeface="Noto Sans Symbols"/>
              <a:buChar char="■"/>
              <a:defRPr b="0" i="0" sz="3200" u="none" cap="none" strike="noStrike">
                <a:solidFill>
                  <a:schemeClr val="dk1"/>
                </a:solidFill>
                <a:latin typeface="Tahoma"/>
                <a:ea typeface="Tahoma"/>
                <a:cs typeface="Tahoma"/>
                <a:sym typeface="Tahoma"/>
              </a:defRPr>
            </a:lvl1pPr>
            <a:lvl2pPr indent="-326390" lvl="1" marL="914400" marR="0" rtl="0" algn="l">
              <a:spcBef>
                <a:spcPts val="560"/>
              </a:spcBef>
              <a:spcAft>
                <a:spcPts val="0"/>
              </a:spcAft>
              <a:buClr>
                <a:schemeClr val="hlink"/>
              </a:buClr>
              <a:buSzPts val="1540"/>
              <a:buFont typeface="Noto Sans Symbols"/>
              <a:buChar char="■"/>
              <a:defRPr b="0" i="0" sz="2800" u="none" cap="none" strike="noStrike">
                <a:solidFill>
                  <a:schemeClr val="dk1"/>
                </a:solidFill>
                <a:latin typeface="Tahoma"/>
                <a:ea typeface="Tahoma"/>
                <a:cs typeface="Tahoma"/>
                <a:sym typeface="Tahoma"/>
              </a:defRPr>
            </a:lvl2pPr>
            <a:lvl3pPr indent="-304800" lvl="2" marL="1371600" marR="0" rtl="0" algn="l">
              <a:spcBef>
                <a:spcPts val="480"/>
              </a:spcBef>
              <a:spcAft>
                <a:spcPts val="0"/>
              </a:spcAft>
              <a:buClr>
                <a:schemeClr val="folHlink"/>
              </a:buClr>
              <a:buSzPts val="1200"/>
              <a:buFont typeface="Noto Sans Symbols"/>
              <a:buChar char="■"/>
              <a:defRPr b="0" i="0" sz="2400" u="none" cap="none" strike="noStrike">
                <a:solidFill>
                  <a:schemeClr val="dk1"/>
                </a:solidFill>
                <a:latin typeface="Tahoma"/>
                <a:ea typeface="Tahoma"/>
                <a:cs typeface="Tahoma"/>
                <a:sym typeface="Tahoma"/>
              </a:defRPr>
            </a:lvl3pPr>
            <a:lvl4pPr indent="-298450" lvl="3" marL="1828800" marR="0" rtl="0" algn="l">
              <a:spcBef>
                <a:spcPts val="400"/>
              </a:spcBef>
              <a:spcAft>
                <a:spcPts val="0"/>
              </a:spcAft>
              <a:buClr>
                <a:schemeClr val="accent2"/>
              </a:buClr>
              <a:buSzPts val="1100"/>
              <a:buFont typeface="Noto Sans Symbols"/>
              <a:buChar char="■"/>
              <a:defRPr b="0" i="0" sz="2000" u="none" cap="none" strike="noStrike">
                <a:solidFill>
                  <a:schemeClr val="dk1"/>
                </a:solidFill>
                <a:latin typeface="Tahoma"/>
                <a:ea typeface="Tahoma"/>
                <a:cs typeface="Tahoma"/>
                <a:sym typeface="Tahoma"/>
              </a:defRPr>
            </a:lvl4pPr>
            <a:lvl5pPr indent="-292100" lvl="4" marL="22860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5pPr>
            <a:lvl6pPr indent="-292100" lvl="5" marL="27432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6pPr>
            <a:lvl7pPr indent="-292100" lvl="6" marL="32004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7pPr>
            <a:lvl8pPr indent="-292100" lvl="7" marL="36576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8pPr>
            <a:lvl9pPr indent="-292100" lvl="8" marL="4114800" marR="0" rtl="0" algn="l">
              <a:spcBef>
                <a:spcPts val="400"/>
              </a:spcBef>
              <a:spcAft>
                <a:spcPts val="0"/>
              </a:spcAft>
              <a:buClr>
                <a:schemeClr val="accent1"/>
              </a:buClr>
              <a:buSzPts val="1000"/>
              <a:buFont typeface="Noto Sans Symbols"/>
              <a:buChar char="■"/>
              <a:defRPr b="0" i="0" sz="2000" u="none" cap="none" strike="noStrike">
                <a:solidFill>
                  <a:schemeClr val="dk1"/>
                </a:solidFill>
                <a:latin typeface="Tahoma"/>
                <a:ea typeface="Tahoma"/>
                <a:cs typeface="Tahoma"/>
                <a:sym typeface="Tahoma"/>
              </a:defRPr>
            </a:lvl9pPr>
          </a:lstStyle>
          <a:p/>
        </p:txBody>
      </p:sp>
      <p:sp>
        <p:nvSpPr>
          <p:cNvPr id="50" name="Google Shape;50;p10"/>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200"/>
              <a:buFont typeface="Arial"/>
              <a:buNone/>
              <a:defRPr b="1" i="0" sz="1200" u="none">
                <a:solidFill>
                  <a:schemeClr val="dk1"/>
                </a:solidFill>
                <a:latin typeface="Arial"/>
                <a:ea typeface="Arial"/>
                <a:cs typeface="Arial"/>
                <a:sym typeface="Arial"/>
              </a:defRPr>
            </a:lvl9pPr>
          </a:lstStyle>
          <a:p>
            <a:pPr indent="0" lvl="0" marL="0" rtl="0" algn="l">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lvl1pPr indent="0" lvl="0" marL="0" marR="0" rtl="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r>
              <a:rPr lang="en-US"/>
              <a:t>1.</a:t>
            </a:r>
            <a:fld id="{00000000-1234-1234-1234-123412341234}" type="slidenum">
              <a:rPr lang="en-US"/>
              <a:t>‹#›</a:t>
            </a:fld>
            <a:endParaRPr b="0" sz="1400">
              <a:solidFill>
                <a:srgbClr val="000000"/>
              </a:solidFill>
            </a:endParaRPr>
          </a:p>
        </p:txBody>
      </p:sp>
      <p:sp>
        <p:nvSpPr>
          <p:cNvPr id="11" name="Google Shape;11;p1"/>
          <p:cNvSpPr txBox="1"/>
          <p:nvPr/>
        </p:nvSpPr>
        <p:spPr>
          <a:xfrm>
            <a:off x="2286000" y="6596062"/>
            <a:ext cx="6096000" cy="261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Copyright © The McGraw-Hill Companies, Inc. Permission required for reproduction or display.</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sp>
        <p:nvSpPr>
          <p:cNvPr id="56" name="Google Shape;56;p12"/>
          <p:cNvSpPr txBox="1"/>
          <p:nvPr/>
        </p:nvSpPr>
        <p:spPr>
          <a:xfrm>
            <a:off x="2286000" y="6596062"/>
            <a:ext cx="6096000" cy="261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Copyright © The McGraw-Hill Companies, Inc. Permission required for reproduction or display.</a:t>
            </a:r>
            <a:endParaRPr/>
          </a:p>
        </p:txBody>
      </p:sp>
      <p:grpSp>
        <p:nvGrpSpPr>
          <p:cNvPr id="57" name="Google Shape;57;p12"/>
          <p:cNvGrpSpPr/>
          <p:nvPr/>
        </p:nvGrpSpPr>
        <p:grpSpPr>
          <a:xfrm>
            <a:off x="0" y="2438400"/>
            <a:ext cx="9009062" cy="1052512"/>
            <a:chOff x="0" y="1536"/>
            <a:chExt cx="5675" cy="663"/>
          </a:xfrm>
        </p:grpSpPr>
        <p:grpSp>
          <p:nvGrpSpPr>
            <p:cNvPr id="58" name="Google Shape;58;p12"/>
            <p:cNvGrpSpPr/>
            <p:nvPr/>
          </p:nvGrpSpPr>
          <p:grpSpPr>
            <a:xfrm>
              <a:off x="185" y="1604"/>
              <a:ext cx="449" cy="299"/>
              <a:chOff x="720" y="336"/>
              <a:chExt cx="624" cy="432"/>
            </a:xfrm>
          </p:grpSpPr>
          <p:sp>
            <p:nvSpPr>
              <p:cNvPr id="59" name="Google Shape;59;p12"/>
              <p:cNvSpPr txBox="1"/>
              <p:nvPr/>
            </p:nvSpPr>
            <p:spPr>
              <a:xfrm>
                <a:off x="720" y="336"/>
                <a:ext cx="384" cy="43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0" name="Google Shape;60;p12"/>
              <p:cNvSpPr txBox="1"/>
              <p:nvPr/>
            </p:nvSpPr>
            <p:spPr>
              <a:xfrm>
                <a:off x="1056" y="336"/>
                <a:ext cx="288" cy="43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grpSp>
        <p:grpSp>
          <p:nvGrpSpPr>
            <p:cNvPr id="61" name="Google Shape;61;p12"/>
            <p:cNvGrpSpPr/>
            <p:nvPr/>
          </p:nvGrpSpPr>
          <p:grpSpPr>
            <a:xfrm>
              <a:off x="263" y="1870"/>
              <a:ext cx="466" cy="299"/>
              <a:chOff x="912" y="2640"/>
              <a:chExt cx="672" cy="432"/>
            </a:xfrm>
          </p:grpSpPr>
          <p:sp>
            <p:nvSpPr>
              <p:cNvPr id="62" name="Google Shape;62;p12"/>
              <p:cNvSpPr txBox="1"/>
              <p:nvPr/>
            </p:nvSpPr>
            <p:spPr>
              <a:xfrm>
                <a:off x="912" y="2640"/>
                <a:ext cx="384" cy="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3" name="Google Shape;63;p12"/>
              <p:cNvSpPr txBox="1"/>
              <p:nvPr/>
            </p:nvSpPr>
            <p:spPr>
              <a:xfrm>
                <a:off x="1248" y="2640"/>
                <a:ext cx="336" cy="43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grpSp>
        <p:sp>
          <p:nvSpPr>
            <p:cNvPr id="64" name="Google Shape;64;p12"/>
            <p:cNvSpPr txBox="1"/>
            <p:nvPr/>
          </p:nvSpPr>
          <p:spPr>
            <a:xfrm>
              <a:off x="0" y="1824"/>
              <a:ext cx="353" cy="266"/>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5" name="Google Shape;65;p12"/>
            <p:cNvSpPr txBox="1"/>
            <p:nvPr/>
          </p:nvSpPr>
          <p:spPr>
            <a:xfrm>
              <a:off x="400" y="1536"/>
              <a:ext cx="20" cy="66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6" name="Google Shape;66;p12"/>
            <p:cNvSpPr txBox="1"/>
            <p:nvPr/>
          </p:nvSpPr>
          <p:spPr>
            <a:xfrm flipH="1" rot="10800000">
              <a:off x="199" y="2054"/>
              <a:ext cx="5476" cy="35"/>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grpSp>
      <p:sp>
        <p:nvSpPr>
          <p:cNvPr id="67" name="Google Shape;67;p12"/>
          <p:cNvSpPr txBox="1"/>
          <p:nvPr/>
        </p:nvSpPr>
        <p:spPr>
          <a:xfrm>
            <a:off x="0" y="6553200"/>
            <a:ext cx="2209800" cy="30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McGraw-Hill</a:t>
            </a:r>
            <a:endParaRPr/>
          </a:p>
        </p:txBody>
      </p:sp>
      <p:sp>
        <p:nvSpPr>
          <p:cNvPr id="68" name="Google Shape;68;p12"/>
          <p:cNvSpPr txBox="1"/>
          <p:nvPr/>
        </p:nvSpPr>
        <p:spPr>
          <a:xfrm>
            <a:off x="4572000" y="6553200"/>
            <a:ext cx="4572000" cy="304800"/>
          </a:xfrm>
          <a:prstGeom prst="rect">
            <a:avLst/>
          </a:prstGeom>
          <a:noFill/>
          <a:ln>
            <a:noFill/>
          </a:ln>
        </p:spPr>
        <p:txBody>
          <a:bodyPr anchorCtr="0" anchor="t" bIns="45700" lIns="91425" spcFirstLastPara="1" rIns="91425" wrap="square" tIns="45700">
            <a:spAutoFit/>
          </a:bodyPr>
          <a:lstStyle/>
          <a:p>
            <a:pPr indent="-88900" lvl="0" marL="0" marR="0" rtl="0" algn="r">
              <a:lnSpc>
                <a:spcPct val="100000"/>
              </a:lnSpc>
              <a:spcBef>
                <a:spcPts val="0"/>
              </a:spcBef>
              <a:spcAft>
                <a:spcPts val="0"/>
              </a:spcAft>
              <a:buClr>
                <a:schemeClr val="dk1"/>
              </a:buClr>
              <a:buSzPts val="1400"/>
              <a:buFont typeface="Arial"/>
              <a:buChar char="©"/>
            </a:pPr>
            <a:r>
              <a:rPr b="0" i="0" lang="en-US" sz="1400" u="none">
                <a:solidFill>
                  <a:schemeClr val="dk1"/>
                </a:solidFill>
                <a:latin typeface="Arial"/>
                <a:ea typeface="Arial"/>
                <a:cs typeface="Arial"/>
                <a:sym typeface="Arial"/>
              </a:rPr>
              <a:t>The McGraw-Hill Companies, Inc., 2000</a:t>
            </a:r>
            <a:endParaRPr/>
          </a:p>
        </p:txBody>
      </p:sp>
      <p:sp>
        <p:nvSpPr>
          <p:cNvPr id="69" name="Google Shape;69;p12"/>
          <p:cNvSpPr txBox="1"/>
          <p:nvPr>
            <p:ph idx="10" type="dt"/>
          </p:nvPr>
        </p:nvSpPr>
        <p:spPr>
          <a:xfrm>
            <a:off x="990600" y="6248400"/>
            <a:ext cx="19050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lt2"/>
                </a:solidFill>
                <a:latin typeface="Tahoma"/>
                <a:ea typeface="Tahoma"/>
                <a:cs typeface="Tahoma"/>
                <a:sym typeface="Tahoma"/>
              </a:defRPr>
            </a:lvl1pPr>
            <a:lvl2pPr lvl="1"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9pPr>
          </a:lstStyle>
          <a:p/>
        </p:txBody>
      </p:sp>
      <p:sp>
        <p:nvSpPr>
          <p:cNvPr id="70" name="Google Shape;70;p12"/>
          <p:cNvSpPr txBox="1"/>
          <p:nvPr>
            <p:ph idx="11" type="ftr"/>
          </p:nvPr>
        </p:nvSpPr>
        <p:spPr>
          <a:xfrm>
            <a:off x="3429000" y="6248400"/>
            <a:ext cx="2895600" cy="457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chemeClr val="lt2"/>
                </a:solidFill>
                <a:latin typeface="Tahoma"/>
                <a:ea typeface="Tahoma"/>
                <a:cs typeface="Tahoma"/>
                <a:sym typeface="Tahoma"/>
              </a:defRPr>
            </a:lvl1pPr>
            <a:lvl2pPr lvl="1"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1" i="1" sz="3200" u="none" cap="none" strike="noStrike">
                <a:solidFill>
                  <a:schemeClr val="dk1"/>
                </a:solidFill>
                <a:latin typeface="Arial"/>
                <a:ea typeface="Arial"/>
                <a:cs typeface="Arial"/>
                <a:sym typeface="Arial"/>
              </a:defRPr>
            </a:lvl9pPr>
          </a:lstStyle>
          <a:p/>
        </p:txBody>
      </p:sp>
      <p:sp>
        <p:nvSpPr>
          <p:cNvPr id="71" name="Google Shape;71;p12"/>
          <p:cNvSpPr txBox="1"/>
          <p:nvPr>
            <p:ph idx="12" type="sldNum"/>
          </p:nvPr>
        </p:nvSpPr>
        <p:spPr>
          <a:xfrm>
            <a:off x="6858000" y="6248400"/>
            <a:ext cx="19050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1pPr>
            <a:lvl2pPr indent="0" lvl="1" marL="0" marR="0" rtl="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2pPr>
            <a:lvl3pPr indent="0" lvl="2" marL="0" marR="0" rtl="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3pPr>
            <a:lvl4pPr indent="0" lvl="3" marL="0" marR="0" rtl="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4pPr>
            <a:lvl5pPr indent="0" lvl="4" marL="0" marR="0" rtl="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5pPr>
            <a:lvl6pPr indent="0" lvl="5" marL="0" marR="0" rtl="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6pPr>
            <a:lvl7pPr indent="0" lvl="6" marL="0" marR="0" rtl="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7pPr>
            <a:lvl8pPr indent="0" lvl="7" marL="0" marR="0" rtl="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8pPr>
            <a:lvl9pPr indent="0" lvl="8" marL="0" marR="0" rtl="0" algn="r">
              <a:lnSpc>
                <a:spcPct val="100000"/>
              </a:lnSpc>
              <a:spcBef>
                <a:spcPts val="0"/>
              </a:spcBef>
              <a:spcAft>
                <a:spcPts val="0"/>
              </a:spcAft>
              <a:buClr>
                <a:schemeClr val="lt2"/>
              </a:buClr>
              <a:buSzPts val="1400"/>
              <a:buFont typeface="Tahoma"/>
              <a:buNone/>
              <a:defRPr b="0" i="0" sz="1400" u="none">
                <a:solidFill>
                  <a:schemeClr val="lt2"/>
                </a:solidFill>
                <a:latin typeface="Tahoma"/>
                <a:ea typeface="Tahoma"/>
                <a:cs typeface="Tahoma"/>
                <a:sym typeface="Tahoma"/>
              </a:defRPr>
            </a:lvl9pPr>
          </a:lstStyle>
          <a:p>
            <a:pPr indent="0" lvl="0" marL="0" rtl="0" algn="r">
              <a:spcBef>
                <a:spcPts val="0"/>
              </a:spcBef>
              <a:spcAft>
                <a:spcPts val="0"/>
              </a:spcAft>
              <a:buNone/>
            </a:pPr>
            <a:r>
              <a:rPr lang="en-US"/>
              <a:t>1.</a:t>
            </a: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3.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5.png"/><Relationship Id="rId5" Type="http://schemas.openxmlformats.org/officeDocument/2006/relationships/image" Target="../media/image36.png"/><Relationship Id="rId6" Type="http://schemas.openxmlformats.org/officeDocument/2006/relationships/image" Target="../media/image11.png"/><Relationship Id="rId7" Type="http://schemas.openxmlformats.org/officeDocument/2006/relationships/image" Target="../media/image8.png"/><Relationship Id="rId8"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34.png"/><Relationship Id="rId5" Type="http://schemas.openxmlformats.org/officeDocument/2006/relationships/image" Target="../media/image43.png"/><Relationship Id="rId6"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37.png"/><Relationship Id="rId5" Type="http://schemas.openxmlformats.org/officeDocument/2006/relationships/image" Target="../media/image22.png"/><Relationship Id="rId6"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47.png"/><Relationship Id="rId9" Type="http://schemas.openxmlformats.org/officeDocument/2006/relationships/image" Target="../media/image35.png"/><Relationship Id="rId5" Type="http://schemas.openxmlformats.org/officeDocument/2006/relationships/image" Target="../media/image68.png"/><Relationship Id="rId6" Type="http://schemas.openxmlformats.org/officeDocument/2006/relationships/image" Target="../media/image44.png"/><Relationship Id="rId7" Type="http://schemas.openxmlformats.org/officeDocument/2006/relationships/image" Target="../media/image17.png"/><Relationship Id="rId8"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image" Target="../media/image32.png"/><Relationship Id="rId13" Type="http://schemas.openxmlformats.org/officeDocument/2006/relationships/image" Target="../media/image33.png"/><Relationship Id="rId12"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26.png"/><Relationship Id="rId7" Type="http://schemas.openxmlformats.org/officeDocument/2006/relationships/image" Target="../media/image57.png"/><Relationship Id="rId8"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9.png"/><Relationship Id="rId4" Type="http://schemas.openxmlformats.org/officeDocument/2006/relationships/image" Target="../media/image53.png"/><Relationship Id="rId5"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8.png"/><Relationship Id="rId4" Type="http://schemas.openxmlformats.org/officeDocument/2006/relationships/image" Target="../media/image50.png"/><Relationship Id="rId5" Type="http://schemas.openxmlformats.org/officeDocument/2006/relationships/image" Target="../media/image41.png"/><Relationship Id="rId6" Type="http://schemas.openxmlformats.org/officeDocument/2006/relationships/image" Target="../media/image58.png"/><Relationship Id="rId7" Type="http://schemas.openxmlformats.org/officeDocument/2006/relationships/image" Target="../media/image46.png"/><Relationship Id="rId8"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4.png"/><Relationship Id="rId4" Type="http://schemas.openxmlformats.org/officeDocument/2006/relationships/image" Target="../media/image60.png"/><Relationship Id="rId5" Type="http://schemas.openxmlformats.org/officeDocument/2006/relationships/image" Target="../media/image49.png"/><Relationship Id="rId6"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5.png"/><Relationship Id="rId4" Type="http://schemas.openxmlformats.org/officeDocument/2006/relationships/image" Target="../media/image59.png"/><Relationship Id="rId5" Type="http://schemas.openxmlformats.org/officeDocument/2006/relationships/image" Target="../media/image72.png"/><Relationship Id="rId6" Type="http://schemas.openxmlformats.org/officeDocument/2006/relationships/image" Target="../media/image67.png"/><Relationship Id="rId7" Type="http://schemas.openxmlformats.org/officeDocument/2006/relationships/image" Target="../media/image87.png"/><Relationship Id="rId8" Type="http://schemas.openxmlformats.org/officeDocument/2006/relationships/image" Target="../media/image9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71.png"/><Relationship Id="rId6" Type="http://schemas.openxmlformats.org/officeDocument/2006/relationships/image" Target="../media/image66.png"/><Relationship Id="rId7" Type="http://schemas.openxmlformats.org/officeDocument/2006/relationships/image" Target="../media/image65.png"/></Relationships>
</file>

<file path=ppt/slides/_rels/slide32.xml.rels><?xml version="1.0" encoding="UTF-8" standalone="yes"?><Relationships xmlns="http://schemas.openxmlformats.org/package/2006/relationships"><Relationship Id="rId11" Type="http://schemas.openxmlformats.org/officeDocument/2006/relationships/image" Target="../media/image80.png"/><Relationship Id="rId10"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4.png"/><Relationship Id="rId4" Type="http://schemas.openxmlformats.org/officeDocument/2006/relationships/image" Target="../media/image89.png"/><Relationship Id="rId9" Type="http://schemas.openxmlformats.org/officeDocument/2006/relationships/image" Target="../media/image82.png"/><Relationship Id="rId5" Type="http://schemas.openxmlformats.org/officeDocument/2006/relationships/image" Target="../media/image69.png"/><Relationship Id="rId6" Type="http://schemas.openxmlformats.org/officeDocument/2006/relationships/image" Target="../media/image73.png"/><Relationship Id="rId7" Type="http://schemas.openxmlformats.org/officeDocument/2006/relationships/image" Target="../media/image81.png"/><Relationship Id="rId8" Type="http://schemas.openxmlformats.org/officeDocument/2006/relationships/image" Target="../media/image9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0.png"/><Relationship Id="rId4" Type="http://schemas.openxmlformats.org/officeDocument/2006/relationships/image" Target="../media/image86.png"/><Relationship Id="rId5" Type="http://schemas.openxmlformats.org/officeDocument/2006/relationships/image" Target="../media/image75.png"/><Relationship Id="rId6" Type="http://schemas.openxmlformats.org/officeDocument/2006/relationships/image" Target="../media/image79.png"/><Relationship Id="rId7" Type="http://schemas.openxmlformats.org/officeDocument/2006/relationships/image" Target="../media/image84.png"/><Relationship Id="rId8" Type="http://schemas.openxmlformats.org/officeDocument/2006/relationships/image" Target="../media/image7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83.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8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7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8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9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19.png"/><Relationship Id="rId5"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4"/>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4" name="Google Shape;84;p14"/>
          <p:cNvSpPr txBox="1"/>
          <p:nvPr/>
        </p:nvSpPr>
        <p:spPr>
          <a:xfrm>
            <a:off x="1714500" y="6604000"/>
            <a:ext cx="5656262" cy="257175"/>
          </a:xfrm>
          <a:prstGeom prst="rect">
            <a:avLst/>
          </a:prstGeom>
          <a:noFill/>
          <a:ln>
            <a:noFill/>
          </a:ln>
        </p:spPr>
        <p:txBody>
          <a:bodyPr anchorCtr="0" anchor="t" bIns="51400" lIns="102825" spcFirstLastPara="1" rIns="102825" wrap="square" tIns="51400">
            <a:spAutoFit/>
          </a:bodyPr>
          <a:lstStyle/>
          <a:p>
            <a:pPr indent="0" lvl="0" marL="0" marR="0" rtl="0" algn="l">
              <a:lnSpc>
                <a:spcPct val="100000"/>
              </a:lnSpc>
              <a:spcBef>
                <a:spcPts val="0"/>
              </a:spcBef>
              <a:spcAft>
                <a:spcPts val="0"/>
              </a:spcAft>
              <a:buClr>
                <a:schemeClr val="dk1"/>
              </a:buClr>
              <a:buSzPts val="1000"/>
              <a:buFont typeface="Arial"/>
              <a:buNone/>
            </a:pPr>
            <a:r>
              <a:rPr b="0" i="1" lang="en-US" sz="1000" u="none" cap="none" strike="noStrike">
                <a:solidFill>
                  <a:schemeClr val="dk1"/>
                </a:solidFill>
                <a:latin typeface="Arial"/>
                <a:ea typeface="Arial"/>
                <a:cs typeface="Arial"/>
                <a:sym typeface="Arial"/>
              </a:rPr>
              <a:t>.</a:t>
            </a:r>
            <a:endParaRPr/>
          </a:p>
        </p:txBody>
      </p:sp>
      <p:pic>
        <p:nvPicPr>
          <p:cNvPr descr="brandinglogo" id="85" name="Google Shape;85;p14"/>
          <p:cNvPicPr preferRelativeResize="0"/>
          <p:nvPr/>
        </p:nvPicPr>
        <p:blipFill rotWithShape="1">
          <a:blip r:embed="rId3">
            <a:alphaModFix/>
          </a:blip>
          <a:srcRect b="0" l="0" r="0" t="0"/>
          <a:stretch/>
        </p:blipFill>
        <p:spPr>
          <a:xfrm>
            <a:off x="0" y="0"/>
            <a:ext cx="9144000" cy="647700"/>
          </a:xfrm>
          <a:prstGeom prst="rect">
            <a:avLst/>
          </a:prstGeom>
          <a:noFill/>
          <a:ln>
            <a:noFill/>
          </a:ln>
        </p:spPr>
      </p:pic>
      <p:sp>
        <p:nvSpPr>
          <p:cNvPr id="86" name="Google Shape;86;p14"/>
          <p:cNvSpPr txBox="1"/>
          <p:nvPr/>
        </p:nvSpPr>
        <p:spPr>
          <a:xfrm>
            <a:off x="187325" y="1524000"/>
            <a:ext cx="4156075" cy="823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Times"/>
              <a:buNone/>
            </a:pPr>
            <a:r>
              <a:rPr b="1" i="1" lang="en-US" sz="4800" u="none" cap="none" strike="noStrike">
                <a:solidFill>
                  <a:schemeClr val="dk1"/>
                </a:solidFill>
                <a:latin typeface="Times"/>
                <a:ea typeface="Times"/>
                <a:cs typeface="Times"/>
                <a:sym typeface="Times"/>
              </a:rPr>
              <a:t>Chapter 1</a:t>
            </a:r>
            <a:endParaRPr/>
          </a:p>
        </p:txBody>
      </p:sp>
      <p:sp>
        <p:nvSpPr>
          <p:cNvPr id="87" name="Google Shape;87;p14"/>
          <p:cNvSpPr txBox="1"/>
          <p:nvPr/>
        </p:nvSpPr>
        <p:spPr>
          <a:xfrm>
            <a:off x="152400" y="3048000"/>
            <a:ext cx="4156075" cy="830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folHlink"/>
              </a:buClr>
              <a:buSzPts val="4800"/>
              <a:buFont typeface="Times"/>
              <a:buNone/>
            </a:pPr>
            <a:r>
              <a:rPr b="1" i="1" lang="en-US" sz="4800" u="none" cap="none" strike="noStrike">
                <a:solidFill>
                  <a:schemeClr val="folHlink"/>
                </a:solidFill>
                <a:latin typeface="Times"/>
                <a:ea typeface="Times"/>
                <a:cs typeface="Times"/>
                <a:sym typeface="Times"/>
              </a:rPr>
              <a:t>Introduction</a:t>
            </a:r>
            <a:endParaRPr/>
          </a:p>
        </p:txBody>
      </p:sp>
      <p:pic>
        <p:nvPicPr>
          <p:cNvPr id="88" name="Google Shape;88;p14"/>
          <p:cNvPicPr preferRelativeResize="0"/>
          <p:nvPr/>
        </p:nvPicPr>
        <p:blipFill rotWithShape="1">
          <a:blip r:embed="rId4">
            <a:alphaModFix/>
          </a:blip>
          <a:srcRect b="0" l="0" r="0" t="0"/>
          <a:stretch/>
        </p:blipFill>
        <p:spPr>
          <a:xfrm>
            <a:off x="4191000" y="838200"/>
            <a:ext cx="4572000" cy="56721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23"/>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04" name="Google Shape;204;p23"/>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205" name="Google Shape;205;p23"/>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1.4:  </a:t>
            </a:r>
            <a:r>
              <a:rPr b="1" i="1" lang="en-US" sz="2000" u="none">
                <a:solidFill>
                  <a:schemeClr val="dk1"/>
                </a:solidFill>
                <a:latin typeface="Times"/>
                <a:ea typeface="Times"/>
                <a:cs typeface="Times"/>
                <a:sym typeface="Times"/>
              </a:rPr>
              <a:t>An internetwork made of two LANs and one WAN</a:t>
            </a:r>
            <a:endParaRPr/>
          </a:p>
        </p:txBody>
      </p:sp>
      <p:pic>
        <p:nvPicPr>
          <p:cNvPr id="206" name="Google Shape;206;p23"/>
          <p:cNvPicPr preferRelativeResize="0"/>
          <p:nvPr/>
        </p:nvPicPr>
        <p:blipFill rotWithShape="1">
          <a:blip r:embed="rId3">
            <a:alphaModFix/>
          </a:blip>
          <a:srcRect b="0" l="0" r="0" t="0"/>
          <a:stretch/>
        </p:blipFill>
        <p:spPr>
          <a:xfrm>
            <a:off x="368300" y="2389187"/>
            <a:ext cx="2908300" cy="1530350"/>
          </a:xfrm>
          <a:prstGeom prst="rect">
            <a:avLst/>
          </a:prstGeom>
          <a:noFill/>
          <a:ln>
            <a:noFill/>
          </a:ln>
        </p:spPr>
      </p:pic>
      <p:pic>
        <p:nvPicPr>
          <p:cNvPr id="207" name="Google Shape;207;p23"/>
          <p:cNvPicPr preferRelativeResize="0"/>
          <p:nvPr/>
        </p:nvPicPr>
        <p:blipFill rotWithShape="1">
          <a:blip r:embed="rId4">
            <a:alphaModFix/>
          </a:blip>
          <a:srcRect b="0" l="0" r="0" t="0"/>
          <a:stretch/>
        </p:blipFill>
        <p:spPr>
          <a:xfrm>
            <a:off x="5638800" y="2389187"/>
            <a:ext cx="2935287" cy="1530350"/>
          </a:xfrm>
          <a:prstGeom prst="rect">
            <a:avLst/>
          </a:prstGeom>
          <a:noFill/>
          <a:ln>
            <a:noFill/>
          </a:ln>
        </p:spPr>
      </p:pic>
      <p:pic>
        <p:nvPicPr>
          <p:cNvPr id="208" name="Google Shape;208;p23"/>
          <p:cNvPicPr preferRelativeResize="0"/>
          <p:nvPr/>
        </p:nvPicPr>
        <p:blipFill rotWithShape="1">
          <a:blip r:embed="rId5">
            <a:alphaModFix/>
          </a:blip>
          <a:srcRect b="0" l="0" r="0" t="0"/>
          <a:stretch/>
        </p:blipFill>
        <p:spPr>
          <a:xfrm>
            <a:off x="3273425" y="2667000"/>
            <a:ext cx="2419350" cy="80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24"/>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15" name="Google Shape;215;p24"/>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216" name="Google Shape;216;p24"/>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1.5:  </a:t>
            </a:r>
            <a:r>
              <a:rPr b="1" i="1" lang="en-US" sz="2000" u="none">
                <a:solidFill>
                  <a:schemeClr val="dk1"/>
                </a:solidFill>
                <a:latin typeface="Times"/>
                <a:ea typeface="Times"/>
                <a:cs typeface="Times"/>
                <a:sym typeface="Times"/>
              </a:rPr>
              <a:t>A heterogeneous network made of  WANs and LANs</a:t>
            </a:r>
            <a:endParaRPr/>
          </a:p>
        </p:txBody>
      </p:sp>
      <p:pic>
        <p:nvPicPr>
          <p:cNvPr id="217" name="Google Shape;217;p24"/>
          <p:cNvPicPr preferRelativeResize="0"/>
          <p:nvPr/>
        </p:nvPicPr>
        <p:blipFill rotWithShape="1">
          <a:blip r:embed="rId3">
            <a:alphaModFix/>
          </a:blip>
          <a:srcRect b="0" l="0" r="0" t="0"/>
          <a:stretch/>
        </p:blipFill>
        <p:spPr>
          <a:xfrm>
            <a:off x="1143000" y="4624387"/>
            <a:ext cx="3581400" cy="1920875"/>
          </a:xfrm>
          <a:prstGeom prst="rect">
            <a:avLst/>
          </a:prstGeom>
          <a:noFill/>
          <a:ln>
            <a:noFill/>
          </a:ln>
        </p:spPr>
      </p:pic>
      <p:pic>
        <p:nvPicPr>
          <p:cNvPr id="218" name="Google Shape;218;p24"/>
          <p:cNvPicPr preferRelativeResize="0"/>
          <p:nvPr/>
        </p:nvPicPr>
        <p:blipFill rotWithShape="1">
          <a:blip r:embed="rId4">
            <a:alphaModFix/>
          </a:blip>
          <a:srcRect b="0" l="0" r="0" t="0"/>
          <a:stretch/>
        </p:blipFill>
        <p:spPr>
          <a:xfrm>
            <a:off x="141287" y="3224212"/>
            <a:ext cx="2578100" cy="1423987"/>
          </a:xfrm>
          <a:prstGeom prst="rect">
            <a:avLst/>
          </a:prstGeom>
          <a:noFill/>
          <a:ln>
            <a:noFill/>
          </a:ln>
        </p:spPr>
      </p:pic>
      <p:pic>
        <p:nvPicPr>
          <p:cNvPr id="219" name="Google Shape;219;p24"/>
          <p:cNvPicPr preferRelativeResize="0"/>
          <p:nvPr/>
        </p:nvPicPr>
        <p:blipFill rotWithShape="1">
          <a:blip r:embed="rId5">
            <a:alphaModFix/>
          </a:blip>
          <a:srcRect b="0" l="0" r="0" t="0"/>
          <a:stretch/>
        </p:blipFill>
        <p:spPr>
          <a:xfrm>
            <a:off x="6477000" y="2219325"/>
            <a:ext cx="1905000" cy="1408112"/>
          </a:xfrm>
          <a:prstGeom prst="rect">
            <a:avLst/>
          </a:prstGeom>
          <a:noFill/>
          <a:ln>
            <a:noFill/>
          </a:ln>
        </p:spPr>
      </p:pic>
      <p:pic>
        <p:nvPicPr>
          <p:cNvPr id="220" name="Google Shape;220;p24"/>
          <p:cNvPicPr preferRelativeResize="0"/>
          <p:nvPr/>
        </p:nvPicPr>
        <p:blipFill rotWithShape="1">
          <a:blip r:embed="rId6">
            <a:alphaModFix/>
          </a:blip>
          <a:srcRect b="0" l="0" r="0" t="0"/>
          <a:stretch/>
        </p:blipFill>
        <p:spPr>
          <a:xfrm>
            <a:off x="5949950" y="3627437"/>
            <a:ext cx="2343150" cy="1719262"/>
          </a:xfrm>
          <a:prstGeom prst="rect">
            <a:avLst/>
          </a:prstGeom>
          <a:noFill/>
          <a:ln>
            <a:noFill/>
          </a:ln>
        </p:spPr>
      </p:pic>
      <p:pic>
        <p:nvPicPr>
          <p:cNvPr id="221" name="Google Shape;221;p24"/>
          <p:cNvPicPr preferRelativeResize="0"/>
          <p:nvPr/>
        </p:nvPicPr>
        <p:blipFill rotWithShape="1">
          <a:blip r:embed="rId7">
            <a:alphaModFix/>
          </a:blip>
          <a:srcRect b="0" l="0" r="0" t="0"/>
          <a:stretch/>
        </p:blipFill>
        <p:spPr>
          <a:xfrm>
            <a:off x="6353175" y="914400"/>
            <a:ext cx="1114425" cy="903287"/>
          </a:xfrm>
          <a:prstGeom prst="rect">
            <a:avLst/>
          </a:prstGeom>
          <a:noFill/>
          <a:ln>
            <a:noFill/>
          </a:ln>
        </p:spPr>
      </p:pic>
      <p:pic>
        <p:nvPicPr>
          <p:cNvPr id="222" name="Google Shape;222;p24"/>
          <p:cNvPicPr preferRelativeResize="0"/>
          <p:nvPr/>
        </p:nvPicPr>
        <p:blipFill rotWithShape="1">
          <a:blip r:embed="rId8">
            <a:alphaModFix/>
          </a:blip>
          <a:srcRect b="0" l="0" r="0" t="0"/>
          <a:stretch/>
        </p:blipFill>
        <p:spPr>
          <a:xfrm>
            <a:off x="665162" y="1292225"/>
            <a:ext cx="5768975" cy="1884362"/>
          </a:xfrm>
          <a:prstGeom prst="rect">
            <a:avLst/>
          </a:prstGeom>
          <a:noFill/>
          <a:ln>
            <a:noFill/>
          </a:ln>
        </p:spPr>
      </p:pic>
      <p:pic>
        <p:nvPicPr>
          <p:cNvPr id="223" name="Google Shape;223;p24"/>
          <p:cNvPicPr preferRelativeResize="0"/>
          <p:nvPr/>
        </p:nvPicPr>
        <p:blipFill rotWithShape="1">
          <a:blip r:embed="rId9">
            <a:alphaModFix/>
          </a:blip>
          <a:srcRect b="0" l="0" r="0" t="0"/>
          <a:stretch/>
        </p:blipFill>
        <p:spPr>
          <a:xfrm>
            <a:off x="2801937" y="636587"/>
            <a:ext cx="3649662" cy="66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p25"/>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30" name="Google Shape;230;p25"/>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231" name="Google Shape;231;p25"/>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32" name="Google Shape;232;p25"/>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33" name="Google Shape;233;p25"/>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34" name="Google Shape;234;p25"/>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35" name="Google Shape;235;p25"/>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36" name="Google Shape;236;p25"/>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37" name="Google Shape;237;p25"/>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38" name="Google Shape;238;p25"/>
          <p:cNvSpPr txBox="1"/>
          <p:nvPr/>
        </p:nvSpPr>
        <p:spPr>
          <a:xfrm>
            <a:off x="1143000" y="0"/>
            <a:ext cx="33528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1.1.2   Switching</a:t>
            </a:r>
            <a:endParaRPr/>
          </a:p>
        </p:txBody>
      </p:sp>
      <p:sp>
        <p:nvSpPr>
          <p:cNvPr id="239" name="Google Shape;239;p25"/>
          <p:cNvSpPr txBox="1"/>
          <p:nvPr/>
        </p:nvSpPr>
        <p:spPr>
          <a:xfrm>
            <a:off x="76200" y="1293812"/>
            <a:ext cx="8991600" cy="5191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40" name="Google Shape;240;p25"/>
          <p:cNvSpPr txBox="1"/>
          <p:nvPr/>
        </p:nvSpPr>
        <p:spPr>
          <a:xfrm>
            <a:off x="381000" y="1143000"/>
            <a:ext cx="7924800" cy="1816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Times New Roman"/>
              <a:buNone/>
            </a:pPr>
            <a:r>
              <a:rPr b="1" i="1" lang="en-US" sz="2800" u="none">
                <a:solidFill>
                  <a:schemeClr val="dk1"/>
                </a:solidFill>
                <a:latin typeface="Times New Roman"/>
                <a:ea typeface="Times New Roman"/>
                <a:cs typeface="Times New Roman"/>
                <a:sym typeface="Times New Roman"/>
              </a:rPr>
              <a:t>An internet is a switched network in which a switch connects at least two links together. A switch</a:t>
            </a:r>
            <a:br>
              <a:rPr b="1" i="1" lang="en-US" sz="2800" u="none">
                <a:solidFill>
                  <a:schemeClr val="dk1"/>
                </a:solidFill>
                <a:latin typeface="Times New Roman"/>
                <a:ea typeface="Times New Roman"/>
                <a:cs typeface="Times New Roman"/>
                <a:sym typeface="Times New Roman"/>
              </a:rPr>
            </a:br>
            <a:r>
              <a:rPr b="1" i="1" lang="en-US" sz="2800" u="none">
                <a:solidFill>
                  <a:schemeClr val="dk1"/>
                </a:solidFill>
                <a:latin typeface="Times New Roman"/>
                <a:ea typeface="Times New Roman"/>
                <a:cs typeface="Times New Roman"/>
                <a:sym typeface="Times New Roman"/>
              </a:rPr>
              <a:t>needs to forward data from a link to another link when required. </a:t>
            </a:r>
            <a:endParaRPr/>
          </a:p>
        </p:txBody>
      </p:sp>
      <p:sp>
        <p:nvSpPr>
          <p:cNvPr id="241" name="Google Shape;241;p25"/>
          <p:cNvSpPr txBox="1"/>
          <p:nvPr/>
        </p:nvSpPr>
        <p:spPr>
          <a:xfrm>
            <a:off x="457200" y="35052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Circuit-Switched Network</a:t>
            </a:r>
            <a:endParaRPr/>
          </a:p>
        </p:txBody>
      </p:sp>
      <p:sp>
        <p:nvSpPr>
          <p:cNvPr id="242" name="Google Shape;242;p25"/>
          <p:cNvSpPr txBox="1"/>
          <p:nvPr/>
        </p:nvSpPr>
        <p:spPr>
          <a:xfrm>
            <a:off x="457200" y="46101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Packet-Switched Network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26"/>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49" name="Google Shape;249;p26"/>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250" name="Google Shape;250;p26"/>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1.6: </a:t>
            </a:r>
            <a:r>
              <a:rPr b="1" i="1" lang="en-US" sz="2000" u="none">
                <a:solidFill>
                  <a:schemeClr val="dk1"/>
                </a:solidFill>
                <a:latin typeface="Times"/>
                <a:ea typeface="Times"/>
                <a:cs typeface="Times"/>
                <a:sym typeface="Times"/>
              </a:rPr>
              <a:t>A circuit-switched network</a:t>
            </a:r>
            <a:endParaRPr/>
          </a:p>
        </p:txBody>
      </p:sp>
      <p:pic>
        <p:nvPicPr>
          <p:cNvPr id="251" name="Google Shape;251;p26"/>
          <p:cNvPicPr preferRelativeResize="0"/>
          <p:nvPr/>
        </p:nvPicPr>
        <p:blipFill rotWithShape="1">
          <a:blip r:embed="rId3">
            <a:alphaModFix/>
          </a:blip>
          <a:srcRect b="0" l="0" r="0" t="0"/>
          <a:stretch/>
        </p:blipFill>
        <p:spPr>
          <a:xfrm>
            <a:off x="6324600" y="2514600"/>
            <a:ext cx="2533650" cy="2298700"/>
          </a:xfrm>
          <a:prstGeom prst="rect">
            <a:avLst/>
          </a:prstGeom>
          <a:noFill/>
          <a:ln>
            <a:noFill/>
          </a:ln>
        </p:spPr>
      </p:pic>
      <p:pic>
        <p:nvPicPr>
          <p:cNvPr id="252" name="Google Shape;252;p26"/>
          <p:cNvPicPr preferRelativeResize="0"/>
          <p:nvPr/>
        </p:nvPicPr>
        <p:blipFill rotWithShape="1">
          <a:blip r:embed="rId4">
            <a:alphaModFix/>
          </a:blip>
          <a:srcRect b="0" l="0" r="0" t="0"/>
          <a:stretch/>
        </p:blipFill>
        <p:spPr>
          <a:xfrm>
            <a:off x="2816225" y="3609975"/>
            <a:ext cx="3571875" cy="107950"/>
          </a:xfrm>
          <a:prstGeom prst="rect">
            <a:avLst/>
          </a:prstGeom>
          <a:noFill/>
          <a:ln>
            <a:noFill/>
          </a:ln>
        </p:spPr>
      </p:pic>
      <p:pic>
        <p:nvPicPr>
          <p:cNvPr id="253" name="Google Shape;253;p26"/>
          <p:cNvPicPr preferRelativeResize="0"/>
          <p:nvPr/>
        </p:nvPicPr>
        <p:blipFill rotWithShape="1">
          <a:blip r:embed="rId5">
            <a:alphaModFix/>
          </a:blip>
          <a:srcRect b="0" l="0" r="0" t="0"/>
          <a:stretch/>
        </p:blipFill>
        <p:spPr>
          <a:xfrm>
            <a:off x="460375" y="2438400"/>
            <a:ext cx="2435225" cy="2298700"/>
          </a:xfrm>
          <a:prstGeom prst="rect">
            <a:avLst/>
          </a:prstGeom>
          <a:noFill/>
          <a:ln>
            <a:noFill/>
          </a:ln>
        </p:spPr>
      </p:pic>
      <p:pic>
        <p:nvPicPr>
          <p:cNvPr id="254" name="Google Shape;254;p26"/>
          <p:cNvPicPr preferRelativeResize="0"/>
          <p:nvPr/>
        </p:nvPicPr>
        <p:blipFill rotWithShape="1">
          <a:blip r:embed="rId6">
            <a:alphaModFix/>
          </a:blip>
          <a:srcRect b="0" l="0" r="0" t="0"/>
          <a:stretch/>
        </p:blipFill>
        <p:spPr>
          <a:xfrm>
            <a:off x="3084512" y="1700212"/>
            <a:ext cx="3036887" cy="825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822"/>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p27"/>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61" name="Google Shape;261;p27"/>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262" name="Google Shape;262;p27"/>
          <p:cNvSpPr txBox="1"/>
          <p:nvPr/>
        </p:nvSpPr>
        <p:spPr>
          <a:xfrm>
            <a:off x="152400" y="76200"/>
            <a:ext cx="8153400" cy="5238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Times"/>
              <a:buNone/>
            </a:pPr>
            <a:r>
              <a:rPr b="1" i="1" lang="en-US" sz="2800" u="none">
                <a:solidFill>
                  <a:srgbClr val="0000CC"/>
                </a:solidFill>
                <a:latin typeface="Times"/>
                <a:ea typeface="Times"/>
                <a:cs typeface="Times"/>
                <a:sym typeface="Times"/>
              </a:rPr>
              <a:t>Figure 1.7: </a:t>
            </a:r>
            <a:r>
              <a:rPr b="1" i="1" lang="en-US" sz="2800" u="none">
                <a:solidFill>
                  <a:schemeClr val="dk1"/>
                </a:solidFill>
                <a:latin typeface="Times"/>
                <a:ea typeface="Times"/>
                <a:cs typeface="Times"/>
                <a:sym typeface="Times"/>
              </a:rPr>
              <a:t>A packet-switched network</a:t>
            </a:r>
            <a:endParaRPr/>
          </a:p>
        </p:txBody>
      </p:sp>
      <p:pic>
        <p:nvPicPr>
          <p:cNvPr id="263" name="Google Shape;263;p27"/>
          <p:cNvPicPr preferRelativeResize="0"/>
          <p:nvPr/>
        </p:nvPicPr>
        <p:blipFill rotWithShape="1">
          <a:blip r:embed="rId3">
            <a:alphaModFix/>
          </a:blip>
          <a:srcRect b="0" l="0" r="0" t="0"/>
          <a:stretch/>
        </p:blipFill>
        <p:spPr>
          <a:xfrm>
            <a:off x="457200" y="2863850"/>
            <a:ext cx="2693987" cy="2317750"/>
          </a:xfrm>
          <a:prstGeom prst="rect">
            <a:avLst/>
          </a:prstGeom>
          <a:noFill/>
          <a:ln>
            <a:noFill/>
          </a:ln>
        </p:spPr>
      </p:pic>
      <p:pic>
        <p:nvPicPr>
          <p:cNvPr id="264" name="Google Shape;264;p27"/>
          <p:cNvPicPr preferRelativeResize="0"/>
          <p:nvPr/>
        </p:nvPicPr>
        <p:blipFill rotWithShape="1">
          <a:blip r:embed="rId4">
            <a:alphaModFix/>
          </a:blip>
          <a:srcRect b="0" l="0" r="0" t="0"/>
          <a:stretch/>
        </p:blipFill>
        <p:spPr>
          <a:xfrm>
            <a:off x="5867400" y="2863850"/>
            <a:ext cx="2633662" cy="2317750"/>
          </a:xfrm>
          <a:prstGeom prst="rect">
            <a:avLst/>
          </a:prstGeom>
          <a:noFill/>
          <a:ln>
            <a:noFill/>
          </a:ln>
        </p:spPr>
      </p:pic>
      <p:pic>
        <p:nvPicPr>
          <p:cNvPr id="265" name="Google Shape;265;p27"/>
          <p:cNvPicPr preferRelativeResize="0"/>
          <p:nvPr/>
        </p:nvPicPr>
        <p:blipFill rotWithShape="1">
          <a:blip r:embed="rId5">
            <a:alphaModFix/>
          </a:blip>
          <a:srcRect b="0" l="0" r="0" t="0"/>
          <a:stretch/>
        </p:blipFill>
        <p:spPr>
          <a:xfrm>
            <a:off x="2667000" y="3968750"/>
            <a:ext cx="3671887" cy="107950"/>
          </a:xfrm>
          <a:prstGeom prst="rect">
            <a:avLst/>
          </a:prstGeom>
          <a:noFill/>
          <a:ln>
            <a:noFill/>
          </a:ln>
        </p:spPr>
      </p:pic>
      <p:pic>
        <p:nvPicPr>
          <p:cNvPr id="266" name="Google Shape;266;p27"/>
          <p:cNvPicPr preferRelativeResize="0"/>
          <p:nvPr/>
        </p:nvPicPr>
        <p:blipFill rotWithShape="1">
          <a:blip r:embed="rId6">
            <a:alphaModFix/>
          </a:blip>
          <a:srcRect b="0" l="0" r="0" t="0"/>
          <a:stretch/>
        </p:blipFill>
        <p:spPr>
          <a:xfrm>
            <a:off x="2938462" y="1693862"/>
            <a:ext cx="3005137" cy="825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822"/>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28"/>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73" name="Google Shape;273;p28"/>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274" name="Google Shape;274;p28"/>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75" name="Google Shape;275;p28"/>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76" name="Google Shape;276;p28"/>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77" name="Google Shape;277;p28"/>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78" name="Google Shape;278;p28"/>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79" name="Google Shape;279;p28"/>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80" name="Google Shape;280;p28"/>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281" name="Google Shape;281;p28"/>
          <p:cNvSpPr txBox="1"/>
          <p:nvPr/>
        </p:nvSpPr>
        <p:spPr>
          <a:xfrm>
            <a:off x="1143000" y="0"/>
            <a:ext cx="373697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1.1.3  The Internet</a:t>
            </a:r>
            <a:endParaRPr/>
          </a:p>
        </p:txBody>
      </p:sp>
      <p:sp>
        <p:nvSpPr>
          <p:cNvPr id="282" name="Google Shape;282;p28"/>
          <p:cNvSpPr txBox="1"/>
          <p:nvPr/>
        </p:nvSpPr>
        <p:spPr>
          <a:xfrm>
            <a:off x="152400" y="1606550"/>
            <a:ext cx="8686800" cy="20621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The most notable internet is called the Internet</a:t>
            </a:r>
            <a:br>
              <a:rPr b="1" i="1" lang="en-US" sz="3200" u="none">
                <a:solidFill>
                  <a:schemeClr val="dk1"/>
                </a:solidFill>
                <a:latin typeface="Times New Roman"/>
                <a:ea typeface="Times New Roman"/>
                <a:cs typeface="Times New Roman"/>
                <a:sym typeface="Times New Roman"/>
              </a:rPr>
            </a:br>
            <a:r>
              <a:rPr b="1" i="1" lang="en-US" sz="3200" u="none">
                <a:solidFill>
                  <a:schemeClr val="dk1"/>
                </a:solidFill>
                <a:latin typeface="Times New Roman"/>
                <a:ea typeface="Times New Roman"/>
                <a:cs typeface="Times New Roman"/>
                <a:sym typeface="Times New Roman"/>
              </a:rPr>
              <a:t>and is composed of thousands of inter-connected networks. Figure1.8 shows a conceptual (not geographical) view of the Internet.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p29"/>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289" name="Google Shape;289;p29"/>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290" name="Google Shape;290;p29"/>
          <p:cNvSpPr txBox="1"/>
          <p:nvPr/>
        </p:nvSpPr>
        <p:spPr>
          <a:xfrm>
            <a:off x="152400" y="76200"/>
            <a:ext cx="8153400" cy="5238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Times"/>
              <a:buNone/>
            </a:pPr>
            <a:r>
              <a:rPr b="1" i="1" lang="en-US" sz="2800" u="none">
                <a:solidFill>
                  <a:srgbClr val="0000CC"/>
                </a:solidFill>
                <a:latin typeface="Times"/>
                <a:ea typeface="Times"/>
                <a:cs typeface="Times"/>
                <a:sym typeface="Times"/>
              </a:rPr>
              <a:t>Figure 1.8: </a:t>
            </a:r>
            <a:r>
              <a:rPr b="1" i="1" lang="en-US" sz="2800" u="none">
                <a:solidFill>
                  <a:schemeClr val="dk1"/>
                </a:solidFill>
                <a:latin typeface="Times"/>
                <a:ea typeface="Times"/>
                <a:cs typeface="Times"/>
                <a:sym typeface="Times"/>
              </a:rPr>
              <a:t>The Internet today</a:t>
            </a:r>
            <a:endParaRPr/>
          </a:p>
        </p:txBody>
      </p:sp>
      <p:pic>
        <p:nvPicPr>
          <p:cNvPr id="291" name="Google Shape;291;p29"/>
          <p:cNvPicPr preferRelativeResize="0"/>
          <p:nvPr/>
        </p:nvPicPr>
        <p:blipFill rotWithShape="1">
          <a:blip r:embed="rId3">
            <a:alphaModFix/>
          </a:blip>
          <a:srcRect b="0" l="0" r="0" t="0"/>
          <a:stretch/>
        </p:blipFill>
        <p:spPr>
          <a:xfrm>
            <a:off x="2090737" y="2971800"/>
            <a:ext cx="4994275" cy="1165225"/>
          </a:xfrm>
          <a:prstGeom prst="rect">
            <a:avLst/>
          </a:prstGeom>
          <a:noFill/>
          <a:ln>
            <a:noFill/>
          </a:ln>
        </p:spPr>
      </p:pic>
      <p:pic>
        <p:nvPicPr>
          <p:cNvPr id="292" name="Google Shape;292;p29"/>
          <p:cNvPicPr preferRelativeResize="0"/>
          <p:nvPr/>
        </p:nvPicPr>
        <p:blipFill rotWithShape="1">
          <a:blip r:embed="rId4">
            <a:alphaModFix/>
          </a:blip>
          <a:srcRect b="0" l="0" r="0" t="0"/>
          <a:stretch/>
        </p:blipFill>
        <p:spPr>
          <a:xfrm>
            <a:off x="3151187" y="2452687"/>
            <a:ext cx="3554412" cy="1128712"/>
          </a:xfrm>
          <a:prstGeom prst="rect">
            <a:avLst/>
          </a:prstGeom>
          <a:noFill/>
          <a:ln>
            <a:noFill/>
          </a:ln>
        </p:spPr>
      </p:pic>
      <p:pic>
        <p:nvPicPr>
          <p:cNvPr id="293" name="Google Shape;293;p29"/>
          <p:cNvPicPr preferRelativeResize="0"/>
          <p:nvPr/>
        </p:nvPicPr>
        <p:blipFill rotWithShape="1">
          <a:blip r:embed="rId5">
            <a:alphaModFix/>
          </a:blip>
          <a:srcRect b="0" l="0" r="0" t="0"/>
          <a:stretch/>
        </p:blipFill>
        <p:spPr>
          <a:xfrm>
            <a:off x="1116012" y="3883025"/>
            <a:ext cx="5813425" cy="917575"/>
          </a:xfrm>
          <a:prstGeom prst="rect">
            <a:avLst/>
          </a:prstGeom>
          <a:noFill/>
          <a:ln>
            <a:noFill/>
          </a:ln>
        </p:spPr>
      </p:pic>
      <p:pic>
        <p:nvPicPr>
          <p:cNvPr id="294" name="Google Shape;294;p29"/>
          <p:cNvPicPr preferRelativeResize="0"/>
          <p:nvPr/>
        </p:nvPicPr>
        <p:blipFill rotWithShape="1">
          <a:blip r:embed="rId6">
            <a:alphaModFix/>
          </a:blip>
          <a:srcRect b="0" l="0" r="0" t="0"/>
          <a:stretch/>
        </p:blipFill>
        <p:spPr>
          <a:xfrm>
            <a:off x="152400" y="4495800"/>
            <a:ext cx="8215312" cy="1436687"/>
          </a:xfrm>
          <a:prstGeom prst="rect">
            <a:avLst/>
          </a:prstGeom>
          <a:noFill/>
          <a:ln>
            <a:noFill/>
          </a:ln>
        </p:spPr>
      </p:pic>
      <p:pic>
        <p:nvPicPr>
          <p:cNvPr id="295" name="Google Shape;295;p29"/>
          <p:cNvPicPr preferRelativeResize="0"/>
          <p:nvPr/>
        </p:nvPicPr>
        <p:blipFill rotWithShape="1">
          <a:blip r:embed="rId7">
            <a:alphaModFix/>
          </a:blip>
          <a:srcRect b="0" l="0" r="0" t="0"/>
          <a:stretch/>
        </p:blipFill>
        <p:spPr>
          <a:xfrm>
            <a:off x="2009775" y="1122362"/>
            <a:ext cx="5991225" cy="1392237"/>
          </a:xfrm>
          <a:prstGeom prst="rect">
            <a:avLst/>
          </a:prstGeom>
          <a:noFill/>
          <a:ln>
            <a:noFill/>
          </a:ln>
        </p:spPr>
      </p:pic>
      <p:pic>
        <p:nvPicPr>
          <p:cNvPr id="296" name="Google Shape;296;p29"/>
          <p:cNvPicPr preferRelativeResize="0"/>
          <p:nvPr/>
        </p:nvPicPr>
        <p:blipFill rotWithShape="1">
          <a:blip r:embed="rId8">
            <a:alphaModFix/>
          </a:blip>
          <a:srcRect b="0" l="0" r="0" t="0"/>
          <a:stretch/>
        </p:blipFill>
        <p:spPr>
          <a:xfrm>
            <a:off x="76200" y="2133600"/>
            <a:ext cx="3276600" cy="2457450"/>
          </a:xfrm>
          <a:prstGeom prst="rect">
            <a:avLst/>
          </a:prstGeom>
          <a:noFill/>
          <a:ln>
            <a:noFill/>
          </a:ln>
        </p:spPr>
      </p:pic>
      <p:pic>
        <p:nvPicPr>
          <p:cNvPr id="297" name="Google Shape;297;p29"/>
          <p:cNvPicPr preferRelativeResize="0"/>
          <p:nvPr/>
        </p:nvPicPr>
        <p:blipFill rotWithShape="1">
          <a:blip r:embed="rId9">
            <a:alphaModFix/>
          </a:blip>
          <a:srcRect b="0" l="0" r="0" t="0"/>
          <a:stretch/>
        </p:blipFill>
        <p:spPr>
          <a:xfrm>
            <a:off x="6172200" y="2971800"/>
            <a:ext cx="2201862" cy="135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p30"/>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04" name="Google Shape;304;p30"/>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305" name="Google Shape;305;p30"/>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06" name="Google Shape;306;p30"/>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07" name="Google Shape;307;p30"/>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08" name="Google Shape;308;p30"/>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09" name="Google Shape;309;p30"/>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10" name="Google Shape;310;p30"/>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11" name="Google Shape;311;p30"/>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12" name="Google Shape;312;p30"/>
          <p:cNvSpPr txBox="1"/>
          <p:nvPr/>
        </p:nvSpPr>
        <p:spPr>
          <a:xfrm>
            <a:off x="1143000" y="0"/>
            <a:ext cx="558006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1.1.4  Accessing the Internet</a:t>
            </a:r>
            <a:endParaRPr/>
          </a:p>
        </p:txBody>
      </p:sp>
      <p:sp>
        <p:nvSpPr>
          <p:cNvPr id="313" name="Google Shape;313;p30"/>
          <p:cNvSpPr txBox="1"/>
          <p:nvPr/>
        </p:nvSpPr>
        <p:spPr>
          <a:xfrm>
            <a:off x="152400" y="1219200"/>
            <a:ext cx="8686800" cy="4114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The Internet today is an internetwork that allows</a:t>
            </a:r>
            <a:br>
              <a:rPr b="1" i="1" lang="en-US" sz="3200" u="none">
                <a:solidFill>
                  <a:schemeClr val="dk1"/>
                </a:solidFill>
                <a:latin typeface="Times New Roman"/>
                <a:ea typeface="Times New Roman"/>
                <a:cs typeface="Times New Roman"/>
                <a:sym typeface="Times New Roman"/>
              </a:rPr>
            </a:br>
            <a:r>
              <a:rPr b="1" i="1" lang="en-US" sz="3200" u="none">
                <a:solidFill>
                  <a:schemeClr val="dk1"/>
                </a:solidFill>
                <a:latin typeface="Times New Roman"/>
                <a:ea typeface="Times New Roman"/>
                <a:cs typeface="Times New Roman"/>
                <a:sym typeface="Times New Roman"/>
              </a:rPr>
              <a:t>any user to become part of it. The user, however, needs to be physically connected to an ISP. The physical connection is normally done through a point-to-point WAN. In this section, we briefly describe how this can happen, but we postpone the technical details of the connection until Chapters 6 and 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31"/>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20" name="Google Shape;320;p31"/>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321" name="Google Shape;321;p31"/>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22" name="Google Shape;322;p31"/>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23" name="Google Shape;323;p31"/>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24" name="Google Shape;324;p31"/>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25" name="Google Shape;325;p31"/>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26" name="Google Shape;326;p31"/>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27" name="Google Shape;327;p31"/>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28" name="Google Shape;328;p31"/>
          <p:cNvSpPr txBox="1"/>
          <p:nvPr/>
        </p:nvSpPr>
        <p:spPr>
          <a:xfrm>
            <a:off x="1143000" y="0"/>
            <a:ext cx="7900987"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1.1.4  Accessing the Internet (continued)</a:t>
            </a:r>
            <a:endParaRPr/>
          </a:p>
        </p:txBody>
      </p:sp>
      <p:sp>
        <p:nvSpPr>
          <p:cNvPr id="329" name="Google Shape;329;p31"/>
          <p:cNvSpPr txBox="1"/>
          <p:nvPr/>
        </p:nvSpPr>
        <p:spPr>
          <a:xfrm>
            <a:off x="212725" y="12954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Using Telephone Networks</a:t>
            </a:r>
            <a:endParaRPr/>
          </a:p>
        </p:txBody>
      </p:sp>
      <p:sp>
        <p:nvSpPr>
          <p:cNvPr id="330" name="Google Shape;330;p31"/>
          <p:cNvSpPr txBox="1"/>
          <p:nvPr/>
        </p:nvSpPr>
        <p:spPr>
          <a:xfrm>
            <a:off x="1295400" y="1905000"/>
            <a:ext cx="6629400" cy="1570037"/>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Dial-up Service</a:t>
            </a:r>
            <a:endParaRPr/>
          </a:p>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DSL</a:t>
            </a:r>
            <a:endParaRPr/>
          </a:p>
        </p:txBody>
      </p:sp>
      <p:sp>
        <p:nvSpPr>
          <p:cNvPr id="331" name="Google Shape;331;p31"/>
          <p:cNvSpPr txBox="1"/>
          <p:nvPr/>
        </p:nvSpPr>
        <p:spPr>
          <a:xfrm>
            <a:off x="212725" y="3475037"/>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Using Cable Networks</a:t>
            </a:r>
            <a:endParaRPr/>
          </a:p>
        </p:txBody>
      </p:sp>
      <p:sp>
        <p:nvSpPr>
          <p:cNvPr id="332" name="Google Shape;332;p31"/>
          <p:cNvSpPr txBox="1"/>
          <p:nvPr/>
        </p:nvSpPr>
        <p:spPr>
          <a:xfrm>
            <a:off x="212725" y="44958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Using Wireless Networks</a:t>
            </a:r>
            <a:endParaRPr/>
          </a:p>
        </p:txBody>
      </p:sp>
      <p:sp>
        <p:nvSpPr>
          <p:cNvPr id="333" name="Google Shape;333;p31"/>
          <p:cNvSpPr txBox="1"/>
          <p:nvPr/>
        </p:nvSpPr>
        <p:spPr>
          <a:xfrm>
            <a:off x="212725" y="55626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Direct Connection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500"/>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p32"/>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40" name="Google Shape;340;p32"/>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341" name="Google Shape;341;p32"/>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42" name="Google Shape;342;p32"/>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43" name="Google Shape;343;p32"/>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44" name="Google Shape;344;p32"/>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45" name="Google Shape;345;p32"/>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46" name="Google Shape;346;p32"/>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47" name="Google Shape;347;p32"/>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48" name="Google Shape;348;p32"/>
          <p:cNvSpPr txBox="1"/>
          <p:nvPr/>
        </p:nvSpPr>
        <p:spPr>
          <a:xfrm>
            <a:off x="1143000" y="0"/>
            <a:ext cx="590391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1.1.5  Hardware and Software</a:t>
            </a:r>
            <a:endParaRPr/>
          </a:p>
        </p:txBody>
      </p:sp>
      <p:sp>
        <p:nvSpPr>
          <p:cNvPr id="349" name="Google Shape;349;p32"/>
          <p:cNvSpPr txBox="1"/>
          <p:nvPr/>
        </p:nvSpPr>
        <p:spPr>
          <a:xfrm>
            <a:off x="76200" y="1293812"/>
            <a:ext cx="8991600" cy="5191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50" name="Google Shape;350;p32"/>
          <p:cNvSpPr txBox="1"/>
          <p:nvPr/>
        </p:nvSpPr>
        <p:spPr>
          <a:xfrm>
            <a:off x="0" y="1295400"/>
            <a:ext cx="8991600" cy="40322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We have given the overview of the Internet structure. For communication to happen, we need both hardware and software. This is similar to a complex computation in which we need both a computer and a program. In the next section, we show how these combinations of hardware and software are coordinated with each other using protocol layering.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5"/>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95" name="Google Shape;95;p15"/>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96" name="Google Shape;96;p15"/>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97" name="Google Shape;97;p15"/>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98" name="Google Shape;98;p15"/>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99" name="Google Shape;99;p15"/>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00" name="Google Shape;100;p15"/>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01" name="Google Shape;101;p15"/>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02" name="Google Shape;102;p15"/>
          <p:cNvSpPr txBox="1"/>
          <p:nvPr/>
        </p:nvSpPr>
        <p:spPr>
          <a:xfrm>
            <a:off x="1066800" y="-76200"/>
            <a:ext cx="4186237"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Arial"/>
              <a:buNone/>
            </a:pPr>
            <a:r>
              <a:rPr b="1" i="0" lang="en-US" sz="3600" u="none">
                <a:solidFill>
                  <a:srgbClr val="FF0000"/>
                </a:solidFill>
                <a:latin typeface="Arial"/>
                <a:ea typeface="Arial"/>
                <a:cs typeface="Arial"/>
                <a:sym typeface="Arial"/>
              </a:rPr>
              <a:t>Chapter 1: Outline</a:t>
            </a:r>
            <a:endParaRPr/>
          </a:p>
        </p:txBody>
      </p:sp>
      <p:sp>
        <p:nvSpPr>
          <p:cNvPr id="103" name="Google Shape;103;p15"/>
          <p:cNvSpPr txBox="1"/>
          <p:nvPr/>
        </p:nvSpPr>
        <p:spPr>
          <a:xfrm>
            <a:off x="152400" y="1447800"/>
            <a:ext cx="8458200" cy="40386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FF0000"/>
              </a:buClr>
              <a:buSzPts val="4000"/>
              <a:buFont typeface="Times"/>
              <a:buNone/>
            </a:pPr>
            <a:r>
              <a:rPr b="1" i="1" lang="en-US" sz="4000" u="none">
                <a:solidFill>
                  <a:srgbClr val="FF0000"/>
                </a:solidFill>
                <a:latin typeface="Times"/>
                <a:ea typeface="Times"/>
                <a:cs typeface="Times"/>
                <a:sym typeface="Times"/>
              </a:rPr>
              <a:t>1.1   </a:t>
            </a:r>
            <a:r>
              <a:rPr b="1" i="1" lang="en-US" sz="4000" u="none">
                <a:solidFill>
                  <a:schemeClr val="dk2"/>
                </a:solidFill>
                <a:latin typeface="Times"/>
                <a:ea typeface="Times"/>
                <a:cs typeface="Times"/>
                <a:sym typeface="Times"/>
              </a:rPr>
              <a:t>Overview of the Internet</a:t>
            </a:r>
            <a:endParaRPr/>
          </a:p>
          <a:p>
            <a:pPr indent="0" lvl="0" marL="0" marR="0" rtl="0" algn="just">
              <a:lnSpc>
                <a:spcPct val="150000"/>
              </a:lnSpc>
              <a:spcBef>
                <a:spcPts val="0"/>
              </a:spcBef>
              <a:spcAft>
                <a:spcPts val="0"/>
              </a:spcAft>
              <a:buClr>
                <a:srgbClr val="FF0000"/>
              </a:buClr>
              <a:buSzPts val="4000"/>
              <a:buFont typeface="Times"/>
              <a:buNone/>
            </a:pPr>
            <a:r>
              <a:rPr b="1" i="1" lang="en-US" sz="4000" u="none">
                <a:solidFill>
                  <a:srgbClr val="FF0000"/>
                </a:solidFill>
                <a:latin typeface="Times"/>
                <a:ea typeface="Times"/>
                <a:cs typeface="Times"/>
                <a:sym typeface="Times"/>
              </a:rPr>
              <a:t>1.2   </a:t>
            </a:r>
            <a:r>
              <a:rPr b="1" i="1" lang="en-US" sz="4000" u="none">
                <a:solidFill>
                  <a:schemeClr val="dk2"/>
                </a:solidFill>
                <a:latin typeface="Times"/>
                <a:ea typeface="Times"/>
                <a:cs typeface="Times"/>
                <a:sym typeface="Times"/>
              </a:rPr>
              <a:t>Protocol Layering</a:t>
            </a:r>
            <a:endParaRPr/>
          </a:p>
          <a:p>
            <a:pPr indent="0" lvl="0" marL="0" marR="0" rtl="0" algn="just">
              <a:lnSpc>
                <a:spcPct val="150000"/>
              </a:lnSpc>
              <a:spcBef>
                <a:spcPts val="0"/>
              </a:spcBef>
              <a:spcAft>
                <a:spcPts val="0"/>
              </a:spcAft>
              <a:buClr>
                <a:srgbClr val="FF0000"/>
              </a:buClr>
              <a:buSzPts val="4000"/>
              <a:buFont typeface="Times"/>
              <a:buNone/>
            </a:pPr>
            <a:r>
              <a:rPr b="1" i="1" lang="en-US" sz="4000" u="none">
                <a:solidFill>
                  <a:srgbClr val="FF0000"/>
                </a:solidFill>
                <a:latin typeface="Times"/>
                <a:ea typeface="Times"/>
                <a:cs typeface="Times"/>
                <a:sym typeface="Times"/>
              </a:rPr>
              <a:t>1.3   </a:t>
            </a:r>
            <a:r>
              <a:rPr b="1" i="1" lang="en-US" sz="4000" u="none">
                <a:solidFill>
                  <a:schemeClr val="dk2"/>
                </a:solidFill>
                <a:latin typeface="Times"/>
                <a:ea typeface="Times"/>
                <a:cs typeface="Times"/>
                <a:sym typeface="Times"/>
              </a:rPr>
              <a:t>Internet History</a:t>
            </a:r>
            <a:endParaRPr/>
          </a:p>
          <a:p>
            <a:pPr indent="0" lvl="0" marL="0" marR="0" rtl="0" algn="just">
              <a:lnSpc>
                <a:spcPct val="150000"/>
              </a:lnSpc>
              <a:spcBef>
                <a:spcPts val="0"/>
              </a:spcBef>
              <a:spcAft>
                <a:spcPts val="0"/>
              </a:spcAft>
              <a:buClr>
                <a:srgbClr val="FF0000"/>
              </a:buClr>
              <a:buSzPts val="4000"/>
              <a:buFont typeface="Times"/>
              <a:buNone/>
            </a:pPr>
            <a:r>
              <a:rPr b="1" i="1" lang="en-US" sz="4000" u="none">
                <a:solidFill>
                  <a:srgbClr val="FF0000"/>
                </a:solidFill>
                <a:latin typeface="Times"/>
                <a:ea typeface="Times"/>
                <a:cs typeface="Times"/>
                <a:sym typeface="Times"/>
              </a:rPr>
              <a:t>1.4  </a:t>
            </a:r>
            <a:r>
              <a:rPr b="1" i="1" lang="en-US" sz="4000" u="none">
                <a:solidFill>
                  <a:schemeClr val="dk2"/>
                </a:solidFill>
                <a:latin typeface="Times"/>
                <a:ea typeface="Times"/>
                <a:cs typeface="Times"/>
                <a:sym typeface="Times"/>
              </a:rPr>
              <a:t>Standards and Administration </a:t>
            </a:r>
            <a:endParaRPr b="1" i="1" sz="2400" u="none">
              <a:solidFill>
                <a:srgbClr val="FF0000"/>
              </a:solidFill>
              <a:latin typeface="Times"/>
              <a:ea typeface="Times"/>
              <a:cs typeface="Times"/>
              <a:sym typeface="Times"/>
            </a:endParaRPr>
          </a:p>
          <a:p>
            <a:pPr indent="0" lvl="0" marL="0" marR="0" rtl="0" algn="just">
              <a:lnSpc>
                <a:spcPct val="150000"/>
              </a:lnSpc>
              <a:spcBef>
                <a:spcPts val="1200"/>
              </a:spcBef>
              <a:spcAft>
                <a:spcPts val="0"/>
              </a:spcAft>
              <a:buClr>
                <a:srgbClr val="FF0000"/>
              </a:buClr>
              <a:buSzPts val="2400"/>
              <a:buFont typeface="Palatino"/>
              <a:buNone/>
            </a:pPr>
            <a:br>
              <a:rPr b="1" i="0" lang="en-US" sz="2400" u="none">
                <a:solidFill>
                  <a:srgbClr val="FF0000"/>
                </a:solidFill>
                <a:latin typeface="Palatino"/>
                <a:ea typeface="Palatino"/>
                <a:cs typeface="Palatino"/>
                <a:sym typeface="Palatino"/>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500"/>
                                        <p:tgtEl>
                                          <p:spTgt spid="1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animEffect filter="fade" transition="in">
                                      <p:cBhvr>
                                        <p:cTn dur="500"/>
                                        <p:tgtEl>
                                          <p:spTgt spid="1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animEffect filter="fade" transition="in">
                                      <p:cBhvr>
                                        <p:cTn dur="500"/>
                                        <p:tgtEl>
                                          <p:spTgt spid="1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animEffect filter="fade" transition="in">
                                      <p:cBhvr>
                                        <p:cTn dur="500"/>
                                        <p:tgtEl>
                                          <p:spTgt spid="1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animEffect filter="fade" transition="in">
                                      <p:cBhvr>
                                        <p:cTn dur="500"/>
                                        <p:tgtEl>
                                          <p:spTgt spid="10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p33"/>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57" name="Google Shape;357;p33"/>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358" name="Google Shape;358;p33"/>
          <p:cNvSpPr txBox="1"/>
          <p:nvPr/>
        </p:nvSpPr>
        <p:spPr>
          <a:xfrm>
            <a:off x="0" y="0"/>
            <a:ext cx="9144000" cy="1371600"/>
          </a:xfrm>
          <a:prstGeom prst="rect">
            <a:avLst/>
          </a:prstGeom>
          <a:solidFill>
            <a:srgbClr val="33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59" name="Google Shape;359;p33"/>
          <p:cNvSpPr txBox="1"/>
          <p:nvPr/>
        </p:nvSpPr>
        <p:spPr>
          <a:xfrm>
            <a:off x="228600" y="406400"/>
            <a:ext cx="5635625" cy="1077912"/>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chemeClr val="dk1"/>
              </a:buClr>
              <a:buSzPts val="3200"/>
              <a:buFont typeface="Times"/>
              <a:buNone/>
            </a:pPr>
            <a:r>
              <a:rPr b="1" i="0" lang="en-US" sz="3200" u="none" cap="none" strike="noStrike">
                <a:solidFill>
                  <a:schemeClr val="dk1"/>
                </a:solidFill>
                <a:latin typeface="Times"/>
                <a:ea typeface="Times"/>
                <a:cs typeface="Times"/>
                <a:sym typeface="Times"/>
              </a:rPr>
              <a:t>1-2   PROTOCOL LAYERING</a:t>
            </a:r>
            <a:endParaRPr/>
          </a:p>
          <a:p>
            <a:pPr indent="0" lvl="0" marL="0" marR="0" rtl="0" algn="l">
              <a:lnSpc>
                <a:spcPct val="100000"/>
              </a:lnSpc>
              <a:spcBef>
                <a:spcPts val="0"/>
              </a:spcBef>
              <a:spcAft>
                <a:spcPts val="0"/>
              </a:spcAft>
              <a:buNone/>
            </a:pPr>
            <a:r>
              <a:t/>
            </a:r>
            <a:endParaRPr b="1" i="0" sz="3200" u="none" cap="none" strike="noStrike">
              <a:solidFill>
                <a:schemeClr val="dk1"/>
              </a:solidFill>
              <a:latin typeface="Times"/>
              <a:ea typeface="Times"/>
              <a:cs typeface="Times"/>
              <a:sym typeface="Times"/>
            </a:endParaRPr>
          </a:p>
        </p:txBody>
      </p:sp>
      <p:sp>
        <p:nvSpPr>
          <p:cNvPr id="360" name="Google Shape;360;p33"/>
          <p:cNvSpPr txBox="1"/>
          <p:nvPr/>
        </p:nvSpPr>
        <p:spPr>
          <a:xfrm>
            <a:off x="8229600" y="6400800"/>
            <a:ext cx="184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61" name="Google Shape;361;p33"/>
          <p:cNvSpPr txBox="1"/>
          <p:nvPr/>
        </p:nvSpPr>
        <p:spPr>
          <a:xfrm>
            <a:off x="152400" y="1689100"/>
            <a:ext cx="8839200" cy="45243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Times"/>
              <a:buNone/>
            </a:pPr>
            <a:r>
              <a:rPr b="1" i="1" lang="en-US" sz="3200" u="none">
                <a:solidFill>
                  <a:srgbClr val="000000"/>
                </a:solidFill>
                <a:latin typeface="Times"/>
                <a:ea typeface="Times"/>
                <a:cs typeface="Times"/>
                <a:sym typeface="Times"/>
              </a:rPr>
              <a:t>A word we hear all the time when we talk about the Internet is protocol. A protocol defines the rules that both the sender and receiver and all intermediate devices need to follow to be able to communicate effectively. When communication is simple, we may need only one simple protocol; when the communication is complex, we need a protocol at each layer, or protocol layering.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sp>
        <p:nvSpPr>
          <p:cNvPr id="367" name="Google Shape;367;p34"/>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68" name="Google Shape;368;p34"/>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369" name="Google Shape;369;p34"/>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70" name="Google Shape;370;p34"/>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71" name="Google Shape;371;p34"/>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72" name="Google Shape;372;p34"/>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73" name="Google Shape;373;p34"/>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74" name="Google Shape;374;p34"/>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75" name="Google Shape;375;p34"/>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376" name="Google Shape;376;p34"/>
          <p:cNvSpPr txBox="1"/>
          <p:nvPr/>
        </p:nvSpPr>
        <p:spPr>
          <a:xfrm>
            <a:off x="1143000" y="0"/>
            <a:ext cx="34417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1.2.1    Scenarios</a:t>
            </a:r>
            <a:endParaRPr/>
          </a:p>
        </p:txBody>
      </p:sp>
      <p:sp>
        <p:nvSpPr>
          <p:cNvPr id="377" name="Google Shape;377;p34"/>
          <p:cNvSpPr txBox="1"/>
          <p:nvPr/>
        </p:nvSpPr>
        <p:spPr>
          <a:xfrm>
            <a:off x="490537" y="1173162"/>
            <a:ext cx="7891462" cy="10779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Let us develop two simple scenarios to better understand the need for protocol layering.</a:t>
            </a:r>
            <a:endParaRPr/>
          </a:p>
        </p:txBody>
      </p:sp>
      <p:sp>
        <p:nvSpPr>
          <p:cNvPr id="378" name="Google Shape;378;p34"/>
          <p:cNvSpPr txBox="1"/>
          <p:nvPr/>
        </p:nvSpPr>
        <p:spPr>
          <a:xfrm>
            <a:off x="533400" y="26162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First Scenario  (Figure 1.9)</a:t>
            </a:r>
            <a:endParaRPr/>
          </a:p>
        </p:txBody>
      </p:sp>
      <p:sp>
        <p:nvSpPr>
          <p:cNvPr id="379" name="Google Shape;379;p34"/>
          <p:cNvSpPr txBox="1"/>
          <p:nvPr/>
        </p:nvSpPr>
        <p:spPr>
          <a:xfrm>
            <a:off x="533400" y="36322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Second Scenario  (Figure 1.10)</a:t>
            </a:r>
            <a:endParaRPr/>
          </a:p>
        </p:txBody>
      </p:sp>
      <p:sp>
        <p:nvSpPr>
          <p:cNvPr id="380" name="Google Shape;380;p34"/>
          <p:cNvSpPr txBox="1"/>
          <p:nvPr/>
        </p:nvSpPr>
        <p:spPr>
          <a:xfrm>
            <a:off x="533400" y="46482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Principle of Protocol  Layering</a:t>
            </a:r>
            <a:endParaRPr/>
          </a:p>
        </p:txBody>
      </p:sp>
      <p:sp>
        <p:nvSpPr>
          <p:cNvPr id="381" name="Google Shape;381;p34"/>
          <p:cNvSpPr txBox="1"/>
          <p:nvPr/>
        </p:nvSpPr>
        <p:spPr>
          <a:xfrm>
            <a:off x="533400" y="56642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Logical Connections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35"/>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88" name="Google Shape;388;p35"/>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389" name="Google Shape;389;p35"/>
          <p:cNvSpPr txBox="1"/>
          <p:nvPr/>
        </p:nvSpPr>
        <p:spPr>
          <a:xfrm>
            <a:off x="152400" y="76200"/>
            <a:ext cx="8153400" cy="5238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Times"/>
              <a:buNone/>
            </a:pPr>
            <a:r>
              <a:rPr b="1" i="1" lang="en-US" sz="2800" u="none">
                <a:solidFill>
                  <a:srgbClr val="0000CC"/>
                </a:solidFill>
                <a:latin typeface="Times"/>
                <a:ea typeface="Times"/>
                <a:cs typeface="Times"/>
                <a:sym typeface="Times"/>
              </a:rPr>
              <a:t>Figure 1.9: </a:t>
            </a:r>
            <a:r>
              <a:rPr b="1" i="1" lang="en-US" sz="2800" u="none">
                <a:solidFill>
                  <a:schemeClr val="dk1"/>
                </a:solidFill>
                <a:latin typeface="Times"/>
                <a:ea typeface="Times"/>
                <a:cs typeface="Times"/>
                <a:sym typeface="Times"/>
              </a:rPr>
              <a:t>A single-layer protocol</a:t>
            </a:r>
            <a:endParaRPr/>
          </a:p>
        </p:txBody>
      </p:sp>
      <p:pic>
        <p:nvPicPr>
          <p:cNvPr id="390" name="Google Shape;390;p35"/>
          <p:cNvPicPr preferRelativeResize="0"/>
          <p:nvPr/>
        </p:nvPicPr>
        <p:blipFill rotWithShape="1">
          <a:blip r:embed="rId3">
            <a:alphaModFix/>
          </a:blip>
          <a:srcRect b="0" l="0" r="0" t="0"/>
          <a:stretch/>
        </p:blipFill>
        <p:spPr>
          <a:xfrm>
            <a:off x="533400" y="2571750"/>
            <a:ext cx="8116887" cy="1147762"/>
          </a:xfrm>
          <a:prstGeom prst="rect">
            <a:avLst/>
          </a:prstGeom>
          <a:noFill/>
          <a:ln>
            <a:noFill/>
          </a:ln>
        </p:spPr>
      </p:pic>
      <p:pic>
        <p:nvPicPr>
          <p:cNvPr id="391" name="Google Shape;391;p35"/>
          <p:cNvPicPr preferRelativeResize="0"/>
          <p:nvPr/>
        </p:nvPicPr>
        <p:blipFill rotWithShape="1">
          <a:blip r:embed="rId4">
            <a:alphaModFix/>
          </a:blip>
          <a:srcRect b="0" l="0" r="0" t="0"/>
          <a:stretch/>
        </p:blipFill>
        <p:spPr>
          <a:xfrm>
            <a:off x="2025650" y="3719512"/>
            <a:ext cx="5133975" cy="4365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3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p36"/>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398" name="Google Shape;398;p36"/>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399" name="Google Shape;399;p36"/>
          <p:cNvSpPr txBox="1"/>
          <p:nvPr/>
        </p:nvSpPr>
        <p:spPr>
          <a:xfrm>
            <a:off x="152400" y="76200"/>
            <a:ext cx="8153400" cy="5238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Times"/>
              <a:buNone/>
            </a:pPr>
            <a:r>
              <a:rPr b="1" i="1" lang="en-US" sz="2800" u="none">
                <a:solidFill>
                  <a:srgbClr val="0000CC"/>
                </a:solidFill>
                <a:latin typeface="Times"/>
                <a:ea typeface="Times"/>
                <a:cs typeface="Times"/>
                <a:sym typeface="Times"/>
              </a:rPr>
              <a:t>Figure 1.10: </a:t>
            </a:r>
            <a:r>
              <a:rPr b="1" i="1" lang="en-US" sz="2800" u="none">
                <a:solidFill>
                  <a:schemeClr val="dk1"/>
                </a:solidFill>
                <a:latin typeface="Times"/>
                <a:ea typeface="Times"/>
                <a:cs typeface="Times"/>
                <a:sym typeface="Times"/>
              </a:rPr>
              <a:t>A three-layer protocol</a:t>
            </a:r>
            <a:endParaRPr/>
          </a:p>
        </p:txBody>
      </p:sp>
      <p:pic>
        <p:nvPicPr>
          <p:cNvPr id="400" name="Google Shape;400;p36"/>
          <p:cNvPicPr preferRelativeResize="0"/>
          <p:nvPr/>
        </p:nvPicPr>
        <p:blipFill rotWithShape="1">
          <a:blip r:embed="rId3">
            <a:alphaModFix/>
          </a:blip>
          <a:srcRect b="0" l="0" r="0" t="0"/>
          <a:stretch/>
        </p:blipFill>
        <p:spPr>
          <a:xfrm>
            <a:off x="152400" y="1620837"/>
            <a:ext cx="2209800" cy="915987"/>
          </a:xfrm>
          <a:prstGeom prst="rect">
            <a:avLst/>
          </a:prstGeom>
          <a:noFill/>
          <a:ln>
            <a:noFill/>
          </a:ln>
        </p:spPr>
      </p:pic>
      <p:pic>
        <p:nvPicPr>
          <p:cNvPr id="401" name="Google Shape;401;p36"/>
          <p:cNvPicPr preferRelativeResize="0"/>
          <p:nvPr/>
        </p:nvPicPr>
        <p:blipFill rotWithShape="1">
          <a:blip r:embed="rId4">
            <a:alphaModFix/>
          </a:blip>
          <a:srcRect b="0" l="0" r="0" t="0"/>
          <a:stretch/>
        </p:blipFill>
        <p:spPr>
          <a:xfrm>
            <a:off x="152400" y="3259137"/>
            <a:ext cx="2209800" cy="471487"/>
          </a:xfrm>
          <a:prstGeom prst="rect">
            <a:avLst/>
          </a:prstGeom>
          <a:noFill/>
          <a:ln>
            <a:noFill/>
          </a:ln>
        </p:spPr>
      </p:pic>
      <p:pic>
        <p:nvPicPr>
          <p:cNvPr id="402" name="Google Shape;402;p36"/>
          <p:cNvPicPr preferRelativeResize="0"/>
          <p:nvPr/>
        </p:nvPicPr>
        <p:blipFill rotWithShape="1">
          <a:blip r:embed="rId5">
            <a:alphaModFix/>
          </a:blip>
          <a:srcRect b="0" l="0" r="0" t="0"/>
          <a:stretch/>
        </p:blipFill>
        <p:spPr>
          <a:xfrm>
            <a:off x="152400" y="4575175"/>
            <a:ext cx="2209800" cy="541337"/>
          </a:xfrm>
          <a:prstGeom prst="rect">
            <a:avLst/>
          </a:prstGeom>
          <a:noFill/>
          <a:ln>
            <a:noFill/>
          </a:ln>
        </p:spPr>
      </p:pic>
      <p:pic>
        <p:nvPicPr>
          <p:cNvPr id="403" name="Google Shape;403;p36"/>
          <p:cNvPicPr preferRelativeResize="0"/>
          <p:nvPr/>
        </p:nvPicPr>
        <p:blipFill rotWithShape="1">
          <a:blip r:embed="rId6">
            <a:alphaModFix/>
          </a:blip>
          <a:srcRect b="0" l="0" r="0" t="0"/>
          <a:stretch/>
        </p:blipFill>
        <p:spPr>
          <a:xfrm>
            <a:off x="6664325" y="1620837"/>
            <a:ext cx="2251075" cy="915987"/>
          </a:xfrm>
          <a:prstGeom prst="rect">
            <a:avLst/>
          </a:prstGeom>
          <a:noFill/>
          <a:ln>
            <a:noFill/>
          </a:ln>
        </p:spPr>
      </p:pic>
      <p:pic>
        <p:nvPicPr>
          <p:cNvPr id="404" name="Google Shape;404;p36"/>
          <p:cNvPicPr preferRelativeResize="0"/>
          <p:nvPr/>
        </p:nvPicPr>
        <p:blipFill rotWithShape="1">
          <a:blip r:embed="rId7">
            <a:alphaModFix/>
          </a:blip>
          <a:srcRect b="0" l="0" r="0" t="0"/>
          <a:stretch/>
        </p:blipFill>
        <p:spPr>
          <a:xfrm>
            <a:off x="6664325" y="4575175"/>
            <a:ext cx="2251075" cy="541337"/>
          </a:xfrm>
          <a:prstGeom prst="rect">
            <a:avLst/>
          </a:prstGeom>
          <a:noFill/>
          <a:ln>
            <a:noFill/>
          </a:ln>
        </p:spPr>
      </p:pic>
      <p:pic>
        <p:nvPicPr>
          <p:cNvPr id="405" name="Google Shape;405;p36"/>
          <p:cNvPicPr preferRelativeResize="0"/>
          <p:nvPr/>
        </p:nvPicPr>
        <p:blipFill rotWithShape="1">
          <a:blip r:embed="rId8">
            <a:alphaModFix/>
          </a:blip>
          <a:srcRect b="0" l="0" r="0" t="0"/>
          <a:stretch/>
        </p:blipFill>
        <p:spPr>
          <a:xfrm>
            <a:off x="6664325" y="3259137"/>
            <a:ext cx="2251075" cy="471487"/>
          </a:xfrm>
          <a:prstGeom prst="rect">
            <a:avLst/>
          </a:prstGeom>
          <a:noFill/>
          <a:ln>
            <a:noFill/>
          </a:ln>
        </p:spPr>
      </p:pic>
      <p:pic>
        <p:nvPicPr>
          <p:cNvPr id="406" name="Google Shape;406;p36"/>
          <p:cNvPicPr preferRelativeResize="0"/>
          <p:nvPr/>
        </p:nvPicPr>
        <p:blipFill rotWithShape="1">
          <a:blip r:embed="rId9">
            <a:alphaModFix/>
          </a:blip>
          <a:srcRect b="0" l="0" r="0" t="0"/>
          <a:stretch/>
        </p:blipFill>
        <p:spPr>
          <a:xfrm>
            <a:off x="2397125" y="2078037"/>
            <a:ext cx="4179887" cy="377825"/>
          </a:xfrm>
          <a:prstGeom prst="rect">
            <a:avLst/>
          </a:prstGeom>
          <a:noFill/>
          <a:ln>
            <a:noFill/>
          </a:ln>
        </p:spPr>
      </p:pic>
      <p:pic>
        <p:nvPicPr>
          <p:cNvPr id="407" name="Google Shape;407;p36"/>
          <p:cNvPicPr preferRelativeResize="0"/>
          <p:nvPr/>
        </p:nvPicPr>
        <p:blipFill rotWithShape="1">
          <a:blip r:embed="rId10">
            <a:alphaModFix/>
          </a:blip>
          <a:srcRect b="0" l="0" r="0" t="0"/>
          <a:stretch/>
        </p:blipFill>
        <p:spPr>
          <a:xfrm>
            <a:off x="2419350" y="3346450"/>
            <a:ext cx="4179887" cy="373062"/>
          </a:xfrm>
          <a:prstGeom prst="rect">
            <a:avLst/>
          </a:prstGeom>
          <a:noFill/>
          <a:ln>
            <a:noFill/>
          </a:ln>
        </p:spPr>
      </p:pic>
      <p:pic>
        <p:nvPicPr>
          <p:cNvPr id="408" name="Google Shape;408;p36"/>
          <p:cNvPicPr preferRelativeResize="0"/>
          <p:nvPr/>
        </p:nvPicPr>
        <p:blipFill rotWithShape="1">
          <a:blip r:embed="rId11">
            <a:alphaModFix/>
          </a:blip>
          <a:srcRect b="0" l="0" r="0" t="0"/>
          <a:stretch/>
        </p:blipFill>
        <p:spPr>
          <a:xfrm>
            <a:off x="2362200" y="4597400"/>
            <a:ext cx="4248150" cy="355600"/>
          </a:xfrm>
          <a:prstGeom prst="rect">
            <a:avLst/>
          </a:prstGeom>
          <a:noFill/>
          <a:ln>
            <a:noFill/>
          </a:ln>
        </p:spPr>
      </p:pic>
      <p:pic>
        <p:nvPicPr>
          <p:cNvPr id="409" name="Google Shape;409;p36"/>
          <p:cNvPicPr preferRelativeResize="0"/>
          <p:nvPr/>
        </p:nvPicPr>
        <p:blipFill rotWithShape="1">
          <a:blip r:embed="rId12">
            <a:alphaModFix/>
          </a:blip>
          <a:srcRect b="0" l="0" r="0" t="0"/>
          <a:stretch/>
        </p:blipFill>
        <p:spPr>
          <a:xfrm>
            <a:off x="1447800" y="2536825"/>
            <a:ext cx="6172200" cy="3559175"/>
          </a:xfrm>
          <a:prstGeom prst="rect">
            <a:avLst/>
          </a:prstGeom>
          <a:noFill/>
          <a:ln>
            <a:noFill/>
          </a:ln>
        </p:spPr>
      </p:pic>
      <p:pic>
        <p:nvPicPr>
          <p:cNvPr id="410" name="Google Shape;410;p36"/>
          <p:cNvPicPr preferRelativeResize="0"/>
          <p:nvPr/>
        </p:nvPicPr>
        <p:blipFill rotWithShape="1">
          <a:blip r:embed="rId13">
            <a:alphaModFix/>
          </a:blip>
          <a:srcRect b="0" l="0" r="0" t="0"/>
          <a:stretch/>
        </p:blipFill>
        <p:spPr>
          <a:xfrm>
            <a:off x="2560637" y="5486400"/>
            <a:ext cx="3895725" cy="231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5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5" name="Shape 415"/>
        <p:cNvGrpSpPr/>
        <p:nvPr/>
      </p:nvGrpSpPr>
      <p:grpSpPr>
        <a:xfrm>
          <a:off x="0" y="0"/>
          <a:ext cx="0" cy="0"/>
          <a:chOff x="0" y="0"/>
          <a:chExt cx="0" cy="0"/>
        </a:xfrm>
      </p:grpSpPr>
      <p:sp>
        <p:nvSpPr>
          <p:cNvPr id="416" name="Google Shape;416;p37"/>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17" name="Google Shape;417;p37"/>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418" name="Google Shape;418;p37"/>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1.11:  </a:t>
            </a:r>
            <a:r>
              <a:rPr b="1" i="1" lang="en-US" sz="2000" u="none">
                <a:solidFill>
                  <a:schemeClr val="dk1"/>
                </a:solidFill>
                <a:latin typeface="Times"/>
                <a:ea typeface="Times"/>
                <a:cs typeface="Times"/>
                <a:sym typeface="Times"/>
              </a:rPr>
              <a:t>Logical connection between peer layers</a:t>
            </a:r>
            <a:endParaRPr/>
          </a:p>
        </p:txBody>
      </p:sp>
      <p:pic>
        <p:nvPicPr>
          <p:cNvPr id="419" name="Google Shape;419;p37"/>
          <p:cNvPicPr preferRelativeResize="0"/>
          <p:nvPr/>
        </p:nvPicPr>
        <p:blipFill rotWithShape="1">
          <a:blip r:embed="rId3">
            <a:alphaModFix/>
          </a:blip>
          <a:srcRect b="0" l="0" r="0" t="0"/>
          <a:stretch/>
        </p:blipFill>
        <p:spPr>
          <a:xfrm>
            <a:off x="342900" y="1524000"/>
            <a:ext cx="8496300" cy="1193800"/>
          </a:xfrm>
          <a:prstGeom prst="rect">
            <a:avLst/>
          </a:prstGeom>
          <a:noFill/>
          <a:ln>
            <a:noFill/>
          </a:ln>
        </p:spPr>
      </p:pic>
      <p:pic>
        <p:nvPicPr>
          <p:cNvPr id="420" name="Google Shape;420;p37"/>
          <p:cNvPicPr preferRelativeResize="0"/>
          <p:nvPr/>
        </p:nvPicPr>
        <p:blipFill rotWithShape="1">
          <a:blip r:embed="rId4">
            <a:alphaModFix/>
          </a:blip>
          <a:srcRect b="0" l="0" r="0" t="0"/>
          <a:stretch/>
        </p:blipFill>
        <p:spPr>
          <a:xfrm>
            <a:off x="342900" y="3419475"/>
            <a:ext cx="8496300" cy="755650"/>
          </a:xfrm>
          <a:prstGeom prst="rect">
            <a:avLst/>
          </a:prstGeom>
          <a:noFill/>
          <a:ln>
            <a:noFill/>
          </a:ln>
        </p:spPr>
      </p:pic>
      <p:pic>
        <p:nvPicPr>
          <p:cNvPr id="421" name="Google Shape;421;p37"/>
          <p:cNvPicPr preferRelativeResize="0"/>
          <p:nvPr/>
        </p:nvPicPr>
        <p:blipFill rotWithShape="1">
          <a:blip r:embed="rId5">
            <a:alphaModFix/>
          </a:blip>
          <a:srcRect b="0" l="0" r="0" t="0"/>
          <a:stretch/>
        </p:blipFill>
        <p:spPr>
          <a:xfrm>
            <a:off x="342900" y="4876800"/>
            <a:ext cx="8496300" cy="676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p38"/>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28" name="Google Shape;428;p38"/>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429" name="Google Shape;429;p38"/>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30" name="Google Shape;430;p38"/>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31" name="Google Shape;431;p38"/>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32" name="Google Shape;432;p38"/>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33" name="Google Shape;433;p38"/>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34" name="Google Shape;434;p38"/>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35" name="Google Shape;435;p38"/>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36" name="Google Shape;436;p38"/>
          <p:cNvSpPr txBox="1"/>
          <p:nvPr/>
        </p:nvSpPr>
        <p:spPr>
          <a:xfrm>
            <a:off x="1143000" y="0"/>
            <a:ext cx="53848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200"/>
              <a:buFont typeface="Times New Roman"/>
              <a:buNone/>
            </a:pPr>
            <a:r>
              <a:rPr b="1" i="1" lang="en-US" sz="3200" u="none">
                <a:solidFill>
                  <a:schemeClr val="hlink"/>
                </a:solidFill>
                <a:latin typeface="Times New Roman"/>
                <a:ea typeface="Times New Roman"/>
                <a:cs typeface="Times New Roman"/>
                <a:sym typeface="Times New Roman"/>
              </a:rPr>
              <a:t>1.2.2    </a:t>
            </a:r>
            <a:r>
              <a:rPr b="1" i="1" lang="en-US" sz="3600" u="none">
                <a:solidFill>
                  <a:schemeClr val="hlink"/>
                </a:solidFill>
                <a:latin typeface="Times New Roman"/>
                <a:ea typeface="Times New Roman"/>
                <a:cs typeface="Times New Roman"/>
                <a:sym typeface="Times New Roman"/>
              </a:rPr>
              <a:t>TCP/IP</a:t>
            </a:r>
            <a:r>
              <a:rPr b="1" i="1" lang="en-US" sz="3200" u="none">
                <a:solidFill>
                  <a:schemeClr val="hlink"/>
                </a:solidFill>
                <a:latin typeface="Times New Roman"/>
                <a:ea typeface="Times New Roman"/>
                <a:cs typeface="Times New Roman"/>
                <a:sym typeface="Times New Roman"/>
              </a:rPr>
              <a:t> Protocol Suite</a:t>
            </a:r>
            <a:endParaRPr/>
          </a:p>
        </p:txBody>
      </p:sp>
      <p:sp>
        <p:nvSpPr>
          <p:cNvPr id="437" name="Google Shape;437;p38"/>
          <p:cNvSpPr txBox="1"/>
          <p:nvPr/>
        </p:nvSpPr>
        <p:spPr>
          <a:xfrm>
            <a:off x="304800" y="1131887"/>
            <a:ext cx="8610600" cy="50180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TCP/IP is a protocol suite used in the Internet today. It is a hierarchical protocol made up of interactive modules, each of which provides a specific functionality. The term hierarchical means that each upper level protocol is supported by the services provided by one or more lower level protocols. The original TCP/IP protocol suite was defined as four software layers built upon the hardware. Today, however, TCP/IP is thought of as a five-layer model.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2" name="Shape 442"/>
        <p:cNvGrpSpPr/>
        <p:nvPr/>
      </p:nvGrpSpPr>
      <p:grpSpPr>
        <a:xfrm>
          <a:off x="0" y="0"/>
          <a:ext cx="0" cy="0"/>
          <a:chOff x="0" y="0"/>
          <a:chExt cx="0" cy="0"/>
        </a:xfrm>
      </p:grpSpPr>
      <p:sp>
        <p:nvSpPr>
          <p:cNvPr id="443" name="Google Shape;443;p39"/>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44" name="Google Shape;444;p39"/>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445" name="Google Shape;445;p39"/>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46" name="Google Shape;446;p39"/>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47" name="Google Shape;447;p39"/>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48" name="Google Shape;448;p39"/>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49" name="Google Shape;449;p39"/>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50" name="Google Shape;450;p39"/>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51" name="Google Shape;451;p39"/>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52" name="Google Shape;452;p39"/>
          <p:cNvSpPr txBox="1"/>
          <p:nvPr/>
        </p:nvSpPr>
        <p:spPr>
          <a:xfrm>
            <a:off x="1143000" y="0"/>
            <a:ext cx="744696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200"/>
              <a:buFont typeface="Times New Roman"/>
              <a:buNone/>
            </a:pPr>
            <a:r>
              <a:rPr b="1" i="1" lang="en-US" sz="3200" u="none">
                <a:solidFill>
                  <a:schemeClr val="hlink"/>
                </a:solidFill>
                <a:latin typeface="Times New Roman"/>
                <a:ea typeface="Times New Roman"/>
                <a:cs typeface="Times New Roman"/>
                <a:sym typeface="Times New Roman"/>
              </a:rPr>
              <a:t>1.2.2    </a:t>
            </a:r>
            <a:r>
              <a:rPr b="1" i="1" lang="en-US" sz="3600" u="none">
                <a:solidFill>
                  <a:schemeClr val="hlink"/>
                </a:solidFill>
                <a:latin typeface="Times New Roman"/>
                <a:ea typeface="Times New Roman"/>
                <a:cs typeface="Times New Roman"/>
                <a:sym typeface="Times New Roman"/>
              </a:rPr>
              <a:t>TCP/IP</a:t>
            </a:r>
            <a:r>
              <a:rPr b="1" i="1" lang="en-US" sz="3200" u="none">
                <a:solidFill>
                  <a:schemeClr val="hlink"/>
                </a:solidFill>
                <a:latin typeface="Times New Roman"/>
                <a:ea typeface="Times New Roman"/>
                <a:cs typeface="Times New Roman"/>
                <a:sym typeface="Times New Roman"/>
              </a:rPr>
              <a:t> Protocol Suite (continued)</a:t>
            </a:r>
            <a:endParaRPr/>
          </a:p>
        </p:txBody>
      </p:sp>
      <p:sp>
        <p:nvSpPr>
          <p:cNvPr id="453" name="Google Shape;453;p39"/>
          <p:cNvSpPr txBox="1"/>
          <p:nvPr/>
        </p:nvSpPr>
        <p:spPr>
          <a:xfrm>
            <a:off x="533400" y="11430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Layered Architecture</a:t>
            </a:r>
            <a:endParaRPr/>
          </a:p>
        </p:txBody>
      </p:sp>
      <p:sp>
        <p:nvSpPr>
          <p:cNvPr id="454" name="Google Shape;454;p39"/>
          <p:cNvSpPr txBox="1"/>
          <p:nvPr/>
        </p:nvSpPr>
        <p:spPr>
          <a:xfrm>
            <a:off x="533400" y="18288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Layered in the Suite</a:t>
            </a:r>
            <a:endParaRPr/>
          </a:p>
        </p:txBody>
      </p:sp>
      <p:sp>
        <p:nvSpPr>
          <p:cNvPr id="455" name="Google Shape;455;p39"/>
          <p:cNvSpPr txBox="1"/>
          <p:nvPr/>
        </p:nvSpPr>
        <p:spPr>
          <a:xfrm>
            <a:off x="533400" y="25146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Description of Each Layer</a:t>
            </a:r>
            <a:endParaRPr/>
          </a:p>
        </p:txBody>
      </p:sp>
      <p:sp>
        <p:nvSpPr>
          <p:cNvPr id="456" name="Google Shape;456;p39"/>
          <p:cNvSpPr txBox="1"/>
          <p:nvPr/>
        </p:nvSpPr>
        <p:spPr>
          <a:xfrm>
            <a:off x="1295400" y="3124200"/>
            <a:ext cx="4800600" cy="3324225"/>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chemeClr val="dk1"/>
              </a:buClr>
              <a:buSzPts val="2800"/>
              <a:buFont typeface="Noto Sans Symbols"/>
              <a:buChar char="❖"/>
            </a:pPr>
            <a:r>
              <a:rPr b="1" i="1" lang="en-US" sz="2800" u="none">
                <a:solidFill>
                  <a:schemeClr val="dk1"/>
                </a:solidFill>
                <a:latin typeface="Times New Roman"/>
                <a:ea typeface="Times New Roman"/>
                <a:cs typeface="Times New Roman"/>
                <a:sym typeface="Times New Roman"/>
              </a:rPr>
              <a:t>Application Layer</a:t>
            </a:r>
            <a:endParaRPr/>
          </a:p>
          <a:p>
            <a:pPr indent="-457200" lvl="0" marL="457200" marR="0" rtl="0" algn="just">
              <a:lnSpc>
                <a:spcPct val="150000"/>
              </a:lnSpc>
              <a:spcBef>
                <a:spcPts val="0"/>
              </a:spcBef>
              <a:spcAft>
                <a:spcPts val="0"/>
              </a:spcAft>
              <a:buClr>
                <a:schemeClr val="dk1"/>
              </a:buClr>
              <a:buSzPts val="2800"/>
              <a:buFont typeface="Noto Sans Symbols"/>
              <a:buChar char="❖"/>
            </a:pPr>
            <a:r>
              <a:rPr b="1" i="1" lang="en-US" sz="2800" u="none">
                <a:solidFill>
                  <a:schemeClr val="dk1"/>
                </a:solidFill>
                <a:latin typeface="Times New Roman"/>
                <a:ea typeface="Times New Roman"/>
                <a:cs typeface="Times New Roman"/>
                <a:sym typeface="Times New Roman"/>
              </a:rPr>
              <a:t>Transport  Layer</a:t>
            </a:r>
            <a:endParaRPr/>
          </a:p>
          <a:p>
            <a:pPr indent="-457200" lvl="0" marL="457200" marR="0" rtl="0" algn="just">
              <a:lnSpc>
                <a:spcPct val="150000"/>
              </a:lnSpc>
              <a:spcBef>
                <a:spcPts val="0"/>
              </a:spcBef>
              <a:spcAft>
                <a:spcPts val="0"/>
              </a:spcAft>
              <a:buClr>
                <a:schemeClr val="dk1"/>
              </a:buClr>
              <a:buSzPts val="2800"/>
              <a:buFont typeface="Noto Sans Symbols"/>
              <a:buChar char="❖"/>
            </a:pPr>
            <a:r>
              <a:rPr b="1" i="1" lang="en-US" sz="2800" u="none">
                <a:solidFill>
                  <a:schemeClr val="dk1"/>
                </a:solidFill>
                <a:latin typeface="Times New Roman"/>
                <a:ea typeface="Times New Roman"/>
                <a:cs typeface="Times New Roman"/>
                <a:sym typeface="Times New Roman"/>
              </a:rPr>
              <a:t>Network Layer </a:t>
            </a:r>
            <a:endParaRPr/>
          </a:p>
          <a:p>
            <a:pPr indent="-457200" lvl="0" marL="457200" marR="0" rtl="0" algn="just">
              <a:lnSpc>
                <a:spcPct val="150000"/>
              </a:lnSpc>
              <a:spcBef>
                <a:spcPts val="0"/>
              </a:spcBef>
              <a:spcAft>
                <a:spcPts val="0"/>
              </a:spcAft>
              <a:buClr>
                <a:schemeClr val="dk1"/>
              </a:buClr>
              <a:buSzPts val="2800"/>
              <a:buFont typeface="Noto Sans Symbols"/>
              <a:buChar char="❖"/>
            </a:pPr>
            <a:r>
              <a:rPr b="1" i="1" lang="en-US" sz="2800" u="none">
                <a:solidFill>
                  <a:schemeClr val="dk1"/>
                </a:solidFill>
                <a:latin typeface="Times New Roman"/>
                <a:ea typeface="Times New Roman"/>
                <a:cs typeface="Times New Roman"/>
                <a:sym typeface="Times New Roman"/>
              </a:rPr>
              <a:t>Data-link Layer</a:t>
            </a:r>
            <a:endParaRPr/>
          </a:p>
          <a:p>
            <a:pPr indent="-457200" lvl="0" marL="457200" marR="0" rtl="0" algn="just">
              <a:lnSpc>
                <a:spcPct val="150000"/>
              </a:lnSpc>
              <a:spcBef>
                <a:spcPts val="0"/>
              </a:spcBef>
              <a:spcAft>
                <a:spcPts val="0"/>
              </a:spcAft>
              <a:buClr>
                <a:schemeClr val="dk1"/>
              </a:buClr>
              <a:buSzPts val="2800"/>
              <a:buFont typeface="Noto Sans Symbols"/>
              <a:buChar char="❖"/>
            </a:pPr>
            <a:r>
              <a:rPr b="1" i="1" lang="en-US" sz="2800" u="none">
                <a:solidFill>
                  <a:schemeClr val="dk1"/>
                </a:solidFill>
                <a:latin typeface="Times New Roman"/>
                <a:ea typeface="Times New Roman"/>
                <a:cs typeface="Times New Roman"/>
                <a:sym typeface="Times New Roman"/>
              </a:rPr>
              <a:t>Physical Layer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1" name="Shape 461"/>
        <p:cNvGrpSpPr/>
        <p:nvPr/>
      </p:nvGrpSpPr>
      <p:grpSpPr>
        <a:xfrm>
          <a:off x="0" y="0"/>
          <a:ext cx="0" cy="0"/>
          <a:chOff x="0" y="0"/>
          <a:chExt cx="0" cy="0"/>
        </a:xfrm>
      </p:grpSpPr>
      <p:sp>
        <p:nvSpPr>
          <p:cNvPr id="462" name="Google Shape;462;p40"/>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63" name="Google Shape;463;p40"/>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464" name="Google Shape;464;p40"/>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65" name="Google Shape;465;p40"/>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66" name="Google Shape;466;p40"/>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67" name="Google Shape;467;p40"/>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68" name="Google Shape;468;p40"/>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69" name="Google Shape;469;p40"/>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70" name="Google Shape;470;p40"/>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471" name="Google Shape;471;p40"/>
          <p:cNvSpPr txBox="1"/>
          <p:nvPr/>
        </p:nvSpPr>
        <p:spPr>
          <a:xfrm>
            <a:off x="1143000" y="0"/>
            <a:ext cx="744696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200"/>
              <a:buFont typeface="Times New Roman"/>
              <a:buNone/>
            </a:pPr>
            <a:r>
              <a:rPr b="1" i="1" lang="en-US" sz="3200" u="none">
                <a:solidFill>
                  <a:schemeClr val="hlink"/>
                </a:solidFill>
                <a:latin typeface="Times New Roman"/>
                <a:ea typeface="Times New Roman"/>
                <a:cs typeface="Times New Roman"/>
                <a:sym typeface="Times New Roman"/>
              </a:rPr>
              <a:t>1.2.2    </a:t>
            </a:r>
            <a:r>
              <a:rPr b="1" i="1" lang="en-US" sz="3600" u="none">
                <a:solidFill>
                  <a:schemeClr val="hlink"/>
                </a:solidFill>
                <a:latin typeface="Times New Roman"/>
                <a:ea typeface="Times New Roman"/>
                <a:cs typeface="Times New Roman"/>
                <a:sym typeface="Times New Roman"/>
              </a:rPr>
              <a:t>TCP/IP</a:t>
            </a:r>
            <a:r>
              <a:rPr b="1" i="1" lang="en-US" sz="3200" u="none">
                <a:solidFill>
                  <a:schemeClr val="hlink"/>
                </a:solidFill>
                <a:latin typeface="Times New Roman"/>
                <a:ea typeface="Times New Roman"/>
                <a:cs typeface="Times New Roman"/>
                <a:sym typeface="Times New Roman"/>
              </a:rPr>
              <a:t> Protocol Suite (continued)</a:t>
            </a:r>
            <a:endParaRPr/>
          </a:p>
        </p:txBody>
      </p:sp>
      <p:sp>
        <p:nvSpPr>
          <p:cNvPr id="472" name="Google Shape;472;p40"/>
          <p:cNvSpPr txBox="1"/>
          <p:nvPr/>
        </p:nvSpPr>
        <p:spPr>
          <a:xfrm>
            <a:off x="533400" y="15494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Encapsulation and Decapsulation</a:t>
            </a:r>
            <a:endParaRPr/>
          </a:p>
        </p:txBody>
      </p:sp>
      <p:sp>
        <p:nvSpPr>
          <p:cNvPr id="473" name="Google Shape;473;p40"/>
          <p:cNvSpPr txBox="1"/>
          <p:nvPr/>
        </p:nvSpPr>
        <p:spPr>
          <a:xfrm>
            <a:off x="557212" y="4419600"/>
            <a:ext cx="7900987"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Addressing</a:t>
            </a:r>
            <a:endParaRPr/>
          </a:p>
        </p:txBody>
      </p:sp>
      <p:sp>
        <p:nvSpPr>
          <p:cNvPr id="474" name="Google Shape;474;p40"/>
          <p:cNvSpPr txBox="1"/>
          <p:nvPr/>
        </p:nvSpPr>
        <p:spPr>
          <a:xfrm>
            <a:off x="536575" y="53340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Multiplexing and Demultiplexing</a:t>
            </a:r>
            <a:endParaRPr/>
          </a:p>
        </p:txBody>
      </p:sp>
      <p:sp>
        <p:nvSpPr>
          <p:cNvPr id="475" name="Google Shape;475;p40"/>
          <p:cNvSpPr txBox="1"/>
          <p:nvPr/>
        </p:nvSpPr>
        <p:spPr>
          <a:xfrm>
            <a:off x="1550987" y="2133600"/>
            <a:ext cx="6629400" cy="73818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chemeClr val="dk1"/>
              </a:buClr>
              <a:buSzPts val="2800"/>
              <a:buFont typeface="Noto Sans Symbols"/>
              <a:buChar char="❖"/>
            </a:pPr>
            <a:r>
              <a:rPr b="1" i="1" lang="en-US" sz="2800" u="none">
                <a:solidFill>
                  <a:schemeClr val="dk1"/>
                </a:solidFill>
                <a:latin typeface="Times New Roman"/>
                <a:ea typeface="Times New Roman"/>
                <a:cs typeface="Times New Roman"/>
                <a:sym typeface="Times New Roman"/>
              </a:rPr>
              <a:t>Encapsulation at the Source Host</a:t>
            </a:r>
            <a:endParaRPr/>
          </a:p>
        </p:txBody>
      </p:sp>
      <p:sp>
        <p:nvSpPr>
          <p:cNvPr id="476" name="Google Shape;476;p40"/>
          <p:cNvSpPr txBox="1"/>
          <p:nvPr/>
        </p:nvSpPr>
        <p:spPr>
          <a:xfrm>
            <a:off x="1550987" y="2819400"/>
            <a:ext cx="7364412" cy="73818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chemeClr val="dk1"/>
              </a:buClr>
              <a:buSzPts val="2800"/>
              <a:buFont typeface="Noto Sans Symbols"/>
              <a:buChar char="❖"/>
            </a:pPr>
            <a:r>
              <a:rPr b="1" i="1" lang="en-US" sz="2800" u="none">
                <a:solidFill>
                  <a:schemeClr val="dk1"/>
                </a:solidFill>
                <a:latin typeface="Times New Roman"/>
                <a:ea typeface="Times New Roman"/>
                <a:cs typeface="Times New Roman"/>
                <a:sym typeface="Times New Roman"/>
              </a:rPr>
              <a:t>Decapsulation and Encapsulation at Router</a:t>
            </a:r>
            <a:endParaRPr/>
          </a:p>
        </p:txBody>
      </p:sp>
      <p:sp>
        <p:nvSpPr>
          <p:cNvPr id="477" name="Google Shape;477;p40"/>
          <p:cNvSpPr txBox="1"/>
          <p:nvPr/>
        </p:nvSpPr>
        <p:spPr>
          <a:xfrm>
            <a:off x="1550987" y="3581400"/>
            <a:ext cx="6629400" cy="661987"/>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chemeClr val="dk1"/>
              </a:buClr>
              <a:buSzPts val="2800"/>
              <a:buFont typeface="Noto Sans Symbols"/>
              <a:buChar char="❖"/>
            </a:pPr>
            <a:r>
              <a:rPr b="1" i="1" lang="en-US" sz="2800" u="none">
                <a:solidFill>
                  <a:schemeClr val="dk1"/>
                </a:solidFill>
                <a:latin typeface="Times New Roman"/>
                <a:ea typeface="Times New Roman"/>
                <a:cs typeface="Times New Roman"/>
                <a:sym typeface="Times New Roman"/>
              </a:rPr>
              <a:t>Decapsulation at the Destination Host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2" name="Shape 482"/>
        <p:cNvGrpSpPr/>
        <p:nvPr/>
      </p:nvGrpSpPr>
      <p:grpSpPr>
        <a:xfrm>
          <a:off x="0" y="0"/>
          <a:ext cx="0" cy="0"/>
          <a:chOff x="0" y="0"/>
          <a:chExt cx="0" cy="0"/>
        </a:xfrm>
      </p:grpSpPr>
      <p:sp>
        <p:nvSpPr>
          <p:cNvPr id="483" name="Google Shape;483;p41"/>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84" name="Google Shape;484;p41"/>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485" name="Google Shape;485;p41"/>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1.12:  </a:t>
            </a:r>
            <a:r>
              <a:rPr b="1" i="1" lang="en-US" sz="2000" u="none">
                <a:solidFill>
                  <a:schemeClr val="dk1"/>
                </a:solidFill>
                <a:latin typeface="Times"/>
                <a:ea typeface="Times"/>
                <a:cs typeface="Times"/>
                <a:sym typeface="Times"/>
              </a:rPr>
              <a:t>Layers in the TCP/IP protocol suite</a:t>
            </a:r>
            <a:endParaRPr/>
          </a:p>
        </p:txBody>
      </p:sp>
      <p:pic>
        <p:nvPicPr>
          <p:cNvPr id="486" name="Google Shape;486;p41"/>
          <p:cNvPicPr preferRelativeResize="0"/>
          <p:nvPr/>
        </p:nvPicPr>
        <p:blipFill rotWithShape="1">
          <a:blip r:embed="rId3">
            <a:alphaModFix/>
          </a:blip>
          <a:srcRect b="0" l="0" r="0" t="0"/>
          <a:stretch/>
        </p:blipFill>
        <p:spPr>
          <a:xfrm>
            <a:off x="609600" y="990600"/>
            <a:ext cx="8266112" cy="536575"/>
          </a:xfrm>
          <a:prstGeom prst="rect">
            <a:avLst/>
          </a:prstGeom>
          <a:noFill/>
          <a:ln>
            <a:noFill/>
          </a:ln>
        </p:spPr>
      </p:pic>
      <p:pic>
        <p:nvPicPr>
          <p:cNvPr id="487" name="Google Shape;487;p41"/>
          <p:cNvPicPr preferRelativeResize="0"/>
          <p:nvPr/>
        </p:nvPicPr>
        <p:blipFill rotWithShape="1">
          <a:blip r:embed="rId4">
            <a:alphaModFix/>
          </a:blip>
          <a:srcRect b="0" l="0" r="0" t="0"/>
          <a:stretch/>
        </p:blipFill>
        <p:spPr>
          <a:xfrm>
            <a:off x="609600" y="1962150"/>
            <a:ext cx="8266112" cy="536575"/>
          </a:xfrm>
          <a:prstGeom prst="rect">
            <a:avLst/>
          </a:prstGeom>
          <a:noFill/>
          <a:ln>
            <a:noFill/>
          </a:ln>
        </p:spPr>
      </p:pic>
      <p:pic>
        <p:nvPicPr>
          <p:cNvPr id="488" name="Google Shape;488;p41"/>
          <p:cNvPicPr preferRelativeResize="0"/>
          <p:nvPr/>
        </p:nvPicPr>
        <p:blipFill rotWithShape="1">
          <a:blip r:embed="rId5">
            <a:alphaModFix/>
          </a:blip>
          <a:srcRect b="0" l="0" r="0" t="0"/>
          <a:stretch/>
        </p:blipFill>
        <p:spPr>
          <a:xfrm>
            <a:off x="609600" y="2933700"/>
            <a:ext cx="8266112" cy="536575"/>
          </a:xfrm>
          <a:prstGeom prst="rect">
            <a:avLst/>
          </a:prstGeom>
          <a:noFill/>
          <a:ln>
            <a:noFill/>
          </a:ln>
        </p:spPr>
      </p:pic>
      <p:pic>
        <p:nvPicPr>
          <p:cNvPr id="489" name="Google Shape;489;p41"/>
          <p:cNvPicPr preferRelativeResize="0"/>
          <p:nvPr/>
        </p:nvPicPr>
        <p:blipFill rotWithShape="1">
          <a:blip r:embed="rId6">
            <a:alphaModFix/>
          </a:blip>
          <a:srcRect b="0" l="0" r="0" t="0"/>
          <a:stretch/>
        </p:blipFill>
        <p:spPr>
          <a:xfrm>
            <a:off x="609600" y="3905250"/>
            <a:ext cx="8266112" cy="536575"/>
          </a:xfrm>
          <a:prstGeom prst="rect">
            <a:avLst/>
          </a:prstGeom>
          <a:noFill/>
          <a:ln>
            <a:noFill/>
          </a:ln>
        </p:spPr>
      </p:pic>
      <p:pic>
        <p:nvPicPr>
          <p:cNvPr id="490" name="Google Shape;490;p41"/>
          <p:cNvPicPr preferRelativeResize="0"/>
          <p:nvPr/>
        </p:nvPicPr>
        <p:blipFill rotWithShape="1">
          <a:blip r:embed="rId7">
            <a:alphaModFix/>
          </a:blip>
          <a:srcRect b="0" l="0" r="0" t="0"/>
          <a:stretch/>
        </p:blipFill>
        <p:spPr>
          <a:xfrm>
            <a:off x="609600" y="4876800"/>
            <a:ext cx="8266112" cy="536575"/>
          </a:xfrm>
          <a:prstGeom prst="rect">
            <a:avLst/>
          </a:prstGeom>
          <a:noFill/>
          <a:ln>
            <a:noFill/>
          </a:ln>
        </p:spPr>
      </p:pic>
      <p:pic>
        <p:nvPicPr>
          <p:cNvPr id="491" name="Google Shape;491;p41"/>
          <p:cNvPicPr preferRelativeResize="0"/>
          <p:nvPr/>
        </p:nvPicPr>
        <p:blipFill rotWithShape="1">
          <a:blip r:embed="rId8">
            <a:alphaModFix/>
          </a:blip>
          <a:srcRect b="0" l="0" r="0" t="0"/>
          <a:stretch/>
        </p:blipFill>
        <p:spPr>
          <a:xfrm>
            <a:off x="903287" y="5867400"/>
            <a:ext cx="6964362" cy="292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6" name="Shape 496"/>
        <p:cNvGrpSpPr/>
        <p:nvPr/>
      </p:nvGrpSpPr>
      <p:grpSpPr>
        <a:xfrm>
          <a:off x="0" y="0"/>
          <a:ext cx="0" cy="0"/>
          <a:chOff x="0" y="0"/>
          <a:chExt cx="0" cy="0"/>
        </a:xfrm>
      </p:grpSpPr>
      <p:sp>
        <p:nvSpPr>
          <p:cNvPr id="497" name="Google Shape;497;p42"/>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498" name="Google Shape;498;p42"/>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499" name="Google Shape;499;p42"/>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1.13:  </a:t>
            </a:r>
            <a:r>
              <a:rPr b="1" i="1" lang="en-US" sz="2000" u="none">
                <a:solidFill>
                  <a:schemeClr val="dk1"/>
                </a:solidFill>
                <a:latin typeface="Times"/>
                <a:ea typeface="Times"/>
                <a:cs typeface="Times"/>
                <a:sym typeface="Times"/>
              </a:rPr>
              <a:t>Communication through an internet</a:t>
            </a:r>
            <a:endParaRPr/>
          </a:p>
        </p:txBody>
      </p:sp>
      <p:pic>
        <p:nvPicPr>
          <p:cNvPr id="500" name="Google Shape;500;p42"/>
          <p:cNvPicPr preferRelativeResize="0"/>
          <p:nvPr/>
        </p:nvPicPr>
        <p:blipFill rotWithShape="1">
          <a:blip r:embed="rId3">
            <a:alphaModFix/>
          </a:blip>
          <a:srcRect b="0" l="0" r="0" t="0"/>
          <a:stretch/>
        </p:blipFill>
        <p:spPr>
          <a:xfrm>
            <a:off x="222250" y="1066800"/>
            <a:ext cx="8693150" cy="1889125"/>
          </a:xfrm>
          <a:prstGeom prst="rect">
            <a:avLst/>
          </a:prstGeom>
          <a:noFill/>
          <a:ln>
            <a:noFill/>
          </a:ln>
        </p:spPr>
      </p:pic>
      <p:pic>
        <p:nvPicPr>
          <p:cNvPr id="501" name="Google Shape;501;p42"/>
          <p:cNvPicPr preferRelativeResize="0"/>
          <p:nvPr/>
        </p:nvPicPr>
        <p:blipFill rotWithShape="1">
          <a:blip r:embed="rId4">
            <a:alphaModFix/>
          </a:blip>
          <a:srcRect b="0" l="0" r="0" t="0"/>
          <a:stretch/>
        </p:blipFill>
        <p:spPr>
          <a:xfrm>
            <a:off x="1363662" y="1447800"/>
            <a:ext cx="6484937" cy="1828800"/>
          </a:xfrm>
          <a:prstGeom prst="rect">
            <a:avLst/>
          </a:prstGeom>
          <a:noFill/>
          <a:ln>
            <a:noFill/>
          </a:ln>
        </p:spPr>
      </p:pic>
      <p:pic>
        <p:nvPicPr>
          <p:cNvPr id="502" name="Google Shape;502;p42"/>
          <p:cNvPicPr preferRelativeResize="0"/>
          <p:nvPr/>
        </p:nvPicPr>
        <p:blipFill rotWithShape="1">
          <a:blip r:embed="rId5">
            <a:alphaModFix/>
          </a:blip>
          <a:srcRect b="0" l="0" r="0" t="0"/>
          <a:stretch/>
        </p:blipFill>
        <p:spPr>
          <a:xfrm>
            <a:off x="1219200" y="4037012"/>
            <a:ext cx="6991350" cy="2363787"/>
          </a:xfrm>
          <a:prstGeom prst="rect">
            <a:avLst/>
          </a:prstGeom>
          <a:noFill/>
          <a:ln>
            <a:noFill/>
          </a:ln>
        </p:spPr>
      </p:pic>
      <p:pic>
        <p:nvPicPr>
          <p:cNvPr id="503" name="Google Shape;503;p42"/>
          <p:cNvPicPr preferRelativeResize="0"/>
          <p:nvPr/>
        </p:nvPicPr>
        <p:blipFill rotWithShape="1">
          <a:blip r:embed="rId6">
            <a:alphaModFix/>
          </a:blip>
          <a:srcRect b="0" l="0" r="0" t="0"/>
          <a:stretch/>
        </p:blipFill>
        <p:spPr>
          <a:xfrm>
            <a:off x="1222375" y="3689350"/>
            <a:ext cx="6958012" cy="3413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325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10" name="Google Shape;110;p16"/>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11" name="Google Shape;111;p16"/>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12" name="Google Shape;112;p16"/>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13" name="Google Shape;113;p16"/>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14" name="Google Shape;114;p16"/>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15" name="Google Shape;115;p16"/>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16" name="Google Shape;116;p16"/>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17" name="Google Shape;117;p16"/>
          <p:cNvSpPr txBox="1"/>
          <p:nvPr/>
        </p:nvSpPr>
        <p:spPr>
          <a:xfrm>
            <a:off x="1066800" y="-76200"/>
            <a:ext cx="46736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Arial"/>
              <a:buNone/>
            </a:pPr>
            <a:r>
              <a:rPr b="1" i="0" lang="en-US" sz="3600" u="none">
                <a:solidFill>
                  <a:srgbClr val="FF0000"/>
                </a:solidFill>
                <a:latin typeface="Arial"/>
                <a:ea typeface="Arial"/>
                <a:cs typeface="Arial"/>
                <a:sym typeface="Arial"/>
              </a:rPr>
              <a:t>Chapter 1: Objective</a:t>
            </a:r>
            <a:endParaRPr/>
          </a:p>
        </p:txBody>
      </p:sp>
      <p:sp>
        <p:nvSpPr>
          <p:cNvPr id="118" name="Google Shape;118;p16"/>
          <p:cNvSpPr txBox="1"/>
          <p:nvPr/>
        </p:nvSpPr>
        <p:spPr>
          <a:xfrm>
            <a:off x="152400" y="1447800"/>
            <a:ext cx="8991600" cy="6016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3200"/>
              <a:buFont typeface="Arial"/>
              <a:buNone/>
            </a:pPr>
            <a:r>
              <a:t/>
            </a:r>
            <a:endParaRPr b="1" i="1" sz="3200" u="none">
              <a:solidFill>
                <a:schemeClr val="dk1"/>
              </a:solidFill>
              <a:latin typeface="Arial"/>
              <a:ea typeface="Arial"/>
              <a:cs typeface="Arial"/>
              <a:sym typeface="Arial"/>
            </a:endParaRPr>
          </a:p>
          <a:p>
            <a:pPr indent="0" lvl="0" marL="0" marR="0" rtl="0" algn="just">
              <a:lnSpc>
                <a:spcPct val="150000"/>
              </a:lnSpc>
              <a:spcBef>
                <a:spcPts val="0"/>
              </a:spcBef>
              <a:spcAft>
                <a:spcPts val="0"/>
              </a:spcAft>
              <a:buClr>
                <a:schemeClr val="dk1"/>
              </a:buClr>
              <a:buSzPts val="2400"/>
              <a:buFont typeface="Arial"/>
              <a:buNone/>
            </a:pPr>
            <a:r>
              <a:t/>
            </a:r>
            <a:endParaRPr b="1" i="1" sz="2400" u="none">
              <a:solidFill>
                <a:srgbClr val="FF0000"/>
              </a:solidFill>
              <a:latin typeface="Aharoni"/>
              <a:ea typeface="Aharoni"/>
              <a:cs typeface="Aharoni"/>
              <a:sym typeface="Aharoni"/>
            </a:endParaRPr>
          </a:p>
          <a:p>
            <a:pPr indent="0" lvl="0" marL="0" marR="0" rtl="0" algn="just">
              <a:lnSpc>
                <a:spcPct val="150000"/>
              </a:lnSpc>
              <a:spcBef>
                <a:spcPts val="0"/>
              </a:spcBef>
              <a:spcAft>
                <a:spcPts val="0"/>
              </a:spcAft>
              <a:buClr>
                <a:schemeClr val="dk1"/>
              </a:buClr>
              <a:buSzPts val="2400"/>
              <a:buFont typeface="Arial"/>
              <a:buNone/>
            </a:pPr>
            <a:r>
              <a:t/>
            </a:r>
            <a:endParaRPr b="1" i="1" sz="2400" u="none">
              <a:solidFill>
                <a:srgbClr val="FF0000"/>
              </a:solidFill>
              <a:latin typeface="Times"/>
              <a:ea typeface="Times"/>
              <a:cs typeface="Times"/>
              <a:sym typeface="Times"/>
            </a:endParaRPr>
          </a:p>
          <a:p>
            <a:pPr indent="0" lvl="0" marL="0" marR="0" rtl="0" algn="just">
              <a:lnSpc>
                <a:spcPct val="150000"/>
              </a:lnSpc>
              <a:spcBef>
                <a:spcPts val="1200"/>
              </a:spcBef>
              <a:spcAft>
                <a:spcPts val="0"/>
              </a:spcAft>
              <a:buClr>
                <a:srgbClr val="FF0000"/>
              </a:buClr>
              <a:buSzPts val="2400"/>
              <a:buFont typeface="Palatino"/>
              <a:buNone/>
            </a:pPr>
            <a:br>
              <a:rPr b="1" i="0" lang="en-US" sz="2400" u="none">
                <a:solidFill>
                  <a:srgbClr val="FF0000"/>
                </a:solidFill>
                <a:latin typeface="Palatino"/>
                <a:ea typeface="Palatino"/>
                <a:cs typeface="Palatino"/>
                <a:sym typeface="Palatino"/>
              </a:rPr>
            </a:br>
            <a:endParaRPr/>
          </a:p>
        </p:txBody>
      </p:sp>
      <p:sp>
        <p:nvSpPr>
          <p:cNvPr id="119" name="Google Shape;119;p16"/>
          <p:cNvSpPr txBox="1"/>
          <p:nvPr/>
        </p:nvSpPr>
        <p:spPr>
          <a:xfrm>
            <a:off x="152400" y="1219200"/>
            <a:ext cx="8229600" cy="504666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folHlink"/>
              </a:buClr>
              <a:buSzPts val="2400"/>
              <a:buFont typeface="Noto Sans Symbols"/>
              <a:buChar char="❑"/>
            </a:pPr>
            <a:r>
              <a:rPr b="1" i="1" lang="en-US" sz="2400" u="none">
                <a:solidFill>
                  <a:schemeClr val="dk1"/>
                </a:solidFill>
                <a:latin typeface="Times New Roman"/>
                <a:ea typeface="Times New Roman"/>
                <a:cs typeface="Times New Roman"/>
                <a:sym typeface="Times New Roman"/>
              </a:rPr>
              <a:t>We introduce local area networks (LANs) and wide area networks (WANs) and show that an internet or the Internet is a combination of these networks. </a:t>
            </a:r>
            <a:endParaRPr/>
          </a:p>
          <a:p>
            <a:pPr indent="-342900" lvl="0" marL="342900" marR="0" rtl="0" algn="just">
              <a:lnSpc>
                <a:spcPct val="100000"/>
              </a:lnSpc>
              <a:spcBef>
                <a:spcPts val="2400"/>
              </a:spcBef>
              <a:spcAft>
                <a:spcPts val="0"/>
              </a:spcAft>
              <a:buClr>
                <a:schemeClr val="folHlink"/>
              </a:buClr>
              <a:buSzPts val="2400"/>
              <a:buFont typeface="Noto Sans Symbols"/>
              <a:buChar char="❑"/>
            </a:pPr>
            <a:r>
              <a:rPr b="1" i="1" lang="en-US" sz="2400" u="none">
                <a:solidFill>
                  <a:schemeClr val="dk1"/>
                </a:solidFill>
                <a:latin typeface="Times New Roman"/>
                <a:ea typeface="Times New Roman"/>
                <a:cs typeface="Times New Roman"/>
                <a:sym typeface="Times New Roman"/>
              </a:rPr>
              <a:t>We introduce the concept of protocol layering to show how the task to be done by the Internet is divided into smaller tasks. We also discuss TCP/IP protocol suite and show the duty of each layer. </a:t>
            </a:r>
            <a:endParaRPr/>
          </a:p>
          <a:p>
            <a:pPr indent="-342900" lvl="0" marL="342900" marR="0" rtl="0" algn="l">
              <a:lnSpc>
                <a:spcPct val="100000"/>
              </a:lnSpc>
              <a:spcBef>
                <a:spcPts val="2400"/>
              </a:spcBef>
              <a:spcAft>
                <a:spcPts val="0"/>
              </a:spcAft>
              <a:buClr>
                <a:schemeClr val="folHlink"/>
              </a:buClr>
              <a:buSzPts val="2400"/>
              <a:buFont typeface="Noto Sans Symbols"/>
              <a:buChar char="❑"/>
            </a:pPr>
            <a:r>
              <a:rPr b="1" i="1" lang="en-US" sz="2400" u="none">
                <a:solidFill>
                  <a:schemeClr val="dk1"/>
                </a:solidFill>
                <a:latin typeface="Times New Roman"/>
                <a:ea typeface="Times New Roman"/>
                <a:cs typeface="Times New Roman"/>
                <a:sym typeface="Times New Roman"/>
              </a:rPr>
              <a:t>We give a brief history of the Internet.</a:t>
            </a:r>
            <a:endParaRPr/>
          </a:p>
          <a:p>
            <a:pPr indent="-342900" lvl="0" marL="342900" marR="0" rtl="0" algn="just">
              <a:lnSpc>
                <a:spcPct val="100000"/>
              </a:lnSpc>
              <a:spcBef>
                <a:spcPts val="2400"/>
              </a:spcBef>
              <a:spcAft>
                <a:spcPts val="0"/>
              </a:spcAft>
              <a:buClr>
                <a:schemeClr val="folHlink"/>
              </a:buClr>
              <a:buSzPts val="2400"/>
              <a:buFont typeface="Noto Sans Symbols"/>
              <a:buChar char="❑"/>
            </a:pPr>
            <a:r>
              <a:rPr b="1" i="1" lang="en-US" sz="2400" u="none">
                <a:solidFill>
                  <a:schemeClr val="dk1"/>
                </a:solidFill>
                <a:latin typeface="Times New Roman"/>
                <a:ea typeface="Times New Roman"/>
                <a:cs typeface="Times New Roman"/>
                <a:sym typeface="Times New Roman"/>
              </a:rPr>
              <a:t>We introduce the administration of the Internet and define the standards and their lifetime.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 calcmode="lin" valueType="num">
                                      <p:cBhvr additive="base">
                                        <p:cTn dur="500"/>
                                        <p:tgtEl>
                                          <p:spTgt spid="11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 calcmode="lin" valueType="num">
                                      <p:cBhvr additive="base">
                                        <p:cTn dur="500"/>
                                        <p:tgtEl>
                                          <p:spTgt spid="11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anim calcmode="lin" valueType="num">
                                      <p:cBhvr additive="base">
                                        <p:cTn dur="500"/>
                                        <p:tgtEl>
                                          <p:spTgt spid="11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anim calcmode="lin" valueType="num">
                                      <p:cBhvr additive="base">
                                        <p:cTn dur="500"/>
                                        <p:tgtEl>
                                          <p:spTgt spid="11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1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8" name="Shape 508"/>
        <p:cNvGrpSpPr/>
        <p:nvPr/>
      </p:nvGrpSpPr>
      <p:grpSpPr>
        <a:xfrm>
          <a:off x="0" y="0"/>
          <a:ext cx="0" cy="0"/>
          <a:chOff x="0" y="0"/>
          <a:chExt cx="0" cy="0"/>
        </a:xfrm>
      </p:grpSpPr>
      <p:sp>
        <p:nvSpPr>
          <p:cNvPr id="509" name="Google Shape;509;p43"/>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10" name="Google Shape;510;p43"/>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511" name="Google Shape;511;p43"/>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1.14:  </a:t>
            </a:r>
            <a:r>
              <a:rPr b="1" i="1" lang="en-US" sz="2000" u="none">
                <a:solidFill>
                  <a:schemeClr val="dk1"/>
                </a:solidFill>
                <a:latin typeface="Times"/>
                <a:ea typeface="Times"/>
                <a:cs typeface="Times"/>
                <a:sym typeface="Times"/>
              </a:rPr>
              <a:t>Logical connections between layers in TCP/IP</a:t>
            </a:r>
            <a:endParaRPr/>
          </a:p>
        </p:txBody>
      </p:sp>
      <p:pic>
        <p:nvPicPr>
          <p:cNvPr id="512" name="Google Shape;512;p43"/>
          <p:cNvPicPr preferRelativeResize="0"/>
          <p:nvPr/>
        </p:nvPicPr>
        <p:blipFill rotWithShape="1">
          <a:blip r:embed="rId3">
            <a:alphaModFix/>
          </a:blip>
          <a:srcRect b="0" l="0" r="0" t="0"/>
          <a:stretch/>
        </p:blipFill>
        <p:spPr>
          <a:xfrm>
            <a:off x="1066800" y="4497387"/>
            <a:ext cx="7142162" cy="1217612"/>
          </a:xfrm>
          <a:prstGeom prst="rect">
            <a:avLst/>
          </a:prstGeom>
          <a:noFill/>
          <a:ln>
            <a:noFill/>
          </a:ln>
        </p:spPr>
      </p:pic>
      <p:pic>
        <p:nvPicPr>
          <p:cNvPr id="513" name="Google Shape;513;p43"/>
          <p:cNvPicPr preferRelativeResize="0"/>
          <p:nvPr/>
        </p:nvPicPr>
        <p:blipFill rotWithShape="1">
          <a:blip r:embed="rId4">
            <a:alphaModFix/>
          </a:blip>
          <a:srcRect b="0" l="0" r="0" t="0"/>
          <a:stretch/>
        </p:blipFill>
        <p:spPr>
          <a:xfrm>
            <a:off x="184150" y="1774825"/>
            <a:ext cx="8731250" cy="2339975"/>
          </a:xfrm>
          <a:prstGeom prst="rect">
            <a:avLst/>
          </a:prstGeom>
          <a:noFill/>
          <a:ln>
            <a:noFill/>
          </a:ln>
        </p:spPr>
      </p:pic>
      <p:pic>
        <p:nvPicPr>
          <p:cNvPr id="514" name="Google Shape;514;p43"/>
          <p:cNvPicPr preferRelativeResize="0"/>
          <p:nvPr/>
        </p:nvPicPr>
        <p:blipFill rotWithShape="1">
          <a:blip r:embed="rId5">
            <a:alphaModFix/>
          </a:blip>
          <a:srcRect b="0" l="0" r="0" t="0"/>
          <a:stretch/>
        </p:blipFill>
        <p:spPr>
          <a:xfrm>
            <a:off x="1662112" y="2668587"/>
            <a:ext cx="5818187" cy="176212"/>
          </a:xfrm>
          <a:prstGeom prst="rect">
            <a:avLst/>
          </a:prstGeom>
          <a:noFill/>
          <a:ln>
            <a:noFill/>
          </a:ln>
        </p:spPr>
      </p:pic>
      <p:pic>
        <p:nvPicPr>
          <p:cNvPr id="515" name="Google Shape;515;p43"/>
          <p:cNvPicPr preferRelativeResize="0"/>
          <p:nvPr/>
        </p:nvPicPr>
        <p:blipFill rotWithShape="1">
          <a:blip r:embed="rId5">
            <a:alphaModFix/>
          </a:blip>
          <a:srcRect b="0" l="0" r="0" t="0"/>
          <a:stretch/>
        </p:blipFill>
        <p:spPr>
          <a:xfrm>
            <a:off x="1662112" y="2362200"/>
            <a:ext cx="5818187" cy="176212"/>
          </a:xfrm>
          <a:prstGeom prst="rect">
            <a:avLst/>
          </a:prstGeom>
          <a:noFill/>
          <a:ln>
            <a:noFill/>
          </a:ln>
        </p:spPr>
      </p:pic>
      <p:pic>
        <p:nvPicPr>
          <p:cNvPr id="516" name="Google Shape;516;p43"/>
          <p:cNvPicPr preferRelativeResize="0"/>
          <p:nvPr/>
        </p:nvPicPr>
        <p:blipFill rotWithShape="1">
          <a:blip r:embed="rId5">
            <a:alphaModFix/>
          </a:blip>
          <a:srcRect b="0" l="0" r="0" t="0"/>
          <a:stretch/>
        </p:blipFill>
        <p:spPr>
          <a:xfrm>
            <a:off x="1676400" y="2971800"/>
            <a:ext cx="5818187" cy="176212"/>
          </a:xfrm>
          <a:prstGeom prst="rect">
            <a:avLst/>
          </a:prstGeom>
          <a:noFill/>
          <a:ln>
            <a:noFill/>
          </a:ln>
        </p:spPr>
      </p:pic>
      <p:pic>
        <p:nvPicPr>
          <p:cNvPr id="517" name="Google Shape;517;p43"/>
          <p:cNvPicPr preferRelativeResize="0"/>
          <p:nvPr/>
        </p:nvPicPr>
        <p:blipFill rotWithShape="1">
          <a:blip r:embed="rId6">
            <a:alphaModFix/>
          </a:blip>
          <a:srcRect b="0" l="0" r="0" t="0"/>
          <a:stretch/>
        </p:blipFill>
        <p:spPr>
          <a:xfrm>
            <a:off x="4813300" y="3300412"/>
            <a:ext cx="2692400" cy="174625"/>
          </a:xfrm>
          <a:prstGeom prst="rect">
            <a:avLst/>
          </a:prstGeom>
          <a:noFill/>
          <a:ln>
            <a:noFill/>
          </a:ln>
        </p:spPr>
      </p:pic>
      <p:pic>
        <p:nvPicPr>
          <p:cNvPr id="518" name="Google Shape;518;p43"/>
          <p:cNvPicPr preferRelativeResize="0"/>
          <p:nvPr/>
        </p:nvPicPr>
        <p:blipFill rotWithShape="1">
          <a:blip r:embed="rId7">
            <a:alphaModFix/>
          </a:blip>
          <a:srcRect b="0" l="0" r="0" t="0"/>
          <a:stretch/>
        </p:blipFill>
        <p:spPr>
          <a:xfrm>
            <a:off x="1676400" y="3300412"/>
            <a:ext cx="2690812" cy="174625"/>
          </a:xfrm>
          <a:prstGeom prst="rect">
            <a:avLst/>
          </a:prstGeom>
          <a:noFill/>
          <a:ln>
            <a:noFill/>
          </a:ln>
        </p:spPr>
      </p:pic>
      <p:pic>
        <p:nvPicPr>
          <p:cNvPr id="519" name="Google Shape;519;p43"/>
          <p:cNvPicPr preferRelativeResize="0"/>
          <p:nvPr/>
        </p:nvPicPr>
        <p:blipFill rotWithShape="1">
          <a:blip r:embed="rId8">
            <a:alphaModFix/>
          </a:blip>
          <a:srcRect b="0" l="0" r="0" t="0"/>
          <a:stretch/>
        </p:blipFill>
        <p:spPr>
          <a:xfrm>
            <a:off x="1689100" y="3657600"/>
            <a:ext cx="2690812" cy="176212"/>
          </a:xfrm>
          <a:prstGeom prst="rect">
            <a:avLst/>
          </a:prstGeom>
          <a:noFill/>
          <a:ln>
            <a:noFill/>
          </a:ln>
        </p:spPr>
      </p:pic>
      <p:pic>
        <p:nvPicPr>
          <p:cNvPr id="520" name="Google Shape;520;p43"/>
          <p:cNvPicPr preferRelativeResize="0"/>
          <p:nvPr/>
        </p:nvPicPr>
        <p:blipFill rotWithShape="1">
          <a:blip r:embed="rId8">
            <a:alphaModFix/>
          </a:blip>
          <a:srcRect b="0" l="0" r="0" t="0"/>
          <a:stretch/>
        </p:blipFill>
        <p:spPr>
          <a:xfrm>
            <a:off x="4814887" y="3657600"/>
            <a:ext cx="2690812" cy="176212"/>
          </a:xfrm>
          <a:prstGeom prst="rect">
            <a:avLst/>
          </a:prstGeom>
          <a:noFill/>
          <a:ln>
            <a:noFill/>
          </a:ln>
        </p:spPr>
      </p:pic>
      <p:sp>
        <p:nvSpPr>
          <p:cNvPr id="521" name="Google Shape;521;p43"/>
          <p:cNvSpPr txBox="1"/>
          <p:nvPr/>
        </p:nvSpPr>
        <p:spPr>
          <a:xfrm>
            <a:off x="2503487" y="1701800"/>
            <a:ext cx="4125912"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1" lang="en-US" sz="2800" u="none">
                <a:solidFill>
                  <a:schemeClr val="dk1"/>
                </a:solidFill>
                <a:latin typeface="Arial"/>
                <a:ea typeface="Arial"/>
                <a:cs typeface="Arial"/>
                <a:sym typeface="Arial"/>
              </a:rPr>
              <a:t>Logical</a:t>
            </a:r>
            <a:r>
              <a:rPr b="1" i="1" lang="en-US" sz="3200" u="none">
                <a:solidFill>
                  <a:schemeClr val="dk1"/>
                </a:solidFill>
                <a:latin typeface="Arial"/>
                <a:ea typeface="Arial"/>
                <a:cs typeface="Arial"/>
                <a:sym typeface="Arial"/>
              </a:rPr>
              <a:t> connections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2000"/>
                                        <p:tgtEl>
                                          <p:spTgt spid="5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6" name="Shape 526"/>
        <p:cNvGrpSpPr/>
        <p:nvPr/>
      </p:nvGrpSpPr>
      <p:grpSpPr>
        <a:xfrm>
          <a:off x="0" y="0"/>
          <a:ext cx="0" cy="0"/>
          <a:chOff x="0" y="0"/>
          <a:chExt cx="0" cy="0"/>
        </a:xfrm>
      </p:grpSpPr>
      <p:sp>
        <p:nvSpPr>
          <p:cNvPr id="527" name="Google Shape;527;p44"/>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28" name="Google Shape;528;p44"/>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529" name="Google Shape;529;p44"/>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1.15:  </a:t>
            </a:r>
            <a:r>
              <a:rPr b="1" i="1" lang="en-US" sz="2000" u="none">
                <a:solidFill>
                  <a:schemeClr val="dk1"/>
                </a:solidFill>
                <a:latin typeface="Times"/>
                <a:ea typeface="Times"/>
                <a:cs typeface="Times"/>
                <a:sym typeface="Times"/>
              </a:rPr>
              <a:t>Identical objects in the TCP/IP protocol suite</a:t>
            </a:r>
            <a:endParaRPr/>
          </a:p>
        </p:txBody>
      </p:sp>
      <p:pic>
        <p:nvPicPr>
          <p:cNvPr id="530" name="Google Shape;530;p44"/>
          <p:cNvPicPr preferRelativeResize="0"/>
          <p:nvPr/>
        </p:nvPicPr>
        <p:blipFill rotWithShape="1">
          <a:blip r:embed="rId3">
            <a:alphaModFix/>
          </a:blip>
          <a:srcRect b="0" l="0" r="0" t="0"/>
          <a:stretch/>
        </p:blipFill>
        <p:spPr>
          <a:xfrm>
            <a:off x="381000" y="1916112"/>
            <a:ext cx="8161337" cy="3427412"/>
          </a:xfrm>
          <a:prstGeom prst="rect">
            <a:avLst/>
          </a:prstGeom>
          <a:noFill/>
          <a:ln>
            <a:noFill/>
          </a:ln>
        </p:spPr>
      </p:pic>
      <p:pic>
        <p:nvPicPr>
          <p:cNvPr id="531" name="Google Shape;531;p44"/>
          <p:cNvPicPr preferRelativeResize="0"/>
          <p:nvPr/>
        </p:nvPicPr>
        <p:blipFill rotWithShape="1">
          <a:blip r:embed="rId4">
            <a:alphaModFix/>
          </a:blip>
          <a:srcRect b="0" l="0" r="0" t="0"/>
          <a:stretch/>
        </p:blipFill>
        <p:spPr>
          <a:xfrm>
            <a:off x="1371600" y="2514600"/>
            <a:ext cx="6126162" cy="3179762"/>
          </a:xfrm>
          <a:prstGeom prst="rect">
            <a:avLst/>
          </a:prstGeom>
          <a:noFill/>
          <a:ln>
            <a:noFill/>
          </a:ln>
        </p:spPr>
      </p:pic>
      <p:pic>
        <p:nvPicPr>
          <p:cNvPr id="532" name="Google Shape;532;p44"/>
          <p:cNvPicPr preferRelativeResize="0"/>
          <p:nvPr/>
        </p:nvPicPr>
        <p:blipFill rotWithShape="1">
          <a:blip r:embed="rId5">
            <a:alphaModFix/>
          </a:blip>
          <a:srcRect b="0" l="0" r="0" t="0"/>
          <a:stretch/>
        </p:blipFill>
        <p:spPr>
          <a:xfrm>
            <a:off x="1549400" y="5154612"/>
            <a:ext cx="2663825" cy="103187"/>
          </a:xfrm>
          <a:prstGeom prst="rect">
            <a:avLst/>
          </a:prstGeom>
          <a:noFill/>
          <a:ln>
            <a:noFill/>
          </a:ln>
        </p:spPr>
      </p:pic>
      <p:pic>
        <p:nvPicPr>
          <p:cNvPr id="533" name="Google Shape;533;p44"/>
          <p:cNvPicPr preferRelativeResize="0"/>
          <p:nvPr/>
        </p:nvPicPr>
        <p:blipFill rotWithShape="1">
          <a:blip r:embed="rId5">
            <a:alphaModFix/>
          </a:blip>
          <a:srcRect b="0" l="0" r="0" t="0"/>
          <a:stretch/>
        </p:blipFill>
        <p:spPr>
          <a:xfrm>
            <a:off x="1549400" y="4343400"/>
            <a:ext cx="2663825" cy="103187"/>
          </a:xfrm>
          <a:prstGeom prst="rect">
            <a:avLst/>
          </a:prstGeom>
          <a:noFill/>
          <a:ln>
            <a:noFill/>
          </a:ln>
        </p:spPr>
      </p:pic>
      <p:pic>
        <p:nvPicPr>
          <p:cNvPr id="534" name="Google Shape;534;p44"/>
          <p:cNvPicPr preferRelativeResize="0"/>
          <p:nvPr/>
        </p:nvPicPr>
        <p:blipFill rotWithShape="1">
          <a:blip r:embed="rId5">
            <a:alphaModFix/>
          </a:blip>
          <a:srcRect b="0" l="0" r="0" t="0"/>
          <a:stretch/>
        </p:blipFill>
        <p:spPr>
          <a:xfrm>
            <a:off x="1549400" y="3810000"/>
            <a:ext cx="2663825" cy="103187"/>
          </a:xfrm>
          <a:prstGeom prst="rect">
            <a:avLst/>
          </a:prstGeom>
          <a:noFill/>
          <a:ln>
            <a:noFill/>
          </a:ln>
        </p:spPr>
      </p:pic>
      <p:pic>
        <p:nvPicPr>
          <p:cNvPr id="535" name="Google Shape;535;p44"/>
          <p:cNvPicPr preferRelativeResize="0"/>
          <p:nvPr/>
        </p:nvPicPr>
        <p:blipFill rotWithShape="1">
          <a:blip r:embed="rId5">
            <a:alphaModFix/>
          </a:blip>
          <a:srcRect b="0" l="0" r="0" t="0"/>
          <a:stretch/>
        </p:blipFill>
        <p:spPr>
          <a:xfrm>
            <a:off x="4786312" y="3810000"/>
            <a:ext cx="2663825" cy="103187"/>
          </a:xfrm>
          <a:prstGeom prst="rect">
            <a:avLst/>
          </a:prstGeom>
          <a:noFill/>
          <a:ln>
            <a:noFill/>
          </a:ln>
        </p:spPr>
      </p:pic>
      <p:pic>
        <p:nvPicPr>
          <p:cNvPr id="536" name="Google Shape;536;p44"/>
          <p:cNvPicPr preferRelativeResize="0"/>
          <p:nvPr/>
        </p:nvPicPr>
        <p:blipFill rotWithShape="1">
          <a:blip r:embed="rId5">
            <a:alphaModFix/>
          </a:blip>
          <a:srcRect b="0" l="0" r="0" t="0"/>
          <a:stretch/>
        </p:blipFill>
        <p:spPr>
          <a:xfrm>
            <a:off x="4786312" y="4343400"/>
            <a:ext cx="2663825" cy="103187"/>
          </a:xfrm>
          <a:prstGeom prst="rect">
            <a:avLst/>
          </a:prstGeom>
          <a:noFill/>
          <a:ln>
            <a:noFill/>
          </a:ln>
        </p:spPr>
      </p:pic>
      <p:pic>
        <p:nvPicPr>
          <p:cNvPr id="537" name="Google Shape;537;p44"/>
          <p:cNvPicPr preferRelativeResize="0"/>
          <p:nvPr/>
        </p:nvPicPr>
        <p:blipFill rotWithShape="1">
          <a:blip r:embed="rId5">
            <a:alphaModFix/>
          </a:blip>
          <a:srcRect b="0" l="0" r="0" t="0"/>
          <a:stretch/>
        </p:blipFill>
        <p:spPr>
          <a:xfrm>
            <a:off x="4786312" y="5154612"/>
            <a:ext cx="2663825" cy="103187"/>
          </a:xfrm>
          <a:prstGeom prst="rect">
            <a:avLst/>
          </a:prstGeom>
          <a:noFill/>
          <a:ln>
            <a:noFill/>
          </a:ln>
        </p:spPr>
      </p:pic>
      <p:pic>
        <p:nvPicPr>
          <p:cNvPr id="538" name="Google Shape;538;p44"/>
          <p:cNvPicPr preferRelativeResize="0"/>
          <p:nvPr/>
        </p:nvPicPr>
        <p:blipFill rotWithShape="1">
          <a:blip r:embed="rId6">
            <a:alphaModFix/>
          </a:blip>
          <a:srcRect b="0" l="0" r="0" t="0"/>
          <a:stretch/>
        </p:blipFill>
        <p:spPr>
          <a:xfrm>
            <a:off x="1651000" y="2528887"/>
            <a:ext cx="5672137" cy="103187"/>
          </a:xfrm>
          <a:prstGeom prst="rect">
            <a:avLst/>
          </a:prstGeom>
          <a:noFill/>
          <a:ln>
            <a:noFill/>
          </a:ln>
        </p:spPr>
      </p:pic>
      <p:pic>
        <p:nvPicPr>
          <p:cNvPr id="539" name="Google Shape;539;p44"/>
          <p:cNvPicPr preferRelativeResize="0"/>
          <p:nvPr/>
        </p:nvPicPr>
        <p:blipFill rotWithShape="1">
          <a:blip r:embed="rId6">
            <a:alphaModFix/>
          </a:blip>
          <a:srcRect b="0" l="0" r="0" t="0"/>
          <a:stretch/>
        </p:blipFill>
        <p:spPr>
          <a:xfrm>
            <a:off x="1651000" y="3048000"/>
            <a:ext cx="5672137" cy="103187"/>
          </a:xfrm>
          <a:prstGeom prst="rect">
            <a:avLst/>
          </a:prstGeom>
          <a:noFill/>
          <a:ln>
            <a:noFill/>
          </a:ln>
        </p:spPr>
      </p:pic>
      <p:pic>
        <p:nvPicPr>
          <p:cNvPr id="540" name="Google Shape;540;p44"/>
          <p:cNvPicPr preferRelativeResize="0"/>
          <p:nvPr/>
        </p:nvPicPr>
        <p:blipFill rotWithShape="1">
          <a:blip r:embed="rId7">
            <a:alphaModFix/>
          </a:blip>
          <a:srcRect b="0" l="0" r="0" t="0"/>
          <a:stretch/>
        </p:blipFill>
        <p:spPr>
          <a:xfrm>
            <a:off x="1676400" y="1152525"/>
            <a:ext cx="5434012" cy="219075"/>
          </a:xfrm>
          <a:prstGeom prst="rect">
            <a:avLst/>
          </a:prstGeom>
          <a:noFill/>
          <a:ln>
            <a:noFill/>
          </a:ln>
        </p:spPr>
      </p:pic>
      <p:sp>
        <p:nvSpPr>
          <p:cNvPr id="541" name="Google Shape;541;p44"/>
          <p:cNvSpPr txBox="1"/>
          <p:nvPr/>
        </p:nvSpPr>
        <p:spPr>
          <a:xfrm>
            <a:off x="3317875" y="2144712"/>
            <a:ext cx="23114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Identical objects (messages)</a:t>
            </a:r>
            <a:endParaRPr/>
          </a:p>
        </p:txBody>
      </p:sp>
      <p:sp>
        <p:nvSpPr>
          <p:cNvPr id="542" name="Google Shape;542;p44"/>
          <p:cNvSpPr txBox="1"/>
          <p:nvPr/>
        </p:nvSpPr>
        <p:spPr>
          <a:xfrm>
            <a:off x="2667000" y="2700337"/>
            <a:ext cx="361315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Identical objects (segment or user datagram)</a:t>
            </a:r>
            <a:endParaRPr/>
          </a:p>
        </p:txBody>
      </p:sp>
      <p:sp>
        <p:nvSpPr>
          <p:cNvPr id="543" name="Google Shape;543;p44"/>
          <p:cNvSpPr txBox="1"/>
          <p:nvPr/>
        </p:nvSpPr>
        <p:spPr>
          <a:xfrm>
            <a:off x="1725612" y="3463925"/>
            <a:ext cx="2357437"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Identical objects (datagram)</a:t>
            </a:r>
            <a:endParaRPr/>
          </a:p>
        </p:txBody>
      </p:sp>
      <p:sp>
        <p:nvSpPr>
          <p:cNvPr id="544" name="Google Shape;544;p44"/>
          <p:cNvSpPr txBox="1"/>
          <p:nvPr/>
        </p:nvSpPr>
        <p:spPr>
          <a:xfrm>
            <a:off x="1870075" y="4035425"/>
            <a:ext cx="2068512"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Identical objects (frame)</a:t>
            </a:r>
            <a:endParaRPr/>
          </a:p>
        </p:txBody>
      </p:sp>
      <p:sp>
        <p:nvSpPr>
          <p:cNvPr id="545" name="Google Shape;545;p44"/>
          <p:cNvSpPr txBox="1"/>
          <p:nvPr/>
        </p:nvSpPr>
        <p:spPr>
          <a:xfrm>
            <a:off x="1960562" y="4822825"/>
            <a:ext cx="188912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Identical objects (bits)</a:t>
            </a:r>
            <a:endParaRPr/>
          </a:p>
        </p:txBody>
      </p:sp>
      <p:sp>
        <p:nvSpPr>
          <p:cNvPr id="546" name="Google Shape;546;p44"/>
          <p:cNvSpPr txBox="1"/>
          <p:nvPr/>
        </p:nvSpPr>
        <p:spPr>
          <a:xfrm>
            <a:off x="4967287" y="3435350"/>
            <a:ext cx="235585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Identical objects (datagram)</a:t>
            </a:r>
            <a:endParaRPr/>
          </a:p>
        </p:txBody>
      </p:sp>
      <p:sp>
        <p:nvSpPr>
          <p:cNvPr id="547" name="Google Shape;547;p44"/>
          <p:cNvSpPr txBox="1"/>
          <p:nvPr/>
        </p:nvSpPr>
        <p:spPr>
          <a:xfrm>
            <a:off x="5111750" y="4035425"/>
            <a:ext cx="206692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Identical objects (frame)</a:t>
            </a:r>
            <a:endParaRPr/>
          </a:p>
        </p:txBody>
      </p:sp>
      <p:sp>
        <p:nvSpPr>
          <p:cNvPr id="548" name="Google Shape;548;p44"/>
          <p:cNvSpPr txBox="1"/>
          <p:nvPr/>
        </p:nvSpPr>
        <p:spPr>
          <a:xfrm>
            <a:off x="5200650" y="4800600"/>
            <a:ext cx="188912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Identical objects (bits)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20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3" name="Shape 553"/>
        <p:cNvGrpSpPr/>
        <p:nvPr/>
      </p:nvGrpSpPr>
      <p:grpSpPr>
        <a:xfrm>
          <a:off x="0" y="0"/>
          <a:ext cx="0" cy="0"/>
          <a:chOff x="0" y="0"/>
          <a:chExt cx="0" cy="0"/>
        </a:xfrm>
      </p:grpSpPr>
      <p:sp>
        <p:nvSpPr>
          <p:cNvPr id="554" name="Google Shape;554;p45"/>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55" name="Google Shape;555;p45"/>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556" name="Google Shape;556;p45"/>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1.16:  </a:t>
            </a:r>
            <a:r>
              <a:rPr b="1" i="1" lang="en-US" sz="2000" u="none">
                <a:solidFill>
                  <a:schemeClr val="dk1"/>
                </a:solidFill>
                <a:latin typeface="Times"/>
                <a:ea typeface="Times"/>
                <a:cs typeface="Times"/>
                <a:sym typeface="Times"/>
              </a:rPr>
              <a:t>Encapsulation / Decapsulation</a:t>
            </a:r>
            <a:endParaRPr/>
          </a:p>
        </p:txBody>
      </p:sp>
      <p:pic>
        <p:nvPicPr>
          <p:cNvPr id="557" name="Google Shape;557;p45"/>
          <p:cNvPicPr preferRelativeResize="0"/>
          <p:nvPr/>
        </p:nvPicPr>
        <p:blipFill rotWithShape="1">
          <a:blip r:embed="rId3">
            <a:alphaModFix/>
          </a:blip>
          <a:srcRect b="0" l="0" r="0" t="0"/>
          <a:stretch/>
        </p:blipFill>
        <p:spPr>
          <a:xfrm>
            <a:off x="1827212" y="3176587"/>
            <a:ext cx="860425" cy="2157412"/>
          </a:xfrm>
          <a:prstGeom prst="rect">
            <a:avLst/>
          </a:prstGeom>
          <a:noFill/>
          <a:ln>
            <a:noFill/>
          </a:ln>
        </p:spPr>
      </p:pic>
      <p:pic>
        <p:nvPicPr>
          <p:cNvPr id="558" name="Google Shape;558;p45"/>
          <p:cNvPicPr preferRelativeResize="0"/>
          <p:nvPr/>
        </p:nvPicPr>
        <p:blipFill rotWithShape="1">
          <a:blip r:embed="rId4">
            <a:alphaModFix/>
          </a:blip>
          <a:srcRect b="0" l="0" r="0" t="0"/>
          <a:stretch/>
        </p:blipFill>
        <p:spPr>
          <a:xfrm>
            <a:off x="6251575" y="3176587"/>
            <a:ext cx="1063625" cy="2157412"/>
          </a:xfrm>
          <a:prstGeom prst="rect">
            <a:avLst/>
          </a:prstGeom>
          <a:noFill/>
          <a:ln>
            <a:noFill/>
          </a:ln>
        </p:spPr>
      </p:pic>
      <p:pic>
        <p:nvPicPr>
          <p:cNvPr id="559" name="Google Shape;559;p45"/>
          <p:cNvPicPr preferRelativeResize="0"/>
          <p:nvPr/>
        </p:nvPicPr>
        <p:blipFill rotWithShape="1">
          <a:blip r:embed="rId5">
            <a:alphaModFix/>
          </a:blip>
          <a:srcRect b="0" l="0" r="0" t="0"/>
          <a:stretch/>
        </p:blipFill>
        <p:spPr>
          <a:xfrm>
            <a:off x="4143375" y="4084637"/>
            <a:ext cx="704850" cy="1249362"/>
          </a:xfrm>
          <a:prstGeom prst="rect">
            <a:avLst/>
          </a:prstGeom>
          <a:noFill/>
          <a:ln>
            <a:noFill/>
          </a:ln>
        </p:spPr>
      </p:pic>
      <p:pic>
        <p:nvPicPr>
          <p:cNvPr id="560" name="Google Shape;560;p45"/>
          <p:cNvPicPr preferRelativeResize="0"/>
          <p:nvPr/>
        </p:nvPicPr>
        <p:blipFill rotWithShape="1">
          <a:blip r:embed="rId6">
            <a:alphaModFix/>
          </a:blip>
          <a:srcRect b="0" l="0" r="0" t="0"/>
          <a:stretch/>
        </p:blipFill>
        <p:spPr>
          <a:xfrm>
            <a:off x="468312" y="4029075"/>
            <a:ext cx="1158875" cy="1055687"/>
          </a:xfrm>
          <a:prstGeom prst="rect">
            <a:avLst/>
          </a:prstGeom>
          <a:noFill/>
          <a:ln>
            <a:noFill/>
          </a:ln>
        </p:spPr>
      </p:pic>
      <p:pic>
        <p:nvPicPr>
          <p:cNvPr id="561" name="Google Shape;561;p45"/>
          <p:cNvPicPr preferRelativeResize="0"/>
          <p:nvPr/>
        </p:nvPicPr>
        <p:blipFill rotWithShape="1">
          <a:blip r:embed="rId7">
            <a:alphaModFix/>
          </a:blip>
          <a:srcRect b="0" l="0" r="0" t="0"/>
          <a:stretch/>
        </p:blipFill>
        <p:spPr>
          <a:xfrm>
            <a:off x="2971800" y="4470400"/>
            <a:ext cx="1104900" cy="538162"/>
          </a:xfrm>
          <a:prstGeom prst="rect">
            <a:avLst/>
          </a:prstGeom>
          <a:noFill/>
          <a:ln>
            <a:noFill/>
          </a:ln>
        </p:spPr>
      </p:pic>
      <p:pic>
        <p:nvPicPr>
          <p:cNvPr id="562" name="Google Shape;562;p45"/>
          <p:cNvPicPr preferRelativeResize="0"/>
          <p:nvPr/>
        </p:nvPicPr>
        <p:blipFill rotWithShape="1">
          <a:blip r:embed="rId8">
            <a:alphaModFix/>
          </a:blip>
          <a:srcRect b="0" l="0" r="0" t="0"/>
          <a:stretch/>
        </p:blipFill>
        <p:spPr>
          <a:xfrm>
            <a:off x="4953000" y="4475162"/>
            <a:ext cx="1090612" cy="487362"/>
          </a:xfrm>
          <a:prstGeom prst="rect">
            <a:avLst/>
          </a:prstGeom>
          <a:noFill/>
          <a:ln>
            <a:noFill/>
          </a:ln>
        </p:spPr>
      </p:pic>
      <p:pic>
        <p:nvPicPr>
          <p:cNvPr id="563" name="Google Shape;563;p45"/>
          <p:cNvPicPr preferRelativeResize="0"/>
          <p:nvPr/>
        </p:nvPicPr>
        <p:blipFill rotWithShape="1">
          <a:blip r:embed="rId9">
            <a:alphaModFix/>
          </a:blip>
          <a:srcRect b="0" l="0" r="0" t="0"/>
          <a:stretch/>
        </p:blipFill>
        <p:spPr>
          <a:xfrm>
            <a:off x="7315200" y="4017962"/>
            <a:ext cx="1135062" cy="1066800"/>
          </a:xfrm>
          <a:prstGeom prst="rect">
            <a:avLst/>
          </a:prstGeom>
          <a:noFill/>
          <a:ln>
            <a:noFill/>
          </a:ln>
        </p:spPr>
      </p:pic>
      <p:pic>
        <p:nvPicPr>
          <p:cNvPr id="564" name="Google Shape;564;p45"/>
          <p:cNvPicPr preferRelativeResize="0"/>
          <p:nvPr/>
        </p:nvPicPr>
        <p:blipFill rotWithShape="1">
          <a:blip r:embed="rId10">
            <a:alphaModFix/>
          </a:blip>
          <a:srcRect b="0" l="0" r="0" t="0"/>
          <a:stretch/>
        </p:blipFill>
        <p:spPr>
          <a:xfrm>
            <a:off x="2590800" y="1801812"/>
            <a:ext cx="3582987" cy="941387"/>
          </a:xfrm>
          <a:prstGeom prst="rect">
            <a:avLst/>
          </a:prstGeom>
          <a:noFill/>
          <a:ln>
            <a:noFill/>
          </a:ln>
        </p:spPr>
      </p:pic>
      <p:pic>
        <p:nvPicPr>
          <p:cNvPr id="565" name="Google Shape;565;p45"/>
          <p:cNvPicPr preferRelativeResize="0"/>
          <p:nvPr/>
        </p:nvPicPr>
        <p:blipFill rotWithShape="1">
          <a:blip r:embed="rId11">
            <a:alphaModFix/>
          </a:blip>
          <a:srcRect b="0" l="0" r="0" t="0"/>
          <a:stretch/>
        </p:blipFill>
        <p:spPr>
          <a:xfrm>
            <a:off x="2209800" y="3810000"/>
            <a:ext cx="4573587" cy="17319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1500"/>
                                        <p:tgtEl>
                                          <p:spTgt spid="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822"/>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0" name="Shape 570"/>
        <p:cNvGrpSpPr/>
        <p:nvPr/>
      </p:nvGrpSpPr>
      <p:grpSpPr>
        <a:xfrm>
          <a:off x="0" y="0"/>
          <a:ext cx="0" cy="0"/>
          <a:chOff x="0" y="0"/>
          <a:chExt cx="0" cy="0"/>
        </a:xfrm>
      </p:grpSpPr>
      <p:sp>
        <p:nvSpPr>
          <p:cNvPr id="571" name="Google Shape;571;p46"/>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72" name="Google Shape;572;p46"/>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573" name="Google Shape;573;p46"/>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1.17:  </a:t>
            </a:r>
            <a:r>
              <a:rPr b="1" i="1" lang="en-US" sz="2000" u="none">
                <a:solidFill>
                  <a:schemeClr val="dk1"/>
                </a:solidFill>
                <a:latin typeface="Times"/>
                <a:ea typeface="Times"/>
                <a:cs typeface="Times"/>
                <a:sym typeface="Times"/>
              </a:rPr>
              <a:t>Addressing in the TCP/IP protocol suite</a:t>
            </a:r>
            <a:endParaRPr/>
          </a:p>
        </p:txBody>
      </p:sp>
      <p:pic>
        <p:nvPicPr>
          <p:cNvPr id="574" name="Google Shape;574;p46"/>
          <p:cNvPicPr preferRelativeResize="0"/>
          <p:nvPr/>
        </p:nvPicPr>
        <p:blipFill rotWithShape="1">
          <a:blip r:embed="rId3">
            <a:alphaModFix/>
          </a:blip>
          <a:srcRect b="0" l="0" r="0" t="0"/>
          <a:stretch/>
        </p:blipFill>
        <p:spPr>
          <a:xfrm>
            <a:off x="1143000" y="990600"/>
            <a:ext cx="6235700" cy="292100"/>
          </a:xfrm>
          <a:prstGeom prst="rect">
            <a:avLst/>
          </a:prstGeom>
          <a:noFill/>
          <a:ln>
            <a:noFill/>
          </a:ln>
        </p:spPr>
      </p:pic>
      <p:pic>
        <p:nvPicPr>
          <p:cNvPr id="575" name="Google Shape;575;p46"/>
          <p:cNvPicPr preferRelativeResize="0"/>
          <p:nvPr/>
        </p:nvPicPr>
        <p:blipFill rotWithShape="1">
          <a:blip r:embed="rId4">
            <a:alphaModFix/>
          </a:blip>
          <a:srcRect b="0" l="0" r="0" t="0"/>
          <a:stretch/>
        </p:blipFill>
        <p:spPr>
          <a:xfrm>
            <a:off x="1828800" y="1676400"/>
            <a:ext cx="5237162" cy="566737"/>
          </a:xfrm>
          <a:prstGeom prst="rect">
            <a:avLst/>
          </a:prstGeom>
          <a:noFill/>
          <a:ln>
            <a:noFill/>
          </a:ln>
        </p:spPr>
      </p:pic>
      <p:pic>
        <p:nvPicPr>
          <p:cNvPr id="576" name="Google Shape;576;p46"/>
          <p:cNvPicPr preferRelativeResize="0"/>
          <p:nvPr/>
        </p:nvPicPr>
        <p:blipFill rotWithShape="1">
          <a:blip r:embed="rId5">
            <a:alphaModFix/>
          </a:blip>
          <a:srcRect b="0" l="0" r="0" t="0"/>
          <a:stretch/>
        </p:blipFill>
        <p:spPr>
          <a:xfrm>
            <a:off x="104775" y="2647950"/>
            <a:ext cx="7591425" cy="566737"/>
          </a:xfrm>
          <a:prstGeom prst="rect">
            <a:avLst/>
          </a:prstGeom>
          <a:noFill/>
          <a:ln>
            <a:noFill/>
          </a:ln>
        </p:spPr>
      </p:pic>
      <p:pic>
        <p:nvPicPr>
          <p:cNvPr id="577" name="Google Shape;577;p46"/>
          <p:cNvPicPr preferRelativeResize="0"/>
          <p:nvPr/>
        </p:nvPicPr>
        <p:blipFill rotWithShape="1">
          <a:blip r:embed="rId6">
            <a:alphaModFix/>
          </a:blip>
          <a:srcRect b="0" l="0" r="0" t="0"/>
          <a:stretch/>
        </p:blipFill>
        <p:spPr>
          <a:xfrm>
            <a:off x="1690687" y="3619500"/>
            <a:ext cx="6462712" cy="566737"/>
          </a:xfrm>
          <a:prstGeom prst="rect">
            <a:avLst/>
          </a:prstGeom>
          <a:noFill/>
          <a:ln>
            <a:noFill/>
          </a:ln>
        </p:spPr>
      </p:pic>
      <p:pic>
        <p:nvPicPr>
          <p:cNvPr id="578" name="Google Shape;578;p46"/>
          <p:cNvPicPr preferRelativeResize="0"/>
          <p:nvPr/>
        </p:nvPicPr>
        <p:blipFill rotWithShape="1">
          <a:blip r:embed="rId7">
            <a:alphaModFix/>
          </a:blip>
          <a:srcRect b="0" l="0" r="0" t="0"/>
          <a:stretch/>
        </p:blipFill>
        <p:spPr>
          <a:xfrm>
            <a:off x="2049462" y="4591050"/>
            <a:ext cx="6408737" cy="566737"/>
          </a:xfrm>
          <a:prstGeom prst="rect">
            <a:avLst/>
          </a:prstGeom>
          <a:noFill/>
          <a:ln>
            <a:noFill/>
          </a:ln>
        </p:spPr>
      </p:pic>
      <p:pic>
        <p:nvPicPr>
          <p:cNvPr id="579" name="Google Shape;579;p46"/>
          <p:cNvPicPr preferRelativeResize="0"/>
          <p:nvPr/>
        </p:nvPicPr>
        <p:blipFill rotWithShape="1">
          <a:blip r:embed="rId8">
            <a:alphaModFix/>
          </a:blip>
          <a:srcRect b="0" l="0" r="0" t="0"/>
          <a:stretch/>
        </p:blipFill>
        <p:spPr>
          <a:xfrm>
            <a:off x="2273300" y="5562600"/>
            <a:ext cx="3822700" cy="5667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1000"/>
                                        <p:tgtEl>
                                          <p:spTgt spid="5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4" name="Shape 584"/>
        <p:cNvGrpSpPr/>
        <p:nvPr/>
      </p:nvGrpSpPr>
      <p:grpSpPr>
        <a:xfrm>
          <a:off x="0" y="0"/>
          <a:ext cx="0" cy="0"/>
          <a:chOff x="0" y="0"/>
          <a:chExt cx="0" cy="0"/>
        </a:xfrm>
      </p:grpSpPr>
      <p:sp>
        <p:nvSpPr>
          <p:cNvPr id="585" name="Google Shape;585;p47"/>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86" name="Google Shape;586;p47"/>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587" name="Google Shape;587;p47"/>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1.18:  </a:t>
            </a:r>
            <a:r>
              <a:rPr b="1" i="1" lang="en-US" sz="2000" u="none">
                <a:solidFill>
                  <a:schemeClr val="dk1"/>
                </a:solidFill>
                <a:latin typeface="Times"/>
                <a:ea typeface="Times"/>
                <a:cs typeface="Times"/>
                <a:sym typeface="Times"/>
              </a:rPr>
              <a:t>Multiplexing and demultiplexing</a:t>
            </a:r>
            <a:endParaRPr/>
          </a:p>
        </p:txBody>
      </p:sp>
      <p:pic>
        <p:nvPicPr>
          <p:cNvPr id="588" name="Google Shape;588;p47"/>
          <p:cNvPicPr preferRelativeResize="0"/>
          <p:nvPr/>
        </p:nvPicPr>
        <p:blipFill rotWithShape="1">
          <a:blip r:embed="rId3">
            <a:alphaModFix/>
          </a:blip>
          <a:srcRect b="0" l="0" r="0" t="0"/>
          <a:stretch/>
        </p:blipFill>
        <p:spPr>
          <a:xfrm>
            <a:off x="439737" y="2209800"/>
            <a:ext cx="3709987" cy="2570162"/>
          </a:xfrm>
          <a:prstGeom prst="rect">
            <a:avLst/>
          </a:prstGeom>
          <a:noFill/>
          <a:ln>
            <a:noFill/>
          </a:ln>
        </p:spPr>
      </p:pic>
      <p:pic>
        <p:nvPicPr>
          <p:cNvPr id="589" name="Google Shape;589;p47"/>
          <p:cNvPicPr preferRelativeResize="0"/>
          <p:nvPr/>
        </p:nvPicPr>
        <p:blipFill rotWithShape="1">
          <a:blip r:embed="rId4">
            <a:alphaModFix/>
          </a:blip>
          <a:srcRect b="0" l="0" r="0" t="0"/>
          <a:stretch/>
        </p:blipFill>
        <p:spPr>
          <a:xfrm>
            <a:off x="4900612" y="2209800"/>
            <a:ext cx="3709987" cy="25701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3250"/>
                                        <p:tgtEl>
                                          <p:spTgt spid="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4500"/>
                                        <p:tgtEl>
                                          <p:spTgt spid="5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4" name="Shape 594"/>
        <p:cNvGrpSpPr/>
        <p:nvPr/>
      </p:nvGrpSpPr>
      <p:grpSpPr>
        <a:xfrm>
          <a:off x="0" y="0"/>
          <a:ext cx="0" cy="0"/>
          <a:chOff x="0" y="0"/>
          <a:chExt cx="0" cy="0"/>
        </a:xfrm>
      </p:grpSpPr>
      <p:sp>
        <p:nvSpPr>
          <p:cNvPr id="595" name="Google Shape;595;p48"/>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596" name="Google Shape;596;p48"/>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597" name="Google Shape;597;p48"/>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598" name="Google Shape;598;p48"/>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599" name="Google Shape;599;p48"/>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00" name="Google Shape;600;p48"/>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01" name="Google Shape;601;p48"/>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02" name="Google Shape;602;p48"/>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03" name="Google Shape;603;p48"/>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04" name="Google Shape;604;p48"/>
          <p:cNvSpPr txBox="1"/>
          <p:nvPr/>
        </p:nvSpPr>
        <p:spPr>
          <a:xfrm>
            <a:off x="1143000" y="0"/>
            <a:ext cx="436562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200"/>
              <a:buFont typeface="Times New Roman"/>
              <a:buNone/>
            </a:pPr>
            <a:r>
              <a:rPr b="1" i="1" lang="en-US" sz="3200" u="none">
                <a:solidFill>
                  <a:schemeClr val="hlink"/>
                </a:solidFill>
                <a:latin typeface="Times New Roman"/>
                <a:ea typeface="Times New Roman"/>
                <a:cs typeface="Times New Roman"/>
                <a:sym typeface="Times New Roman"/>
              </a:rPr>
              <a:t>1.2.2    </a:t>
            </a:r>
            <a:r>
              <a:rPr b="1" i="1" lang="en-US" sz="3600" u="none">
                <a:solidFill>
                  <a:schemeClr val="hlink"/>
                </a:solidFill>
                <a:latin typeface="Times New Roman"/>
                <a:ea typeface="Times New Roman"/>
                <a:cs typeface="Times New Roman"/>
                <a:sym typeface="Times New Roman"/>
              </a:rPr>
              <a:t>The OSI Model</a:t>
            </a:r>
            <a:endParaRPr/>
          </a:p>
        </p:txBody>
      </p:sp>
      <p:sp>
        <p:nvSpPr>
          <p:cNvPr id="605" name="Google Shape;605;p48"/>
          <p:cNvSpPr txBox="1"/>
          <p:nvPr/>
        </p:nvSpPr>
        <p:spPr>
          <a:xfrm>
            <a:off x="304800" y="1131887"/>
            <a:ext cx="8229600" cy="30464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Established in 1947, ISO is a multinational body dedicated to worldwide agreement on international standards. An ISO standard that covers all aspects of network communications is the Open Systems Interconnection (OSI) model. It was first introduced in the late 1970s.</a:t>
            </a:r>
            <a:endParaRPr/>
          </a:p>
        </p:txBody>
      </p:sp>
      <p:sp>
        <p:nvSpPr>
          <p:cNvPr id="606" name="Google Shape;606;p48"/>
          <p:cNvSpPr txBox="1"/>
          <p:nvPr/>
        </p:nvSpPr>
        <p:spPr>
          <a:xfrm>
            <a:off x="533400" y="4495800"/>
            <a:ext cx="80010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OSI versus TCP/IP</a:t>
            </a:r>
            <a:endParaRPr/>
          </a:p>
        </p:txBody>
      </p:sp>
      <p:sp>
        <p:nvSpPr>
          <p:cNvPr id="607" name="Google Shape;607;p48"/>
          <p:cNvSpPr txBox="1"/>
          <p:nvPr/>
        </p:nvSpPr>
        <p:spPr>
          <a:xfrm>
            <a:off x="533400" y="5257800"/>
            <a:ext cx="7948612"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Lack of OSI Model’s Success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2" name="Shape 612"/>
        <p:cNvGrpSpPr/>
        <p:nvPr/>
      </p:nvGrpSpPr>
      <p:grpSpPr>
        <a:xfrm>
          <a:off x="0" y="0"/>
          <a:ext cx="0" cy="0"/>
          <a:chOff x="0" y="0"/>
          <a:chExt cx="0" cy="0"/>
        </a:xfrm>
      </p:grpSpPr>
      <p:sp>
        <p:nvSpPr>
          <p:cNvPr id="613" name="Google Shape;613;p49"/>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14" name="Google Shape;614;p49"/>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615" name="Google Shape;615;p49"/>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1.19:  </a:t>
            </a:r>
            <a:r>
              <a:rPr b="1" i="1" lang="en-US" sz="2000" u="none">
                <a:solidFill>
                  <a:schemeClr val="dk1"/>
                </a:solidFill>
                <a:latin typeface="Times"/>
                <a:ea typeface="Times"/>
                <a:cs typeface="Times"/>
                <a:sym typeface="Times"/>
              </a:rPr>
              <a:t>The OSI model</a:t>
            </a:r>
            <a:endParaRPr/>
          </a:p>
        </p:txBody>
      </p:sp>
      <p:pic>
        <p:nvPicPr>
          <p:cNvPr id="616" name="Google Shape;616;p49"/>
          <p:cNvPicPr preferRelativeResize="0"/>
          <p:nvPr/>
        </p:nvPicPr>
        <p:blipFill rotWithShape="1">
          <a:blip r:embed="rId3">
            <a:alphaModFix/>
          </a:blip>
          <a:srcRect b="0" l="0" r="0" t="0"/>
          <a:stretch/>
        </p:blipFill>
        <p:spPr>
          <a:xfrm>
            <a:off x="1047750" y="1217612"/>
            <a:ext cx="7181850" cy="48783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4000"/>
                                        <p:tgtEl>
                                          <p:spTgt spid="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1" name="Shape 621"/>
        <p:cNvGrpSpPr/>
        <p:nvPr/>
      </p:nvGrpSpPr>
      <p:grpSpPr>
        <a:xfrm>
          <a:off x="0" y="0"/>
          <a:ext cx="0" cy="0"/>
          <a:chOff x="0" y="0"/>
          <a:chExt cx="0" cy="0"/>
        </a:xfrm>
      </p:grpSpPr>
      <p:sp>
        <p:nvSpPr>
          <p:cNvPr id="622" name="Google Shape;622;p50"/>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23" name="Google Shape;623;p50"/>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624" name="Google Shape;624;p50"/>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1.20:  </a:t>
            </a:r>
            <a:r>
              <a:rPr b="1" i="1" lang="en-US" sz="2000" u="none">
                <a:solidFill>
                  <a:schemeClr val="dk1"/>
                </a:solidFill>
                <a:latin typeface="Times"/>
                <a:ea typeface="Times"/>
                <a:cs typeface="Times"/>
                <a:sym typeface="Times"/>
              </a:rPr>
              <a:t>TCP/IP and OSI model</a:t>
            </a:r>
            <a:endParaRPr/>
          </a:p>
        </p:txBody>
      </p:sp>
      <p:pic>
        <p:nvPicPr>
          <p:cNvPr id="625" name="Google Shape;625;p50"/>
          <p:cNvPicPr preferRelativeResize="0"/>
          <p:nvPr/>
        </p:nvPicPr>
        <p:blipFill rotWithShape="1">
          <a:blip r:embed="rId3">
            <a:alphaModFix/>
          </a:blip>
          <a:srcRect b="0" l="0" r="0" t="0"/>
          <a:stretch/>
        </p:blipFill>
        <p:spPr>
          <a:xfrm>
            <a:off x="1066800" y="1447800"/>
            <a:ext cx="7416800" cy="45926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3000"/>
                                        <p:tgtEl>
                                          <p:spTgt spid="6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0" name="Shape 630"/>
        <p:cNvGrpSpPr/>
        <p:nvPr/>
      </p:nvGrpSpPr>
      <p:grpSpPr>
        <a:xfrm>
          <a:off x="0" y="0"/>
          <a:ext cx="0" cy="0"/>
          <a:chOff x="0" y="0"/>
          <a:chExt cx="0" cy="0"/>
        </a:xfrm>
      </p:grpSpPr>
      <p:sp>
        <p:nvSpPr>
          <p:cNvPr id="631" name="Google Shape;631;p51"/>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32" name="Google Shape;632;p51"/>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633" name="Google Shape;633;p51"/>
          <p:cNvSpPr txBox="1"/>
          <p:nvPr/>
        </p:nvSpPr>
        <p:spPr>
          <a:xfrm>
            <a:off x="0" y="0"/>
            <a:ext cx="9144000" cy="1371600"/>
          </a:xfrm>
          <a:prstGeom prst="rect">
            <a:avLst/>
          </a:prstGeom>
          <a:solidFill>
            <a:srgbClr val="33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34" name="Google Shape;634;p51"/>
          <p:cNvSpPr txBox="1"/>
          <p:nvPr/>
        </p:nvSpPr>
        <p:spPr>
          <a:xfrm>
            <a:off x="228600" y="406400"/>
            <a:ext cx="5151437" cy="1077912"/>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chemeClr val="dk1"/>
              </a:buClr>
              <a:buSzPts val="3200"/>
              <a:buFont typeface="Times"/>
              <a:buNone/>
            </a:pPr>
            <a:r>
              <a:rPr b="1" i="0" lang="en-US" sz="3200" u="none" cap="none" strike="noStrike">
                <a:solidFill>
                  <a:schemeClr val="dk1"/>
                </a:solidFill>
                <a:latin typeface="Times"/>
                <a:ea typeface="Times"/>
                <a:cs typeface="Times"/>
                <a:sym typeface="Times"/>
              </a:rPr>
              <a:t>1-3   INTERNET HISTORY</a:t>
            </a:r>
            <a:endParaRPr/>
          </a:p>
          <a:p>
            <a:pPr indent="0" lvl="0" marL="0" marR="0" rtl="0" algn="l">
              <a:lnSpc>
                <a:spcPct val="100000"/>
              </a:lnSpc>
              <a:spcBef>
                <a:spcPts val="0"/>
              </a:spcBef>
              <a:spcAft>
                <a:spcPts val="0"/>
              </a:spcAft>
              <a:buNone/>
            </a:pPr>
            <a:r>
              <a:t/>
            </a:r>
            <a:endParaRPr b="1" i="0" sz="3200" u="none" cap="none" strike="noStrike">
              <a:solidFill>
                <a:schemeClr val="dk1"/>
              </a:solidFill>
              <a:latin typeface="Times"/>
              <a:ea typeface="Times"/>
              <a:cs typeface="Times"/>
              <a:sym typeface="Times"/>
            </a:endParaRPr>
          </a:p>
        </p:txBody>
      </p:sp>
      <p:sp>
        <p:nvSpPr>
          <p:cNvPr id="635" name="Google Shape;635;p51"/>
          <p:cNvSpPr txBox="1"/>
          <p:nvPr/>
        </p:nvSpPr>
        <p:spPr>
          <a:xfrm>
            <a:off x="8229600" y="6400800"/>
            <a:ext cx="184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36" name="Google Shape;636;p51"/>
          <p:cNvSpPr txBox="1"/>
          <p:nvPr/>
        </p:nvSpPr>
        <p:spPr>
          <a:xfrm>
            <a:off x="381000" y="1601787"/>
            <a:ext cx="8305800" cy="353853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a:buNone/>
            </a:pPr>
            <a:r>
              <a:rPr b="1" i="1" lang="en-US" sz="3200" u="none">
                <a:solidFill>
                  <a:schemeClr val="dk1"/>
                </a:solidFill>
                <a:latin typeface="Times"/>
                <a:ea typeface="Times"/>
                <a:cs typeface="Times"/>
                <a:sym typeface="Times"/>
              </a:rPr>
              <a:t>Now that we have given an overview of the Internet and its protocol, let us give a brief history of the Internet. This brief history makes it clear how the Internet has evolved from a private network to a global one in less than forty years.</a:t>
            </a:r>
            <a:endParaRPr/>
          </a:p>
          <a:p>
            <a:pPr indent="0" lvl="0" marL="0" marR="0" rtl="0" algn="l">
              <a:lnSpc>
                <a:spcPct val="100000"/>
              </a:lnSpc>
              <a:spcBef>
                <a:spcPts val="0"/>
              </a:spcBef>
              <a:spcAft>
                <a:spcPts val="0"/>
              </a:spcAft>
              <a:buNone/>
            </a:pPr>
            <a:r>
              <a:t/>
            </a:r>
            <a:endParaRPr b="1" i="1" sz="3200" u="none">
              <a:solidFill>
                <a:schemeClr val="dk1"/>
              </a:solidFill>
              <a:latin typeface="Times"/>
              <a:ea typeface="Times"/>
              <a:cs typeface="Times"/>
              <a:sym typeface="Time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1" name="Shape 641"/>
        <p:cNvGrpSpPr/>
        <p:nvPr/>
      </p:nvGrpSpPr>
      <p:grpSpPr>
        <a:xfrm>
          <a:off x="0" y="0"/>
          <a:ext cx="0" cy="0"/>
          <a:chOff x="0" y="0"/>
          <a:chExt cx="0" cy="0"/>
        </a:xfrm>
      </p:grpSpPr>
      <p:sp>
        <p:nvSpPr>
          <p:cNvPr id="642" name="Google Shape;642;p52"/>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43" name="Google Shape;643;p52"/>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644" name="Google Shape;644;p52"/>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45" name="Google Shape;645;p52"/>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46" name="Google Shape;646;p52"/>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47" name="Google Shape;647;p52"/>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48" name="Google Shape;648;p52"/>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49" name="Google Shape;649;p52"/>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50" name="Google Shape;650;p52"/>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51" name="Google Shape;651;p52"/>
          <p:cNvSpPr txBox="1"/>
          <p:nvPr/>
        </p:nvSpPr>
        <p:spPr>
          <a:xfrm>
            <a:off x="1143000" y="0"/>
            <a:ext cx="414655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1.3.2    Early History</a:t>
            </a:r>
            <a:endParaRPr/>
          </a:p>
        </p:txBody>
      </p:sp>
      <p:sp>
        <p:nvSpPr>
          <p:cNvPr id="652" name="Google Shape;652;p52"/>
          <p:cNvSpPr txBox="1"/>
          <p:nvPr/>
        </p:nvSpPr>
        <p:spPr>
          <a:xfrm>
            <a:off x="228600" y="1066800"/>
            <a:ext cx="8610600" cy="35401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There were some communication networks, such as telegraph and telephone networks, before 1960. These networks were suitable for constant-rate communication at that time, which means that after a connection was made between two users, the encoded message (telegraphy) or voice (telephony) could be exchanged.</a:t>
            </a:r>
            <a:endParaRPr/>
          </a:p>
        </p:txBody>
      </p:sp>
      <p:sp>
        <p:nvSpPr>
          <p:cNvPr id="653" name="Google Shape;653;p52"/>
          <p:cNvSpPr txBox="1"/>
          <p:nvPr/>
        </p:nvSpPr>
        <p:spPr>
          <a:xfrm>
            <a:off x="533400" y="4826000"/>
            <a:ext cx="80010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Birth of Packet-Switched Networks</a:t>
            </a:r>
            <a:endParaRPr/>
          </a:p>
        </p:txBody>
      </p:sp>
      <p:sp>
        <p:nvSpPr>
          <p:cNvPr id="654" name="Google Shape;654;p52"/>
          <p:cNvSpPr txBox="1"/>
          <p:nvPr/>
        </p:nvSpPr>
        <p:spPr>
          <a:xfrm>
            <a:off x="555625" y="5715000"/>
            <a:ext cx="80010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ARPANET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0" st="0"/>
                                            </p:txEl>
                                          </p:spTgt>
                                        </p:tgtEl>
                                        <p:attrNameLst>
                                          <p:attrName>style.visibility</p:attrName>
                                        </p:attrNameLst>
                                      </p:cBhvr>
                                      <p:to>
                                        <p:strVal val="visible"/>
                                      </p:to>
                                    </p:set>
                                    <p:animEffect filter="fade" transition="in">
                                      <p:cBhvr>
                                        <p:cTn dur="500"/>
                                        <p:tgtEl>
                                          <p:spTgt spid="6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17"/>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26" name="Google Shape;126;p17"/>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127" name="Google Shape;127;p17"/>
          <p:cNvSpPr txBox="1"/>
          <p:nvPr/>
        </p:nvSpPr>
        <p:spPr>
          <a:xfrm>
            <a:off x="0" y="0"/>
            <a:ext cx="9144000" cy="1371600"/>
          </a:xfrm>
          <a:prstGeom prst="rect">
            <a:avLst/>
          </a:prstGeom>
          <a:solidFill>
            <a:srgbClr val="33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28" name="Google Shape;128;p17"/>
          <p:cNvSpPr txBox="1"/>
          <p:nvPr/>
        </p:nvSpPr>
        <p:spPr>
          <a:xfrm>
            <a:off x="228600" y="406400"/>
            <a:ext cx="7212012" cy="1077912"/>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chemeClr val="dk1"/>
              </a:buClr>
              <a:buSzPts val="3200"/>
              <a:buFont typeface="Times"/>
              <a:buNone/>
            </a:pPr>
            <a:r>
              <a:rPr b="1" i="0" lang="en-US" sz="3200" u="none" cap="none" strike="noStrike">
                <a:solidFill>
                  <a:schemeClr val="dk1"/>
                </a:solidFill>
                <a:latin typeface="Times"/>
                <a:ea typeface="Times"/>
                <a:cs typeface="Times"/>
                <a:sym typeface="Times"/>
              </a:rPr>
              <a:t>1-1   OVERVIEW OF THE INTERNET</a:t>
            </a:r>
            <a:endParaRPr/>
          </a:p>
          <a:p>
            <a:pPr indent="0" lvl="0" marL="0" marR="0" rtl="0" algn="l">
              <a:lnSpc>
                <a:spcPct val="100000"/>
              </a:lnSpc>
              <a:spcBef>
                <a:spcPts val="0"/>
              </a:spcBef>
              <a:spcAft>
                <a:spcPts val="0"/>
              </a:spcAft>
              <a:buNone/>
            </a:pPr>
            <a:r>
              <a:t/>
            </a:r>
            <a:endParaRPr b="1" i="0" sz="3200" u="none" cap="none" strike="noStrike">
              <a:solidFill>
                <a:schemeClr val="dk1"/>
              </a:solidFill>
              <a:latin typeface="Times"/>
              <a:ea typeface="Times"/>
              <a:cs typeface="Times"/>
              <a:sym typeface="Times"/>
            </a:endParaRPr>
          </a:p>
        </p:txBody>
      </p:sp>
      <p:sp>
        <p:nvSpPr>
          <p:cNvPr id="129" name="Google Shape;129;p17"/>
          <p:cNvSpPr txBox="1"/>
          <p:nvPr/>
        </p:nvSpPr>
        <p:spPr>
          <a:xfrm>
            <a:off x="8229600" y="6400800"/>
            <a:ext cx="184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30" name="Google Shape;130;p17"/>
          <p:cNvSpPr txBox="1"/>
          <p:nvPr/>
        </p:nvSpPr>
        <p:spPr>
          <a:xfrm>
            <a:off x="381000" y="1658937"/>
            <a:ext cx="8077200" cy="35401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a:buNone/>
            </a:pPr>
            <a:r>
              <a:rPr b="1" i="1" lang="en-US" sz="3200" u="none">
                <a:solidFill>
                  <a:schemeClr val="dk1"/>
                </a:solidFill>
                <a:latin typeface="Times"/>
                <a:ea typeface="Times"/>
                <a:cs typeface="Times"/>
                <a:sym typeface="Times"/>
              </a:rPr>
              <a:t>We start our journey by first defining a network. We then show how we can connect networks to create small internetworks. Finally, we show the structure of the Internet and open the gate to study the Internet in the next ten chapters.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9" name="Shape 659"/>
        <p:cNvGrpSpPr/>
        <p:nvPr/>
      </p:nvGrpSpPr>
      <p:grpSpPr>
        <a:xfrm>
          <a:off x="0" y="0"/>
          <a:ext cx="0" cy="0"/>
          <a:chOff x="0" y="0"/>
          <a:chExt cx="0" cy="0"/>
        </a:xfrm>
      </p:grpSpPr>
      <p:sp>
        <p:nvSpPr>
          <p:cNvPr id="660" name="Google Shape;660;p53"/>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61" name="Google Shape;661;p53"/>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662" name="Google Shape;662;p53"/>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63" name="Google Shape;663;p53"/>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64" name="Google Shape;664;p53"/>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65" name="Google Shape;665;p53"/>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66" name="Google Shape;666;p53"/>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67" name="Google Shape;667;p53"/>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68" name="Google Shape;668;p53"/>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69" name="Google Shape;669;p53"/>
          <p:cNvSpPr txBox="1"/>
          <p:nvPr/>
        </p:nvSpPr>
        <p:spPr>
          <a:xfrm>
            <a:off x="1143000" y="0"/>
            <a:ext cx="542925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1.3.3    Birth of the Internet</a:t>
            </a:r>
            <a:endParaRPr/>
          </a:p>
        </p:txBody>
      </p:sp>
      <p:sp>
        <p:nvSpPr>
          <p:cNvPr id="670" name="Google Shape;670;p53"/>
          <p:cNvSpPr txBox="1"/>
          <p:nvPr/>
        </p:nvSpPr>
        <p:spPr>
          <a:xfrm>
            <a:off x="304800" y="1066800"/>
            <a:ext cx="8534400" cy="45243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In 1972, Vint Cerf and Bob Kahn, both of whom were part of the core ARPANET group, collaborated on what they called the Internetting Project. They wanted to link dissimilar networks so that a host on one network could communicate with a host on another. There were many problems to overcome: diverse packet sizes, diverse interfaces, and diverse transmission rates, as well as differing reliability requirements.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5" name="Shape 675"/>
        <p:cNvGrpSpPr/>
        <p:nvPr/>
      </p:nvGrpSpPr>
      <p:grpSpPr>
        <a:xfrm>
          <a:off x="0" y="0"/>
          <a:ext cx="0" cy="0"/>
          <a:chOff x="0" y="0"/>
          <a:chExt cx="0" cy="0"/>
        </a:xfrm>
      </p:grpSpPr>
      <p:sp>
        <p:nvSpPr>
          <p:cNvPr id="676" name="Google Shape;676;p54"/>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77" name="Google Shape;677;p54"/>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678" name="Google Shape;678;p54"/>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79" name="Google Shape;679;p54"/>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80" name="Google Shape;680;p54"/>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81" name="Google Shape;681;p54"/>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82" name="Google Shape;682;p54"/>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83" name="Google Shape;683;p54"/>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84" name="Google Shape;684;p54"/>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85" name="Google Shape;685;p54"/>
          <p:cNvSpPr txBox="1"/>
          <p:nvPr/>
        </p:nvSpPr>
        <p:spPr>
          <a:xfrm>
            <a:off x="1143000" y="0"/>
            <a:ext cx="775017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1.3.3    Birth of the Internet (continued)</a:t>
            </a:r>
            <a:endParaRPr/>
          </a:p>
        </p:txBody>
      </p:sp>
      <p:sp>
        <p:nvSpPr>
          <p:cNvPr id="686" name="Google Shape;686;p54"/>
          <p:cNvSpPr txBox="1"/>
          <p:nvPr/>
        </p:nvSpPr>
        <p:spPr>
          <a:xfrm>
            <a:off x="533400" y="1371600"/>
            <a:ext cx="80010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TCP/IP</a:t>
            </a:r>
            <a:endParaRPr/>
          </a:p>
        </p:txBody>
      </p:sp>
      <p:sp>
        <p:nvSpPr>
          <p:cNvPr id="687" name="Google Shape;687;p54"/>
          <p:cNvSpPr txBox="1"/>
          <p:nvPr/>
        </p:nvSpPr>
        <p:spPr>
          <a:xfrm>
            <a:off x="533400" y="2457450"/>
            <a:ext cx="80010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MILNET</a:t>
            </a:r>
            <a:endParaRPr/>
          </a:p>
        </p:txBody>
      </p:sp>
      <p:sp>
        <p:nvSpPr>
          <p:cNvPr id="688" name="Google Shape;688;p54"/>
          <p:cNvSpPr txBox="1"/>
          <p:nvPr/>
        </p:nvSpPr>
        <p:spPr>
          <a:xfrm>
            <a:off x="533400" y="3543300"/>
            <a:ext cx="80010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CSNET</a:t>
            </a:r>
            <a:endParaRPr/>
          </a:p>
        </p:txBody>
      </p:sp>
      <p:sp>
        <p:nvSpPr>
          <p:cNvPr id="689" name="Google Shape;689;p54"/>
          <p:cNvSpPr txBox="1"/>
          <p:nvPr/>
        </p:nvSpPr>
        <p:spPr>
          <a:xfrm>
            <a:off x="533400" y="4629150"/>
            <a:ext cx="80010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NSFNET</a:t>
            </a:r>
            <a:endParaRPr/>
          </a:p>
        </p:txBody>
      </p:sp>
      <p:sp>
        <p:nvSpPr>
          <p:cNvPr id="690" name="Google Shape;690;p54"/>
          <p:cNvSpPr txBox="1"/>
          <p:nvPr/>
        </p:nvSpPr>
        <p:spPr>
          <a:xfrm>
            <a:off x="533400" y="5715000"/>
            <a:ext cx="80010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ANSNET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xEl>
                                              <p:pRg end="0" st="0"/>
                                            </p:txEl>
                                          </p:spTgt>
                                        </p:tgtEl>
                                        <p:attrNameLst>
                                          <p:attrName>style.visibility</p:attrName>
                                        </p:attrNameLst>
                                      </p:cBhvr>
                                      <p:to>
                                        <p:strVal val="visible"/>
                                      </p:to>
                                    </p:set>
                                    <p:animEffect filter="fade" transition="in">
                                      <p:cBhvr>
                                        <p:cTn dur="500"/>
                                        <p:tgtEl>
                                          <p:spTgt spid="6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5" name="Shape 695"/>
        <p:cNvGrpSpPr/>
        <p:nvPr/>
      </p:nvGrpSpPr>
      <p:grpSpPr>
        <a:xfrm>
          <a:off x="0" y="0"/>
          <a:ext cx="0" cy="0"/>
          <a:chOff x="0" y="0"/>
          <a:chExt cx="0" cy="0"/>
        </a:xfrm>
      </p:grpSpPr>
      <p:sp>
        <p:nvSpPr>
          <p:cNvPr id="696" name="Google Shape;696;p55"/>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97" name="Google Shape;697;p55"/>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98" name="Google Shape;698;p55"/>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699" name="Google Shape;699;p55"/>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00" name="Google Shape;700;p55"/>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01" name="Google Shape;701;p55"/>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02" name="Google Shape;702;p55"/>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03" name="Google Shape;703;p55"/>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04" name="Google Shape;704;p55"/>
          <p:cNvSpPr txBox="1"/>
          <p:nvPr/>
        </p:nvSpPr>
        <p:spPr>
          <a:xfrm>
            <a:off x="1143000" y="0"/>
            <a:ext cx="436086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1.3.3    Internet Today</a:t>
            </a:r>
            <a:endParaRPr/>
          </a:p>
        </p:txBody>
      </p:sp>
      <p:sp>
        <p:nvSpPr>
          <p:cNvPr id="705" name="Google Shape;705;p55"/>
          <p:cNvSpPr txBox="1"/>
          <p:nvPr/>
        </p:nvSpPr>
        <p:spPr>
          <a:xfrm>
            <a:off x="381000" y="990600"/>
            <a:ext cx="8305800" cy="3048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Today, we witness a rapid growth both in the infrastructure and new applications. The Internet today is a set of pier networks that provide services to the whole world. What has made the Internet so popular is the invention of new applications.</a:t>
            </a:r>
            <a:endParaRPr/>
          </a:p>
        </p:txBody>
      </p:sp>
      <p:sp>
        <p:nvSpPr>
          <p:cNvPr id="706" name="Google Shape;706;p55"/>
          <p:cNvSpPr txBox="1"/>
          <p:nvPr/>
        </p:nvSpPr>
        <p:spPr>
          <a:xfrm>
            <a:off x="533400" y="4368800"/>
            <a:ext cx="80010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World Wide Web</a:t>
            </a:r>
            <a:endParaRPr/>
          </a:p>
        </p:txBody>
      </p:sp>
      <p:sp>
        <p:nvSpPr>
          <p:cNvPr id="707" name="Google Shape;707;p55"/>
          <p:cNvSpPr txBox="1"/>
          <p:nvPr/>
        </p:nvSpPr>
        <p:spPr>
          <a:xfrm>
            <a:off x="533400" y="4953000"/>
            <a:ext cx="80010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Multimedia</a:t>
            </a:r>
            <a:endParaRPr/>
          </a:p>
        </p:txBody>
      </p:sp>
      <p:sp>
        <p:nvSpPr>
          <p:cNvPr id="708" name="Google Shape;708;p55"/>
          <p:cNvSpPr txBox="1"/>
          <p:nvPr/>
        </p:nvSpPr>
        <p:spPr>
          <a:xfrm>
            <a:off x="533400" y="5562600"/>
            <a:ext cx="80010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Peer-to-Peer Applications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xEl>
                                              <p:pRg end="0" st="0"/>
                                            </p:txEl>
                                          </p:spTgt>
                                        </p:tgtEl>
                                        <p:attrNameLst>
                                          <p:attrName>style.visibility</p:attrName>
                                        </p:attrNameLst>
                                      </p:cBhvr>
                                      <p:to>
                                        <p:strVal val="visible"/>
                                      </p:to>
                                    </p:set>
                                    <p:animEffect filter="fade" transition="in">
                                      <p:cBhvr>
                                        <p:cTn dur="500"/>
                                        <p:tgtEl>
                                          <p:spTgt spid="7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xEl>
                                              <p:pRg end="0" st="0"/>
                                            </p:txEl>
                                          </p:spTgt>
                                        </p:tgtEl>
                                        <p:attrNameLst>
                                          <p:attrName>style.visibility</p:attrName>
                                        </p:attrNameLst>
                                      </p:cBhvr>
                                      <p:to>
                                        <p:strVal val="visible"/>
                                      </p:to>
                                    </p:set>
                                    <p:animEffect filter="fade" transition="in">
                                      <p:cBhvr>
                                        <p:cTn dur="500"/>
                                        <p:tgtEl>
                                          <p:spTgt spid="70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3" name="Shape 713"/>
        <p:cNvGrpSpPr/>
        <p:nvPr/>
      </p:nvGrpSpPr>
      <p:grpSpPr>
        <a:xfrm>
          <a:off x="0" y="0"/>
          <a:ext cx="0" cy="0"/>
          <a:chOff x="0" y="0"/>
          <a:chExt cx="0" cy="0"/>
        </a:xfrm>
      </p:grpSpPr>
      <p:sp>
        <p:nvSpPr>
          <p:cNvPr id="714" name="Google Shape;714;p56"/>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15" name="Google Shape;715;p56"/>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716" name="Google Shape;716;p56"/>
          <p:cNvSpPr txBox="1"/>
          <p:nvPr/>
        </p:nvSpPr>
        <p:spPr>
          <a:xfrm>
            <a:off x="0" y="0"/>
            <a:ext cx="9144000" cy="1371600"/>
          </a:xfrm>
          <a:prstGeom prst="rect">
            <a:avLst/>
          </a:prstGeom>
          <a:solidFill>
            <a:srgbClr val="33CC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17" name="Google Shape;717;p56"/>
          <p:cNvSpPr txBox="1"/>
          <p:nvPr/>
        </p:nvSpPr>
        <p:spPr>
          <a:xfrm>
            <a:off x="228600" y="406400"/>
            <a:ext cx="8278812" cy="1077912"/>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chemeClr val="dk1"/>
              </a:buClr>
              <a:buSzPts val="3200"/>
              <a:buFont typeface="Times"/>
              <a:buNone/>
            </a:pPr>
            <a:r>
              <a:rPr b="1" i="0" lang="en-US" sz="3200" u="none" cap="none" strike="noStrike">
                <a:solidFill>
                  <a:schemeClr val="dk1"/>
                </a:solidFill>
                <a:latin typeface="Times"/>
                <a:ea typeface="Times"/>
                <a:cs typeface="Times"/>
                <a:sym typeface="Times"/>
              </a:rPr>
              <a:t>1-4   STANDARDS AND ADMINISTRATION</a:t>
            </a:r>
            <a:endParaRPr/>
          </a:p>
          <a:p>
            <a:pPr indent="0" lvl="0" marL="0" marR="0" rtl="0" algn="l">
              <a:lnSpc>
                <a:spcPct val="100000"/>
              </a:lnSpc>
              <a:spcBef>
                <a:spcPts val="0"/>
              </a:spcBef>
              <a:spcAft>
                <a:spcPts val="0"/>
              </a:spcAft>
              <a:buNone/>
            </a:pPr>
            <a:r>
              <a:t/>
            </a:r>
            <a:endParaRPr b="1" i="0" sz="3200" u="none" cap="none" strike="noStrike">
              <a:solidFill>
                <a:schemeClr val="dk1"/>
              </a:solidFill>
              <a:latin typeface="Times"/>
              <a:ea typeface="Times"/>
              <a:cs typeface="Times"/>
              <a:sym typeface="Times"/>
            </a:endParaRPr>
          </a:p>
        </p:txBody>
      </p:sp>
      <p:sp>
        <p:nvSpPr>
          <p:cNvPr id="718" name="Google Shape;718;p56"/>
          <p:cNvSpPr txBox="1"/>
          <p:nvPr/>
        </p:nvSpPr>
        <p:spPr>
          <a:xfrm>
            <a:off x="8229600" y="6400800"/>
            <a:ext cx="184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19" name="Google Shape;719;p56"/>
          <p:cNvSpPr txBox="1"/>
          <p:nvPr/>
        </p:nvSpPr>
        <p:spPr>
          <a:xfrm>
            <a:off x="381000" y="1765300"/>
            <a:ext cx="8153400" cy="40322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a:buNone/>
            </a:pPr>
            <a:r>
              <a:rPr b="1" i="1" lang="en-US" sz="3200" u="none">
                <a:solidFill>
                  <a:schemeClr val="dk1"/>
                </a:solidFill>
                <a:latin typeface="Times"/>
                <a:ea typeface="Times"/>
                <a:cs typeface="Times"/>
                <a:sym typeface="Times"/>
              </a:rPr>
              <a:t>In the discussion of the Internet and its protocol, we often see a reference to a standard or an administration entity. In this section, we introduce these standards and administration entities for those readers that are not familiar with them; the section can be skipped if the reader is familiar with them.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4" name="Shape 724"/>
        <p:cNvGrpSpPr/>
        <p:nvPr/>
      </p:nvGrpSpPr>
      <p:grpSpPr>
        <a:xfrm>
          <a:off x="0" y="0"/>
          <a:ext cx="0" cy="0"/>
          <a:chOff x="0" y="0"/>
          <a:chExt cx="0" cy="0"/>
        </a:xfrm>
      </p:grpSpPr>
      <p:sp>
        <p:nvSpPr>
          <p:cNvPr id="725" name="Google Shape;725;p57"/>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26" name="Google Shape;726;p57"/>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727" name="Google Shape;727;p57"/>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28" name="Google Shape;728;p57"/>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29" name="Google Shape;729;p57"/>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30" name="Google Shape;730;p57"/>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31" name="Google Shape;731;p57"/>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32" name="Google Shape;732;p57"/>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33" name="Google Shape;733;p57"/>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34" name="Google Shape;734;p57"/>
          <p:cNvSpPr txBox="1"/>
          <p:nvPr/>
        </p:nvSpPr>
        <p:spPr>
          <a:xfrm>
            <a:off x="1143000" y="0"/>
            <a:ext cx="5148262"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1.4.1    Internet Standards</a:t>
            </a:r>
            <a:endParaRPr/>
          </a:p>
        </p:txBody>
      </p:sp>
      <p:sp>
        <p:nvSpPr>
          <p:cNvPr id="735" name="Google Shape;735;p57"/>
          <p:cNvSpPr txBox="1"/>
          <p:nvPr/>
        </p:nvSpPr>
        <p:spPr>
          <a:xfrm>
            <a:off x="76200" y="1293812"/>
            <a:ext cx="8991600" cy="5191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36" name="Google Shape;736;p57"/>
          <p:cNvSpPr txBox="1"/>
          <p:nvPr/>
        </p:nvSpPr>
        <p:spPr>
          <a:xfrm>
            <a:off x="228600" y="1530350"/>
            <a:ext cx="8686800" cy="35401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An Internet standard is a thoroughly tested specification that is useful to and adhered to by those who work with the Internet. It is a formalized regulation that must be followed. There is a strict procedure by which a specification attains Internet standard status. A specification begins as an Internet draft.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1" name="Shape 741"/>
        <p:cNvGrpSpPr/>
        <p:nvPr/>
      </p:nvGrpSpPr>
      <p:grpSpPr>
        <a:xfrm>
          <a:off x="0" y="0"/>
          <a:ext cx="0" cy="0"/>
          <a:chOff x="0" y="0"/>
          <a:chExt cx="0" cy="0"/>
        </a:xfrm>
      </p:grpSpPr>
      <p:sp>
        <p:nvSpPr>
          <p:cNvPr id="742" name="Google Shape;742;p58"/>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43" name="Google Shape;743;p58"/>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744" name="Google Shape;744;p58"/>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45" name="Google Shape;745;p58"/>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46" name="Google Shape;746;p58"/>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47" name="Google Shape;747;p58"/>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48" name="Google Shape;748;p58"/>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49" name="Google Shape;749;p58"/>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50" name="Google Shape;750;p58"/>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51" name="Google Shape;751;p58"/>
          <p:cNvSpPr txBox="1"/>
          <p:nvPr/>
        </p:nvSpPr>
        <p:spPr>
          <a:xfrm>
            <a:off x="1143000" y="0"/>
            <a:ext cx="7570787"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1.4.1    Internet Standards </a:t>
            </a:r>
            <a:r>
              <a:rPr b="1" i="1" lang="en-US" sz="3600" u="none">
                <a:solidFill>
                  <a:srgbClr val="FF0000"/>
                </a:solidFill>
                <a:latin typeface="Times New Roman"/>
                <a:ea typeface="Times New Roman"/>
                <a:cs typeface="Times New Roman"/>
                <a:sym typeface="Times New Roman"/>
              </a:rPr>
              <a:t>(Continued)</a:t>
            </a:r>
            <a:endParaRPr/>
          </a:p>
        </p:txBody>
      </p:sp>
      <p:sp>
        <p:nvSpPr>
          <p:cNvPr id="752" name="Google Shape;752;p58"/>
          <p:cNvSpPr txBox="1"/>
          <p:nvPr/>
        </p:nvSpPr>
        <p:spPr>
          <a:xfrm>
            <a:off x="76200" y="1293812"/>
            <a:ext cx="8991600" cy="5191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53" name="Google Shape;753;p58"/>
          <p:cNvSpPr txBox="1"/>
          <p:nvPr/>
        </p:nvSpPr>
        <p:spPr>
          <a:xfrm>
            <a:off x="228600" y="1295400"/>
            <a:ext cx="7467600" cy="646112"/>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Maturity </a:t>
            </a:r>
            <a:r>
              <a:rPr b="1" i="1" lang="en-US" sz="3600" u="none">
                <a:solidFill>
                  <a:srgbClr val="0000CC"/>
                </a:solidFill>
                <a:latin typeface="Times New Roman"/>
                <a:ea typeface="Times New Roman"/>
                <a:cs typeface="Times New Roman"/>
                <a:sym typeface="Times New Roman"/>
              </a:rPr>
              <a:t>Levels</a:t>
            </a:r>
            <a:endParaRPr/>
          </a:p>
        </p:txBody>
      </p:sp>
      <p:sp>
        <p:nvSpPr>
          <p:cNvPr id="754" name="Google Shape;754;p58"/>
          <p:cNvSpPr txBox="1"/>
          <p:nvPr/>
        </p:nvSpPr>
        <p:spPr>
          <a:xfrm>
            <a:off x="1066800" y="1876425"/>
            <a:ext cx="6629400" cy="4524375"/>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 Proposed Standard </a:t>
            </a:r>
            <a:endParaRPr/>
          </a:p>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 Draft Standard</a:t>
            </a:r>
            <a:endParaRPr/>
          </a:p>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 Internet Standard</a:t>
            </a:r>
            <a:endParaRPr/>
          </a:p>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 Historic</a:t>
            </a:r>
            <a:endParaRPr/>
          </a:p>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 Experimental</a:t>
            </a:r>
            <a:endParaRPr/>
          </a:p>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 Informational</a:t>
            </a:r>
            <a:endParaRPr/>
          </a:p>
        </p:txBody>
      </p:sp>
      <p:sp>
        <p:nvSpPr>
          <p:cNvPr id="755" name="Google Shape;755;p58"/>
          <p:cNvSpPr txBox="1"/>
          <p:nvPr/>
        </p:nvSpPr>
        <p:spPr>
          <a:xfrm>
            <a:off x="114300" y="5211762"/>
            <a:ext cx="8686800" cy="10779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Arial"/>
              <a:buNone/>
            </a:pPr>
            <a:r>
              <a:t/>
            </a:r>
            <a:endParaRPr b="1" i="1" sz="3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1" sz="32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0" name="Shape 760"/>
        <p:cNvGrpSpPr/>
        <p:nvPr/>
      </p:nvGrpSpPr>
      <p:grpSpPr>
        <a:xfrm>
          <a:off x="0" y="0"/>
          <a:ext cx="0" cy="0"/>
          <a:chOff x="0" y="0"/>
          <a:chExt cx="0" cy="0"/>
        </a:xfrm>
      </p:grpSpPr>
      <p:sp>
        <p:nvSpPr>
          <p:cNvPr id="761" name="Google Shape;761;p59"/>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62" name="Google Shape;762;p59"/>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763" name="Google Shape;763;p59"/>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64" name="Google Shape;764;p59"/>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65" name="Google Shape;765;p59"/>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66" name="Google Shape;766;p59"/>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67" name="Google Shape;767;p59"/>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68" name="Google Shape;768;p59"/>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69" name="Google Shape;769;p59"/>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70" name="Google Shape;770;p59"/>
          <p:cNvSpPr txBox="1"/>
          <p:nvPr/>
        </p:nvSpPr>
        <p:spPr>
          <a:xfrm>
            <a:off x="1143000" y="0"/>
            <a:ext cx="7570787"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1.4.1    Internet Standards </a:t>
            </a:r>
            <a:r>
              <a:rPr b="1" i="1" lang="en-US" sz="3600" u="none">
                <a:solidFill>
                  <a:srgbClr val="FF0000"/>
                </a:solidFill>
                <a:latin typeface="Times New Roman"/>
                <a:ea typeface="Times New Roman"/>
                <a:cs typeface="Times New Roman"/>
                <a:sym typeface="Times New Roman"/>
              </a:rPr>
              <a:t>(Continued)</a:t>
            </a:r>
            <a:endParaRPr/>
          </a:p>
        </p:txBody>
      </p:sp>
      <p:sp>
        <p:nvSpPr>
          <p:cNvPr id="771" name="Google Shape;771;p59"/>
          <p:cNvSpPr txBox="1"/>
          <p:nvPr/>
        </p:nvSpPr>
        <p:spPr>
          <a:xfrm>
            <a:off x="76200" y="1293812"/>
            <a:ext cx="8991600" cy="5191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72" name="Google Shape;772;p59"/>
          <p:cNvSpPr txBox="1"/>
          <p:nvPr/>
        </p:nvSpPr>
        <p:spPr>
          <a:xfrm>
            <a:off x="228600" y="1295400"/>
            <a:ext cx="8686800" cy="646112"/>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Requirement </a:t>
            </a:r>
            <a:r>
              <a:rPr b="1" i="1" lang="en-US" sz="3600" u="none">
                <a:solidFill>
                  <a:srgbClr val="0000CC"/>
                </a:solidFill>
                <a:latin typeface="Times New Roman"/>
                <a:ea typeface="Times New Roman"/>
                <a:cs typeface="Times New Roman"/>
                <a:sym typeface="Times New Roman"/>
              </a:rPr>
              <a:t>Levels</a:t>
            </a:r>
            <a:endParaRPr/>
          </a:p>
        </p:txBody>
      </p:sp>
      <p:sp>
        <p:nvSpPr>
          <p:cNvPr id="773" name="Google Shape;773;p59"/>
          <p:cNvSpPr txBox="1"/>
          <p:nvPr/>
        </p:nvSpPr>
        <p:spPr>
          <a:xfrm>
            <a:off x="1066800" y="1981200"/>
            <a:ext cx="6629400" cy="3786187"/>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Required</a:t>
            </a:r>
            <a:endParaRPr/>
          </a:p>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Recommended</a:t>
            </a:r>
            <a:endParaRPr/>
          </a:p>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Elective</a:t>
            </a:r>
            <a:endParaRPr/>
          </a:p>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Limited Use</a:t>
            </a:r>
            <a:endParaRPr/>
          </a:p>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Not Recommended</a:t>
            </a:r>
            <a:endParaRPr/>
          </a:p>
        </p:txBody>
      </p:sp>
      <p:sp>
        <p:nvSpPr>
          <p:cNvPr id="774" name="Google Shape;774;p59"/>
          <p:cNvSpPr txBox="1"/>
          <p:nvPr/>
        </p:nvSpPr>
        <p:spPr>
          <a:xfrm>
            <a:off x="114300" y="5211762"/>
            <a:ext cx="8686800" cy="10779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Arial"/>
              <a:buNone/>
            </a:pPr>
            <a:r>
              <a:t/>
            </a:r>
            <a:endParaRPr b="1" i="1" sz="3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1" sz="32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500"/>
                                        <p:tgtEl>
                                          <p:spTgt spid="7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500"/>
                                        <p:tgtEl>
                                          <p:spTgt spid="7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9" name="Shape 779"/>
        <p:cNvGrpSpPr/>
        <p:nvPr/>
      </p:nvGrpSpPr>
      <p:grpSpPr>
        <a:xfrm>
          <a:off x="0" y="0"/>
          <a:ext cx="0" cy="0"/>
          <a:chOff x="0" y="0"/>
          <a:chExt cx="0" cy="0"/>
        </a:xfrm>
      </p:grpSpPr>
      <p:sp>
        <p:nvSpPr>
          <p:cNvPr id="780" name="Google Shape;780;p60"/>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81" name="Google Shape;781;p60"/>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782" name="Google Shape;782;p60"/>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1.21:  </a:t>
            </a:r>
            <a:r>
              <a:rPr b="1" i="1" lang="en-US" sz="2000" u="none">
                <a:solidFill>
                  <a:schemeClr val="dk1"/>
                </a:solidFill>
                <a:latin typeface="Times"/>
                <a:ea typeface="Times"/>
                <a:cs typeface="Times"/>
                <a:sym typeface="Times"/>
              </a:rPr>
              <a:t>Maturity levels of an RFC</a:t>
            </a:r>
            <a:endParaRPr/>
          </a:p>
        </p:txBody>
      </p:sp>
      <p:pic>
        <p:nvPicPr>
          <p:cNvPr id="783" name="Google Shape;783;p60"/>
          <p:cNvPicPr preferRelativeResize="0"/>
          <p:nvPr/>
        </p:nvPicPr>
        <p:blipFill rotWithShape="1">
          <a:blip r:embed="rId3">
            <a:alphaModFix/>
          </a:blip>
          <a:srcRect b="0" l="0" r="0" t="0"/>
          <a:stretch/>
        </p:blipFill>
        <p:spPr>
          <a:xfrm>
            <a:off x="512762" y="1524000"/>
            <a:ext cx="8021637" cy="4146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2000"/>
                                        <p:tgtEl>
                                          <p:spTgt spid="7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8" name="Shape 788"/>
        <p:cNvGrpSpPr/>
        <p:nvPr/>
      </p:nvGrpSpPr>
      <p:grpSpPr>
        <a:xfrm>
          <a:off x="0" y="0"/>
          <a:ext cx="0" cy="0"/>
          <a:chOff x="0" y="0"/>
          <a:chExt cx="0" cy="0"/>
        </a:xfrm>
      </p:grpSpPr>
      <p:sp>
        <p:nvSpPr>
          <p:cNvPr id="789" name="Google Shape;789;p61"/>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90" name="Google Shape;790;p61"/>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791" name="Google Shape;791;p61"/>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92" name="Google Shape;792;p61"/>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93" name="Google Shape;793;p61"/>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94" name="Google Shape;794;p61"/>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95" name="Google Shape;795;p61"/>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96" name="Google Shape;796;p61"/>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97" name="Google Shape;797;p61"/>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798" name="Google Shape;798;p61"/>
          <p:cNvSpPr txBox="1"/>
          <p:nvPr/>
        </p:nvSpPr>
        <p:spPr>
          <a:xfrm>
            <a:off x="1143000" y="0"/>
            <a:ext cx="608012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1.4.2    Internet Administration</a:t>
            </a:r>
            <a:endParaRPr/>
          </a:p>
        </p:txBody>
      </p:sp>
      <p:sp>
        <p:nvSpPr>
          <p:cNvPr id="799" name="Google Shape;799;p61"/>
          <p:cNvSpPr txBox="1"/>
          <p:nvPr/>
        </p:nvSpPr>
        <p:spPr>
          <a:xfrm>
            <a:off x="381000" y="1066800"/>
            <a:ext cx="8229600" cy="40322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The Internet, with its roots primarily in the research domain, has evolved and gained a broader user base with significant commercial activity. Various groups that coordinate Internet issues have guided this growth and development. Appendix D gives the addresses, e-mail addresses, and telephone numbers for some of these groups.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4" name="Shape 804"/>
        <p:cNvGrpSpPr/>
        <p:nvPr/>
      </p:nvGrpSpPr>
      <p:grpSpPr>
        <a:xfrm>
          <a:off x="0" y="0"/>
          <a:ext cx="0" cy="0"/>
          <a:chOff x="0" y="0"/>
          <a:chExt cx="0" cy="0"/>
        </a:xfrm>
      </p:grpSpPr>
      <p:sp>
        <p:nvSpPr>
          <p:cNvPr id="805" name="Google Shape;805;p62"/>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06" name="Google Shape;806;p62"/>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807" name="Google Shape;807;p62"/>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808" name="Google Shape;808;p62"/>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809" name="Google Shape;809;p62"/>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810" name="Google Shape;810;p62"/>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811" name="Google Shape;811;p62"/>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812" name="Google Shape;812;p62"/>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813" name="Google Shape;813;p62"/>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814" name="Google Shape;814;p62"/>
          <p:cNvSpPr txBox="1"/>
          <p:nvPr/>
        </p:nvSpPr>
        <p:spPr>
          <a:xfrm>
            <a:off x="1066800" y="0"/>
            <a:ext cx="83058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1.4.2   Internet Administration (continued)</a:t>
            </a:r>
            <a:endParaRPr/>
          </a:p>
        </p:txBody>
      </p:sp>
      <p:sp>
        <p:nvSpPr>
          <p:cNvPr id="815" name="Google Shape;815;p62"/>
          <p:cNvSpPr txBox="1"/>
          <p:nvPr/>
        </p:nvSpPr>
        <p:spPr>
          <a:xfrm>
            <a:off x="228600" y="1295400"/>
            <a:ext cx="74676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ISOC</a:t>
            </a:r>
            <a:endParaRPr/>
          </a:p>
        </p:txBody>
      </p:sp>
      <p:sp>
        <p:nvSpPr>
          <p:cNvPr id="816" name="Google Shape;816;p62"/>
          <p:cNvSpPr txBox="1"/>
          <p:nvPr/>
        </p:nvSpPr>
        <p:spPr>
          <a:xfrm>
            <a:off x="228600" y="2330450"/>
            <a:ext cx="74676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IAB</a:t>
            </a:r>
            <a:endParaRPr/>
          </a:p>
        </p:txBody>
      </p:sp>
      <p:sp>
        <p:nvSpPr>
          <p:cNvPr id="817" name="Google Shape;817;p62"/>
          <p:cNvSpPr txBox="1"/>
          <p:nvPr/>
        </p:nvSpPr>
        <p:spPr>
          <a:xfrm>
            <a:off x="228600" y="3365500"/>
            <a:ext cx="74676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IETF</a:t>
            </a:r>
            <a:endParaRPr/>
          </a:p>
        </p:txBody>
      </p:sp>
      <p:sp>
        <p:nvSpPr>
          <p:cNvPr id="818" name="Google Shape;818;p62"/>
          <p:cNvSpPr txBox="1"/>
          <p:nvPr/>
        </p:nvSpPr>
        <p:spPr>
          <a:xfrm>
            <a:off x="228600" y="5435600"/>
            <a:ext cx="74676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Network Information Center (NIC)</a:t>
            </a:r>
            <a:endParaRPr/>
          </a:p>
        </p:txBody>
      </p:sp>
      <p:sp>
        <p:nvSpPr>
          <p:cNvPr id="819" name="Google Shape;819;p62"/>
          <p:cNvSpPr txBox="1"/>
          <p:nvPr/>
        </p:nvSpPr>
        <p:spPr>
          <a:xfrm>
            <a:off x="228600" y="4400550"/>
            <a:ext cx="74676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 IANA and ICANN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xEl>
                                              <p:pRg end="0" st="0"/>
                                            </p:txEl>
                                          </p:spTgt>
                                        </p:tgtEl>
                                        <p:attrNameLst>
                                          <p:attrName>style.visibility</p:attrName>
                                        </p:attrNameLst>
                                      </p:cBhvr>
                                      <p:to>
                                        <p:strVal val="visible"/>
                                      </p:to>
                                    </p:set>
                                    <p:animEffect filter="fade" transition="in">
                                      <p:cBhvr>
                                        <p:cTn dur="500"/>
                                        <p:tgtEl>
                                          <p:spTgt spid="8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xEl>
                                              <p:pRg end="0" st="0"/>
                                            </p:txEl>
                                          </p:spTgt>
                                        </p:tgtEl>
                                        <p:attrNameLst>
                                          <p:attrName>style.visibility</p:attrName>
                                        </p:attrNameLst>
                                      </p:cBhvr>
                                      <p:to>
                                        <p:strVal val="visible"/>
                                      </p:to>
                                    </p:set>
                                    <p:animEffect filter="fade" transition="in">
                                      <p:cBhvr>
                                        <p:cTn dur="500"/>
                                        <p:tgtEl>
                                          <p:spTgt spid="8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8">
                                            <p:txEl>
                                              <p:pRg end="0" st="0"/>
                                            </p:txEl>
                                          </p:spTgt>
                                        </p:tgtEl>
                                        <p:attrNameLst>
                                          <p:attrName>style.visibility</p:attrName>
                                        </p:attrNameLst>
                                      </p:cBhvr>
                                      <p:to>
                                        <p:strVal val="visible"/>
                                      </p:to>
                                    </p:set>
                                    <p:animEffect filter="fade" transition="in">
                                      <p:cBhvr>
                                        <p:cTn dur="500"/>
                                        <p:tgtEl>
                                          <p:spTgt spid="81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18"/>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37" name="Google Shape;137;p18"/>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138" name="Google Shape;138;p18"/>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39" name="Google Shape;139;p18"/>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40" name="Google Shape;140;p18"/>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41" name="Google Shape;141;p18"/>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42" name="Google Shape;142;p18"/>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43" name="Google Shape;143;p18"/>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44" name="Google Shape;144;p18"/>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45" name="Google Shape;145;p18"/>
          <p:cNvSpPr txBox="1"/>
          <p:nvPr/>
        </p:nvSpPr>
        <p:spPr>
          <a:xfrm>
            <a:off x="1143000" y="0"/>
            <a:ext cx="313372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1.1.1  Networks</a:t>
            </a:r>
            <a:endParaRPr/>
          </a:p>
        </p:txBody>
      </p:sp>
      <p:sp>
        <p:nvSpPr>
          <p:cNvPr id="146" name="Google Shape;146;p18"/>
          <p:cNvSpPr txBox="1"/>
          <p:nvPr/>
        </p:nvSpPr>
        <p:spPr>
          <a:xfrm>
            <a:off x="381000" y="1293812"/>
            <a:ext cx="7924800" cy="31083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Times New Roman"/>
              <a:buNone/>
            </a:pPr>
            <a:r>
              <a:rPr b="1" i="1" lang="en-US" sz="2800" u="none">
                <a:solidFill>
                  <a:schemeClr val="dk1"/>
                </a:solidFill>
                <a:latin typeface="Times New Roman"/>
                <a:ea typeface="Times New Roman"/>
                <a:cs typeface="Times New Roman"/>
                <a:sym typeface="Times New Roman"/>
              </a:rPr>
              <a:t>A network is the interconnection of a set of devices capable of communication. In this definition, a device can be a host such as a large computer, desktop, laptop, workstation, cellular phone, or security system. A device in this definition can also be a connecting device such as a router a switch, a</a:t>
            </a:r>
            <a:endParaRPr/>
          </a:p>
          <a:p>
            <a:pPr indent="0" lvl="0" marL="0" marR="0" rtl="0" algn="just">
              <a:lnSpc>
                <a:spcPct val="100000"/>
              </a:lnSpc>
              <a:spcBef>
                <a:spcPts val="0"/>
              </a:spcBef>
              <a:spcAft>
                <a:spcPts val="0"/>
              </a:spcAft>
              <a:buClr>
                <a:schemeClr val="dk1"/>
              </a:buClr>
              <a:buSzPts val="2800"/>
              <a:buFont typeface="Times New Roman"/>
              <a:buNone/>
            </a:pPr>
            <a:r>
              <a:rPr b="1" i="1" lang="en-US" sz="2800" u="none">
                <a:solidFill>
                  <a:schemeClr val="dk1"/>
                </a:solidFill>
                <a:latin typeface="Times New Roman"/>
                <a:ea typeface="Times New Roman"/>
                <a:cs typeface="Times New Roman"/>
                <a:sym typeface="Times New Roman"/>
              </a:rPr>
              <a:t>modem that changes the form of data, and so on.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4" name="Shape 824"/>
        <p:cNvGrpSpPr/>
        <p:nvPr/>
      </p:nvGrpSpPr>
      <p:grpSpPr>
        <a:xfrm>
          <a:off x="0" y="0"/>
          <a:ext cx="0" cy="0"/>
          <a:chOff x="0" y="0"/>
          <a:chExt cx="0" cy="0"/>
        </a:xfrm>
      </p:grpSpPr>
      <p:sp>
        <p:nvSpPr>
          <p:cNvPr id="825" name="Google Shape;825;p63"/>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26" name="Google Shape;826;p63"/>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827" name="Google Shape;827;p63"/>
          <p:cNvSpPr txBox="1"/>
          <p:nvPr/>
        </p:nvSpPr>
        <p:spPr>
          <a:xfrm>
            <a:off x="152400" y="76200"/>
            <a:ext cx="81534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1.22:  </a:t>
            </a:r>
            <a:r>
              <a:rPr b="1" i="1" lang="en-US" sz="2000" u="none">
                <a:solidFill>
                  <a:schemeClr val="dk1"/>
                </a:solidFill>
                <a:latin typeface="Times"/>
                <a:ea typeface="Times"/>
                <a:cs typeface="Times"/>
                <a:sym typeface="Times"/>
              </a:rPr>
              <a:t>Internet  administration</a:t>
            </a:r>
            <a:endParaRPr/>
          </a:p>
        </p:txBody>
      </p:sp>
      <p:pic>
        <p:nvPicPr>
          <p:cNvPr id="828" name="Google Shape;828;p63"/>
          <p:cNvPicPr preferRelativeResize="0"/>
          <p:nvPr/>
        </p:nvPicPr>
        <p:blipFill rotWithShape="1">
          <a:blip r:embed="rId3">
            <a:alphaModFix/>
          </a:blip>
          <a:srcRect b="0" l="0" r="0" t="0"/>
          <a:stretch/>
        </p:blipFill>
        <p:spPr>
          <a:xfrm>
            <a:off x="838200" y="2057400"/>
            <a:ext cx="7291387" cy="3171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2000"/>
                                        <p:tgtEl>
                                          <p:spTgt spid="8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3" name="Shape 833"/>
        <p:cNvGrpSpPr/>
        <p:nvPr/>
      </p:nvGrpSpPr>
      <p:grpSpPr>
        <a:xfrm>
          <a:off x="0" y="0"/>
          <a:ext cx="0" cy="0"/>
          <a:chOff x="0" y="0"/>
          <a:chExt cx="0" cy="0"/>
        </a:xfrm>
      </p:grpSpPr>
      <p:sp>
        <p:nvSpPr>
          <p:cNvPr id="834" name="Google Shape;834;p64"/>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35" name="Google Shape;835;p64"/>
          <p:cNvSpPr txBox="1"/>
          <p:nvPr/>
        </p:nvSpPr>
        <p:spPr>
          <a:xfrm>
            <a:off x="0" y="0"/>
            <a:ext cx="9144000" cy="646112"/>
          </a:xfrm>
          <a:prstGeom prst="rect">
            <a:avLst/>
          </a:prstGeom>
          <a:solidFill>
            <a:srgbClr val="7030A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Arial"/>
              <a:buNone/>
            </a:pPr>
            <a:r>
              <a:rPr b="1" i="0" lang="en-US" sz="3600" u="none">
                <a:solidFill>
                  <a:schemeClr val="lt1"/>
                </a:solidFill>
                <a:latin typeface="Arial"/>
                <a:ea typeface="Arial"/>
                <a:cs typeface="Arial"/>
                <a:sym typeface="Arial"/>
              </a:rPr>
              <a:t>Chapter 1: Summary</a:t>
            </a:r>
            <a:endParaRPr/>
          </a:p>
        </p:txBody>
      </p:sp>
      <p:sp>
        <p:nvSpPr>
          <p:cNvPr id="836" name="Google Shape;836;p64"/>
          <p:cNvSpPr txBox="1"/>
          <p:nvPr/>
        </p:nvSpPr>
        <p:spPr>
          <a:xfrm>
            <a:off x="152400" y="1447800"/>
            <a:ext cx="8991600" cy="6016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3200"/>
              <a:buFont typeface="Arial"/>
              <a:buNone/>
            </a:pPr>
            <a:r>
              <a:t/>
            </a:r>
            <a:endParaRPr b="1" i="1" sz="3200" u="none">
              <a:solidFill>
                <a:schemeClr val="dk1"/>
              </a:solidFill>
              <a:latin typeface="Arial"/>
              <a:ea typeface="Arial"/>
              <a:cs typeface="Arial"/>
              <a:sym typeface="Arial"/>
            </a:endParaRPr>
          </a:p>
          <a:p>
            <a:pPr indent="0" lvl="0" marL="0" marR="0" rtl="0" algn="just">
              <a:lnSpc>
                <a:spcPct val="150000"/>
              </a:lnSpc>
              <a:spcBef>
                <a:spcPts val="0"/>
              </a:spcBef>
              <a:spcAft>
                <a:spcPts val="0"/>
              </a:spcAft>
              <a:buClr>
                <a:schemeClr val="dk1"/>
              </a:buClr>
              <a:buSzPts val="2400"/>
              <a:buFont typeface="Arial"/>
              <a:buNone/>
            </a:pPr>
            <a:r>
              <a:t/>
            </a:r>
            <a:endParaRPr b="1" i="1" sz="2400" u="none">
              <a:solidFill>
                <a:srgbClr val="FF0000"/>
              </a:solidFill>
              <a:latin typeface="Aharoni"/>
              <a:ea typeface="Aharoni"/>
              <a:cs typeface="Aharoni"/>
              <a:sym typeface="Aharoni"/>
            </a:endParaRPr>
          </a:p>
          <a:p>
            <a:pPr indent="0" lvl="0" marL="0" marR="0" rtl="0" algn="just">
              <a:lnSpc>
                <a:spcPct val="150000"/>
              </a:lnSpc>
              <a:spcBef>
                <a:spcPts val="0"/>
              </a:spcBef>
              <a:spcAft>
                <a:spcPts val="0"/>
              </a:spcAft>
              <a:buClr>
                <a:schemeClr val="dk1"/>
              </a:buClr>
              <a:buSzPts val="2400"/>
              <a:buFont typeface="Arial"/>
              <a:buNone/>
            </a:pPr>
            <a:r>
              <a:t/>
            </a:r>
            <a:endParaRPr b="1" i="1" sz="2400" u="none">
              <a:solidFill>
                <a:srgbClr val="FF0000"/>
              </a:solidFill>
              <a:latin typeface="Times"/>
              <a:ea typeface="Times"/>
              <a:cs typeface="Times"/>
              <a:sym typeface="Times"/>
            </a:endParaRPr>
          </a:p>
          <a:p>
            <a:pPr indent="0" lvl="0" marL="0" marR="0" rtl="0" algn="just">
              <a:lnSpc>
                <a:spcPct val="150000"/>
              </a:lnSpc>
              <a:spcBef>
                <a:spcPts val="1200"/>
              </a:spcBef>
              <a:spcAft>
                <a:spcPts val="0"/>
              </a:spcAft>
              <a:buClr>
                <a:srgbClr val="FF0000"/>
              </a:buClr>
              <a:buSzPts val="2400"/>
              <a:buFont typeface="Palatino"/>
              <a:buNone/>
            </a:pPr>
            <a:br>
              <a:rPr b="1" i="0" lang="en-US" sz="2400" u="none">
                <a:solidFill>
                  <a:srgbClr val="FF0000"/>
                </a:solidFill>
                <a:latin typeface="Palatino"/>
                <a:ea typeface="Palatino"/>
                <a:cs typeface="Palatino"/>
                <a:sym typeface="Palatino"/>
              </a:rPr>
            </a:br>
            <a:endParaRPr/>
          </a:p>
        </p:txBody>
      </p:sp>
      <p:sp>
        <p:nvSpPr>
          <p:cNvPr id="837" name="Google Shape;837;p64"/>
          <p:cNvSpPr txBox="1"/>
          <p:nvPr/>
        </p:nvSpPr>
        <p:spPr>
          <a:xfrm>
            <a:off x="152400" y="1219200"/>
            <a:ext cx="8229600" cy="51816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folHlink"/>
              </a:buClr>
              <a:buSzPts val="2400"/>
              <a:buFont typeface="Noto Sans Symbols"/>
              <a:buChar char="❑"/>
            </a:pPr>
            <a:r>
              <a:rPr b="1" i="1" lang="en-US" sz="2400" u="none">
                <a:solidFill>
                  <a:schemeClr val="dk1"/>
                </a:solidFill>
                <a:latin typeface="Times New Roman"/>
                <a:ea typeface="Times New Roman"/>
                <a:cs typeface="Times New Roman"/>
                <a:sym typeface="Times New Roman"/>
              </a:rPr>
              <a:t>A network is a set of devices connected by communication links. The Internet today is made up of many wide and local area networks joined by connecting devices and switching stations. Most end users who want Internet connection use the services of Internet service providers (ISPs). There are backbone ISPs, regional ISPs, and local ISPs.</a:t>
            </a:r>
            <a:endParaRPr/>
          </a:p>
          <a:p>
            <a:pPr indent="-342900" lvl="0" marL="342900" marR="0" rtl="0" algn="just">
              <a:lnSpc>
                <a:spcPct val="100000"/>
              </a:lnSpc>
              <a:spcBef>
                <a:spcPts val="2400"/>
              </a:spcBef>
              <a:spcAft>
                <a:spcPts val="0"/>
              </a:spcAft>
              <a:buClr>
                <a:schemeClr val="folHlink"/>
              </a:buClr>
              <a:buSzPts val="2400"/>
              <a:buFont typeface="Noto Sans Symbols"/>
              <a:buChar char="❑"/>
            </a:pPr>
            <a:r>
              <a:rPr b="1" i="1" lang="en-US" sz="2400" u="none">
                <a:solidFill>
                  <a:schemeClr val="dk1"/>
                </a:solidFill>
                <a:latin typeface="Times New Roman"/>
                <a:ea typeface="Times New Roman"/>
                <a:cs typeface="Times New Roman"/>
                <a:sym typeface="Times New Roman"/>
              </a:rPr>
              <a:t> A protocol is a set of rules that governs communication. In protocol layering, we need to follow two principles to provide bidirectional communication. First, each layer needs to perform two opposite tasks. Second, two objects under each layer at both sides should be identical. TCP/IP is a hierarchical protocol suite made of five layers: application, transport, network, data-link, and physical.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37">
                                            <p:txEl>
                                              <p:pRg end="0" st="0"/>
                                            </p:txEl>
                                          </p:spTgt>
                                        </p:tgtEl>
                                        <p:attrNameLst>
                                          <p:attrName>style.visibility</p:attrName>
                                        </p:attrNameLst>
                                      </p:cBhvr>
                                      <p:to>
                                        <p:strVal val="visible"/>
                                      </p:to>
                                    </p:set>
                                    <p:anim calcmode="lin" valueType="num">
                                      <p:cBhvr additive="base">
                                        <p:cTn dur="500"/>
                                        <p:tgtEl>
                                          <p:spTgt spid="83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83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37">
                                            <p:txEl>
                                              <p:pRg end="1" st="1"/>
                                            </p:txEl>
                                          </p:spTgt>
                                        </p:tgtEl>
                                        <p:attrNameLst>
                                          <p:attrName>style.visibility</p:attrName>
                                        </p:attrNameLst>
                                      </p:cBhvr>
                                      <p:to>
                                        <p:strVal val="visible"/>
                                      </p:to>
                                    </p:set>
                                    <p:anim calcmode="lin" valueType="num">
                                      <p:cBhvr additive="base">
                                        <p:cTn dur="500"/>
                                        <p:tgtEl>
                                          <p:spTgt spid="83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837">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2" name="Shape 842"/>
        <p:cNvGrpSpPr/>
        <p:nvPr/>
      </p:nvGrpSpPr>
      <p:grpSpPr>
        <a:xfrm>
          <a:off x="0" y="0"/>
          <a:ext cx="0" cy="0"/>
          <a:chOff x="0" y="0"/>
          <a:chExt cx="0" cy="0"/>
        </a:xfrm>
      </p:grpSpPr>
      <p:sp>
        <p:nvSpPr>
          <p:cNvPr id="843" name="Google Shape;843;p65"/>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44" name="Google Shape;844;p65"/>
          <p:cNvSpPr txBox="1"/>
          <p:nvPr/>
        </p:nvSpPr>
        <p:spPr>
          <a:xfrm>
            <a:off x="0" y="0"/>
            <a:ext cx="9144000" cy="646112"/>
          </a:xfrm>
          <a:prstGeom prst="rect">
            <a:avLst/>
          </a:prstGeom>
          <a:solidFill>
            <a:srgbClr val="7030A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600"/>
              <a:buFont typeface="Arial"/>
              <a:buNone/>
            </a:pPr>
            <a:r>
              <a:rPr b="1" i="0" lang="en-US" sz="3600" u="none">
                <a:solidFill>
                  <a:schemeClr val="lt1"/>
                </a:solidFill>
                <a:latin typeface="Arial"/>
                <a:ea typeface="Arial"/>
                <a:cs typeface="Arial"/>
                <a:sym typeface="Arial"/>
              </a:rPr>
              <a:t>Chapter 1: Summary (continued)</a:t>
            </a:r>
            <a:endParaRPr/>
          </a:p>
        </p:txBody>
      </p:sp>
      <p:sp>
        <p:nvSpPr>
          <p:cNvPr id="845" name="Google Shape;845;p65"/>
          <p:cNvSpPr txBox="1"/>
          <p:nvPr/>
        </p:nvSpPr>
        <p:spPr>
          <a:xfrm>
            <a:off x="152400" y="1447800"/>
            <a:ext cx="8991600" cy="601662"/>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3200"/>
              <a:buFont typeface="Arial"/>
              <a:buNone/>
            </a:pPr>
            <a:r>
              <a:t/>
            </a:r>
            <a:endParaRPr b="1" i="1" sz="3200" u="none">
              <a:solidFill>
                <a:schemeClr val="dk1"/>
              </a:solidFill>
              <a:latin typeface="Arial"/>
              <a:ea typeface="Arial"/>
              <a:cs typeface="Arial"/>
              <a:sym typeface="Arial"/>
            </a:endParaRPr>
          </a:p>
          <a:p>
            <a:pPr indent="0" lvl="0" marL="0" marR="0" rtl="0" algn="just">
              <a:lnSpc>
                <a:spcPct val="150000"/>
              </a:lnSpc>
              <a:spcBef>
                <a:spcPts val="0"/>
              </a:spcBef>
              <a:spcAft>
                <a:spcPts val="0"/>
              </a:spcAft>
              <a:buClr>
                <a:schemeClr val="dk1"/>
              </a:buClr>
              <a:buSzPts val="2400"/>
              <a:buFont typeface="Arial"/>
              <a:buNone/>
            </a:pPr>
            <a:r>
              <a:t/>
            </a:r>
            <a:endParaRPr b="1" i="1" sz="2400" u="none">
              <a:solidFill>
                <a:srgbClr val="FF0000"/>
              </a:solidFill>
              <a:latin typeface="Aharoni"/>
              <a:ea typeface="Aharoni"/>
              <a:cs typeface="Aharoni"/>
              <a:sym typeface="Aharoni"/>
            </a:endParaRPr>
          </a:p>
          <a:p>
            <a:pPr indent="0" lvl="0" marL="0" marR="0" rtl="0" algn="just">
              <a:lnSpc>
                <a:spcPct val="150000"/>
              </a:lnSpc>
              <a:spcBef>
                <a:spcPts val="0"/>
              </a:spcBef>
              <a:spcAft>
                <a:spcPts val="0"/>
              </a:spcAft>
              <a:buClr>
                <a:schemeClr val="dk1"/>
              </a:buClr>
              <a:buSzPts val="2400"/>
              <a:buFont typeface="Arial"/>
              <a:buNone/>
            </a:pPr>
            <a:r>
              <a:t/>
            </a:r>
            <a:endParaRPr b="1" i="1" sz="2400" u="none">
              <a:solidFill>
                <a:srgbClr val="FF0000"/>
              </a:solidFill>
              <a:latin typeface="Times"/>
              <a:ea typeface="Times"/>
              <a:cs typeface="Times"/>
              <a:sym typeface="Times"/>
            </a:endParaRPr>
          </a:p>
          <a:p>
            <a:pPr indent="0" lvl="0" marL="0" marR="0" rtl="0" algn="just">
              <a:lnSpc>
                <a:spcPct val="150000"/>
              </a:lnSpc>
              <a:spcBef>
                <a:spcPts val="1200"/>
              </a:spcBef>
              <a:spcAft>
                <a:spcPts val="0"/>
              </a:spcAft>
              <a:buClr>
                <a:srgbClr val="FF0000"/>
              </a:buClr>
              <a:buSzPts val="2400"/>
              <a:buFont typeface="Palatino"/>
              <a:buNone/>
            </a:pPr>
            <a:br>
              <a:rPr b="1" i="0" lang="en-US" sz="2400" u="none">
                <a:solidFill>
                  <a:srgbClr val="FF0000"/>
                </a:solidFill>
                <a:latin typeface="Palatino"/>
                <a:ea typeface="Palatino"/>
                <a:cs typeface="Palatino"/>
                <a:sym typeface="Palatino"/>
              </a:rPr>
            </a:br>
            <a:endParaRPr/>
          </a:p>
        </p:txBody>
      </p:sp>
      <p:sp>
        <p:nvSpPr>
          <p:cNvPr id="846" name="Google Shape;846;p65"/>
          <p:cNvSpPr txBox="1"/>
          <p:nvPr/>
        </p:nvSpPr>
        <p:spPr>
          <a:xfrm>
            <a:off x="152400" y="1219200"/>
            <a:ext cx="8229600" cy="51816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folHlink"/>
              </a:buClr>
              <a:buSzPts val="2400"/>
              <a:buFont typeface="Noto Sans Symbols"/>
              <a:buChar char="❑"/>
            </a:pPr>
            <a:r>
              <a:rPr b="1" i="1" lang="en-US" sz="2400" u="none">
                <a:solidFill>
                  <a:schemeClr val="dk1"/>
                </a:solidFill>
                <a:latin typeface="Times New Roman"/>
                <a:ea typeface="Times New Roman"/>
                <a:cs typeface="Times New Roman"/>
                <a:sym typeface="Times New Roman"/>
              </a:rPr>
              <a:t>The history of internetworking started with ARPA in the mid-1960s. The birth of the Internet can be associated with the work of Cerf and Kahn and the invention of a gateway to connect networks. The Internet administration has evolved with the Internet. We discussed ISOC, IAB, IETF, IRTF, ICANN, and NIC.  </a:t>
            </a:r>
            <a:endParaRPr/>
          </a:p>
          <a:p>
            <a:pPr indent="-342900" lvl="0" marL="342900" marR="0" rtl="0" algn="just">
              <a:lnSpc>
                <a:spcPct val="100000"/>
              </a:lnSpc>
              <a:spcBef>
                <a:spcPts val="2400"/>
              </a:spcBef>
              <a:spcAft>
                <a:spcPts val="0"/>
              </a:spcAft>
              <a:buClr>
                <a:schemeClr val="folHlink"/>
              </a:buClr>
              <a:buSzPts val="2400"/>
              <a:buFont typeface="Noto Sans Symbols"/>
              <a:buChar char="❑"/>
            </a:pPr>
            <a:r>
              <a:rPr b="1" i="1" lang="en-US" sz="2400" u="none">
                <a:solidFill>
                  <a:schemeClr val="dk1"/>
                </a:solidFill>
                <a:latin typeface="Times New Roman"/>
                <a:ea typeface="Times New Roman"/>
                <a:cs typeface="Times New Roman"/>
                <a:sym typeface="Times New Roman"/>
              </a:rPr>
              <a:t> An Internet standard is a thoroughly tested specification. An Internet draft is a working document with no official status and a six-month lifetime. A draft may be published as a Request for Comment (RFC). RFCs go through maturity levels and are categorized according to their requirement level.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46">
                                            <p:txEl>
                                              <p:pRg end="0" st="0"/>
                                            </p:txEl>
                                          </p:spTgt>
                                        </p:tgtEl>
                                        <p:attrNameLst>
                                          <p:attrName>style.visibility</p:attrName>
                                        </p:attrNameLst>
                                      </p:cBhvr>
                                      <p:to>
                                        <p:strVal val="visible"/>
                                      </p:to>
                                    </p:set>
                                    <p:anim calcmode="lin" valueType="num">
                                      <p:cBhvr additive="base">
                                        <p:cTn dur="500"/>
                                        <p:tgtEl>
                                          <p:spTgt spid="84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84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46">
                                            <p:txEl>
                                              <p:pRg end="1" st="1"/>
                                            </p:txEl>
                                          </p:spTgt>
                                        </p:tgtEl>
                                        <p:attrNameLst>
                                          <p:attrName>style.visibility</p:attrName>
                                        </p:attrNameLst>
                                      </p:cBhvr>
                                      <p:to>
                                        <p:strVal val="visible"/>
                                      </p:to>
                                    </p:set>
                                    <p:anim calcmode="lin" valueType="num">
                                      <p:cBhvr additive="base">
                                        <p:cTn dur="500"/>
                                        <p:tgtEl>
                                          <p:spTgt spid="846">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846">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19"/>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53" name="Google Shape;153;p19"/>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154" name="Google Shape;154;p19"/>
          <p:cNvSpPr txBox="1"/>
          <p:nvPr/>
        </p:nvSpPr>
        <p:spPr>
          <a:xfrm>
            <a:off x="366712" y="107950"/>
            <a:ext cx="438150" cy="47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55" name="Google Shape;155;p19"/>
          <p:cNvSpPr txBox="1"/>
          <p:nvPr/>
        </p:nvSpPr>
        <p:spPr>
          <a:xfrm>
            <a:off x="749300" y="107950"/>
            <a:ext cx="328612" cy="474662"/>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56" name="Google Shape;156;p19"/>
          <p:cNvSpPr txBox="1"/>
          <p:nvPr/>
        </p:nvSpPr>
        <p:spPr>
          <a:xfrm>
            <a:off x="490537" y="530225"/>
            <a:ext cx="422275" cy="474662"/>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57" name="Google Shape;157;p19"/>
          <p:cNvSpPr txBox="1"/>
          <p:nvPr/>
        </p:nvSpPr>
        <p:spPr>
          <a:xfrm>
            <a:off x="860425" y="530225"/>
            <a:ext cx="368300" cy="474662"/>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58" name="Google Shape;158;p19"/>
          <p:cNvSpPr txBox="1"/>
          <p:nvPr/>
        </p:nvSpPr>
        <p:spPr>
          <a:xfrm>
            <a:off x="76200" y="457200"/>
            <a:ext cx="560387"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59" name="Google Shape;159;p19"/>
          <p:cNvSpPr txBox="1"/>
          <p:nvPr/>
        </p:nvSpPr>
        <p:spPr>
          <a:xfrm>
            <a:off x="711200" y="0"/>
            <a:ext cx="31750" cy="105251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60" name="Google Shape;160;p19"/>
          <p:cNvSpPr txBox="1"/>
          <p:nvPr/>
        </p:nvSpPr>
        <p:spPr>
          <a:xfrm>
            <a:off x="442912"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61" name="Google Shape;161;p19"/>
          <p:cNvSpPr txBox="1"/>
          <p:nvPr/>
        </p:nvSpPr>
        <p:spPr>
          <a:xfrm>
            <a:off x="1143000" y="0"/>
            <a:ext cx="578802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hlink"/>
              </a:buClr>
              <a:buSzPts val="3600"/>
              <a:buFont typeface="Times New Roman"/>
              <a:buNone/>
            </a:pPr>
            <a:r>
              <a:rPr b="1" i="1" lang="en-US" sz="3600" u="none">
                <a:solidFill>
                  <a:schemeClr val="hlink"/>
                </a:solidFill>
                <a:latin typeface="Times New Roman"/>
                <a:ea typeface="Times New Roman"/>
                <a:cs typeface="Times New Roman"/>
                <a:sym typeface="Times New Roman"/>
              </a:rPr>
              <a:t>1.1.1    Networks </a:t>
            </a:r>
            <a:r>
              <a:rPr b="1" i="1" lang="en-US" sz="3600" u="none">
                <a:solidFill>
                  <a:srgbClr val="FF0000"/>
                </a:solidFill>
                <a:latin typeface="Times New Roman"/>
                <a:ea typeface="Times New Roman"/>
                <a:cs typeface="Times New Roman"/>
                <a:sym typeface="Times New Roman"/>
              </a:rPr>
              <a:t>(Continued)</a:t>
            </a:r>
            <a:endParaRPr/>
          </a:p>
        </p:txBody>
      </p:sp>
      <p:sp>
        <p:nvSpPr>
          <p:cNvPr id="162" name="Google Shape;162;p19"/>
          <p:cNvSpPr txBox="1"/>
          <p:nvPr/>
        </p:nvSpPr>
        <p:spPr>
          <a:xfrm>
            <a:off x="60325" y="1276350"/>
            <a:ext cx="8991600" cy="5191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1" sz="3200" u="none">
              <a:solidFill>
                <a:schemeClr val="dk1"/>
              </a:solidFill>
              <a:latin typeface="Arial"/>
              <a:ea typeface="Arial"/>
              <a:cs typeface="Arial"/>
              <a:sym typeface="Arial"/>
            </a:endParaRPr>
          </a:p>
        </p:txBody>
      </p:sp>
      <p:sp>
        <p:nvSpPr>
          <p:cNvPr id="163" name="Google Shape;163;p19"/>
          <p:cNvSpPr txBox="1"/>
          <p:nvPr/>
        </p:nvSpPr>
        <p:spPr>
          <a:xfrm>
            <a:off x="228600" y="12954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Local Area Networks</a:t>
            </a:r>
            <a:endParaRPr/>
          </a:p>
        </p:txBody>
      </p:sp>
      <p:sp>
        <p:nvSpPr>
          <p:cNvPr id="164" name="Google Shape;164;p19"/>
          <p:cNvSpPr txBox="1"/>
          <p:nvPr/>
        </p:nvSpPr>
        <p:spPr>
          <a:xfrm>
            <a:off x="1295400" y="3535362"/>
            <a:ext cx="6629400" cy="1570037"/>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Point-to-Point WANs</a:t>
            </a:r>
            <a:endParaRPr/>
          </a:p>
          <a:p>
            <a:pPr indent="-457200" lvl="0" marL="457200" marR="0" rtl="0" algn="just">
              <a:lnSpc>
                <a:spcPct val="150000"/>
              </a:lnSpc>
              <a:spcBef>
                <a:spcPts val="0"/>
              </a:spcBef>
              <a:spcAft>
                <a:spcPts val="0"/>
              </a:spcAft>
              <a:buClr>
                <a:schemeClr val="dk1"/>
              </a:buClr>
              <a:buSzPts val="3200"/>
              <a:buFont typeface="Noto Sans Symbols"/>
              <a:buChar char="❖"/>
            </a:pPr>
            <a:r>
              <a:rPr b="1" i="1" lang="en-US" sz="3200" u="none">
                <a:solidFill>
                  <a:schemeClr val="dk1"/>
                </a:solidFill>
                <a:latin typeface="Times New Roman"/>
                <a:ea typeface="Times New Roman"/>
                <a:cs typeface="Times New Roman"/>
                <a:sym typeface="Times New Roman"/>
              </a:rPr>
              <a:t>Switched WANs</a:t>
            </a:r>
            <a:endParaRPr/>
          </a:p>
        </p:txBody>
      </p:sp>
      <p:sp>
        <p:nvSpPr>
          <p:cNvPr id="165" name="Google Shape;165;p19"/>
          <p:cNvSpPr txBox="1"/>
          <p:nvPr/>
        </p:nvSpPr>
        <p:spPr>
          <a:xfrm>
            <a:off x="228600" y="24003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Wide Area Networks</a:t>
            </a:r>
            <a:endParaRPr/>
          </a:p>
        </p:txBody>
      </p:sp>
      <p:sp>
        <p:nvSpPr>
          <p:cNvPr id="166" name="Google Shape;166;p19"/>
          <p:cNvSpPr txBox="1"/>
          <p:nvPr/>
        </p:nvSpPr>
        <p:spPr>
          <a:xfrm>
            <a:off x="228600" y="5435600"/>
            <a:ext cx="8686800" cy="5842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CC"/>
              </a:buClr>
              <a:buSzPts val="3200"/>
              <a:buFont typeface="Noto Sans Symbols"/>
              <a:buChar char="❑"/>
            </a:pPr>
            <a:r>
              <a:rPr b="1" i="1" lang="en-US" sz="3200" u="none">
                <a:solidFill>
                  <a:srgbClr val="0000CC"/>
                </a:solidFill>
                <a:latin typeface="Times New Roman"/>
                <a:ea typeface="Times New Roman"/>
                <a:cs typeface="Times New Roman"/>
                <a:sym typeface="Times New Roman"/>
              </a:rPr>
              <a:t>Internetwork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0"/>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73" name="Google Shape;173;p20"/>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174" name="Google Shape;174;p20"/>
          <p:cNvSpPr txBox="1"/>
          <p:nvPr/>
        </p:nvSpPr>
        <p:spPr>
          <a:xfrm>
            <a:off x="152400" y="76200"/>
            <a:ext cx="89916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1.1: </a:t>
            </a:r>
            <a:r>
              <a:rPr b="1" i="1" lang="en-US" sz="2000" u="none">
                <a:solidFill>
                  <a:schemeClr val="lt2"/>
                </a:solidFill>
                <a:latin typeface="Times"/>
                <a:ea typeface="Times"/>
                <a:cs typeface="Times"/>
                <a:sym typeface="Times"/>
              </a:rPr>
              <a:t> An Isolated LAN in the past and today </a:t>
            </a:r>
            <a:endParaRPr/>
          </a:p>
        </p:txBody>
      </p:sp>
      <p:pic>
        <p:nvPicPr>
          <p:cNvPr id="175" name="Google Shape;175;p20"/>
          <p:cNvPicPr preferRelativeResize="0"/>
          <p:nvPr/>
        </p:nvPicPr>
        <p:blipFill rotWithShape="1">
          <a:blip r:embed="rId3">
            <a:alphaModFix/>
          </a:blip>
          <a:srcRect b="0" l="0" r="0" t="0"/>
          <a:stretch/>
        </p:blipFill>
        <p:spPr>
          <a:xfrm>
            <a:off x="1066800" y="762000"/>
            <a:ext cx="6505575" cy="1854200"/>
          </a:xfrm>
          <a:prstGeom prst="rect">
            <a:avLst/>
          </a:prstGeom>
          <a:noFill/>
          <a:ln>
            <a:noFill/>
          </a:ln>
        </p:spPr>
      </p:pic>
      <p:pic>
        <p:nvPicPr>
          <p:cNvPr id="176" name="Google Shape;176;p20"/>
          <p:cNvPicPr preferRelativeResize="0"/>
          <p:nvPr/>
        </p:nvPicPr>
        <p:blipFill rotWithShape="1">
          <a:blip r:embed="rId4">
            <a:alphaModFix/>
          </a:blip>
          <a:srcRect b="0" l="0" r="0" t="0"/>
          <a:stretch/>
        </p:blipFill>
        <p:spPr>
          <a:xfrm>
            <a:off x="381000" y="3048000"/>
            <a:ext cx="5067300" cy="3130550"/>
          </a:xfrm>
          <a:prstGeom prst="rect">
            <a:avLst/>
          </a:prstGeom>
          <a:noFill/>
          <a:ln>
            <a:noFill/>
          </a:ln>
        </p:spPr>
      </p:pic>
      <p:pic>
        <p:nvPicPr>
          <p:cNvPr id="177" name="Google Shape;177;p20"/>
          <p:cNvPicPr preferRelativeResize="0"/>
          <p:nvPr/>
        </p:nvPicPr>
        <p:blipFill rotWithShape="1">
          <a:blip r:embed="rId5">
            <a:alphaModFix/>
          </a:blip>
          <a:srcRect b="0" l="0" r="0" t="0"/>
          <a:stretch/>
        </p:blipFill>
        <p:spPr>
          <a:xfrm>
            <a:off x="6388100" y="3402012"/>
            <a:ext cx="1765300" cy="20081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822"/>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21"/>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84" name="Google Shape;184;p21"/>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185" name="Google Shape;185;p21"/>
          <p:cNvSpPr txBox="1"/>
          <p:nvPr/>
        </p:nvSpPr>
        <p:spPr>
          <a:xfrm>
            <a:off x="152400" y="76200"/>
            <a:ext cx="67056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000"/>
              <a:buFont typeface="Times"/>
              <a:buNone/>
            </a:pPr>
            <a:r>
              <a:rPr b="1" i="1" lang="en-US" sz="2000" u="none">
                <a:solidFill>
                  <a:srgbClr val="0000CC"/>
                </a:solidFill>
                <a:latin typeface="Times"/>
                <a:ea typeface="Times"/>
                <a:cs typeface="Times"/>
                <a:sym typeface="Times"/>
              </a:rPr>
              <a:t>Figure 1.2:  </a:t>
            </a:r>
            <a:r>
              <a:rPr b="1" i="1" lang="en-US" sz="2000" u="none">
                <a:solidFill>
                  <a:schemeClr val="lt2"/>
                </a:solidFill>
                <a:latin typeface="Times"/>
                <a:ea typeface="Times"/>
                <a:cs typeface="Times"/>
                <a:sym typeface="Times"/>
              </a:rPr>
              <a:t>A Point-to-Point WAN  </a:t>
            </a:r>
            <a:endParaRPr/>
          </a:p>
        </p:txBody>
      </p:sp>
      <p:pic>
        <p:nvPicPr>
          <p:cNvPr id="186" name="Google Shape;186;p21"/>
          <p:cNvPicPr preferRelativeResize="0"/>
          <p:nvPr/>
        </p:nvPicPr>
        <p:blipFill rotWithShape="1">
          <a:blip r:embed="rId3">
            <a:alphaModFix/>
          </a:blip>
          <a:srcRect b="0" l="0" r="0" t="0"/>
          <a:stretch/>
        </p:blipFill>
        <p:spPr>
          <a:xfrm>
            <a:off x="609600" y="2743200"/>
            <a:ext cx="7654925" cy="681037"/>
          </a:xfrm>
          <a:prstGeom prst="rect">
            <a:avLst/>
          </a:prstGeom>
          <a:noFill/>
          <a:ln>
            <a:noFill/>
          </a:ln>
        </p:spPr>
      </p:pic>
      <p:pic>
        <p:nvPicPr>
          <p:cNvPr id="187" name="Google Shape;187;p21"/>
          <p:cNvPicPr preferRelativeResize="0"/>
          <p:nvPr/>
        </p:nvPicPr>
        <p:blipFill rotWithShape="1">
          <a:blip r:embed="rId4">
            <a:alphaModFix/>
          </a:blip>
          <a:srcRect b="0" l="0" r="0" t="0"/>
          <a:stretch/>
        </p:blipFill>
        <p:spPr>
          <a:xfrm>
            <a:off x="2881312" y="4191000"/>
            <a:ext cx="3111500" cy="66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822"/>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22"/>
          <p:cNvSpPr txBox="1"/>
          <p:nvPr>
            <p:ph idx="12" type="sldNum"/>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94" name="Google Shape;194;p22"/>
          <p:cNvSpPr txBox="1"/>
          <p:nvPr/>
        </p:nvSpPr>
        <p:spPr>
          <a:xfrm>
            <a:off x="0" y="6400800"/>
            <a:ext cx="19050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a:t>
            </a:r>
            <a:fld id="{00000000-1234-1234-1234-123412341234}" type="slidenum">
              <a:rPr b="1" i="0" lang="en-US" sz="1200" u="none">
                <a:solidFill>
                  <a:schemeClr val="dk1"/>
                </a:solidFill>
                <a:latin typeface="Arial"/>
                <a:ea typeface="Arial"/>
                <a:cs typeface="Arial"/>
                <a:sym typeface="Arial"/>
              </a:rPr>
              <a:t>‹#›</a:t>
            </a:fld>
            <a:endParaRPr/>
          </a:p>
        </p:txBody>
      </p:sp>
      <p:sp>
        <p:nvSpPr>
          <p:cNvPr id="195" name="Google Shape;195;p22"/>
          <p:cNvSpPr txBox="1"/>
          <p:nvPr/>
        </p:nvSpPr>
        <p:spPr>
          <a:xfrm>
            <a:off x="152400" y="76200"/>
            <a:ext cx="6400800" cy="584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200"/>
              <a:buFont typeface="Times"/>
              <a:buNone/>
            </a:pPr>
            <a:r>
              <a:rPr b="1" i="1" lang="en-US" sz="3200" u="none">
                <a:solidFill>
                  <a:srgbClr val="0000CC"/>
                </a:solidFill>
                <a:latin typeface="Times"/>
                <a:ea typeface="Times"/>
                <a:cs typeface="Times"/>
                <a:sym typeface="Times"/>
              </a:rPr>
              <a:t>Figure </a:t>
            </a:r>
            <a:r>
              <a:rPr b="1" i="1" lang="en-US" sz="2800" u="none">
                <a:solidFill>
                  <a:srgbClr val="0000CC"/>
                </a:solidFill>
                <a:latin typeface="Times"/>
                <a:ea typeface="Times"/>
                <a:cs typeface="Times"/>
                <a:sym typeface="Times"/>
              </a:rPr>
              <a:t>1.3: </a:t>
            </a:r>
            <a:r>
              <a:rPr b="1" i="1" lang="en-US" sz="2800" u="none">
                <a:solidFill>
                  <a:schemeClr val="lt2"/>
                </a:solidFill>
                <a:latin typeface="Times"/>
                <a:ea typeface="Times"/>
                <a:cs typeface="Times"/>
                <a:sym typeface="Times"/>
              </a:rPr>
              <a:t>A Switched WAN </a:t>
            </a:r>
            <a:endParaRPr/>
          </a:p>
        </p:txBody>
      </p:sp>
      <p:pic>
        <p:nvPicPr>
          <p:cNvPr id="196" name="Google Shape;196;p22"/>
          <p:cNvPicPr preferRelativeResize="0"/>
          <p:nvPr/>
        </p:nvPicPr>
        <p:blipFill rotWithShape="1">
          <a:blip r:embed="rId3">
            <a:alphaModFix/>
          </a:blip>
          <a:srcRect b="0" l="0" r="0" t="0"/>
          <a:stretch/>
        </p:blipFill>
        <p:spPr>
          <a:xfrm>
            <a:off x="763587" y="990600"/>
            <a:ext cx="7237412" cy="3627437"/>
          </a:xfrm>
          <a:prstGeom prst="rect">
            <a:avLst/>
          </a:prstGeom>
          <a:noFill/>
          <a:ln>
            <a:noFill/>
          </a:ln>
        </p:spPr>
      </p:pic>
      <p:pic>
        <p:nvPicPr>
          <p:cNvPr id="197" name="Google Shape;197;p22"/>
          <p:cNvPicPr preferRelativeResize="0"/>
          <p:nvPr/>
        </p:nvPicPr>
        <p:blipFill rotWithShape="1">
          <a:blip r:embed="rId4">
            <a:alphaModFix/>
          </a:blip>
          <a:srcRect b="0" l="0" r="0" t="0"/>
          <a:stretch/>
        </p:blipFill>
        <p:spPr>
          <a:xfrm>
            <a:off x="2905125" y="4978400"/>
            <a:ext cx="2954337" cy="1193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822"/>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