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9" r:id="rId4"/>
    <p:sldId id="271" r:id="rId5"/>
    <p:sldId id="272" r:id="rId6"/>
    <p:sldId id="273" r:id="rId7"/>
    <p:sldId id="277" r:id="rId8"/>
    <p:sldId id="275" r:id="rId9"/>
    <p:sldId id="293" r:id="rId10"/>
    <p:sldId id="260" r:id="rId11"/>
    <p:sldId id="297" r:id="rId12"/>
    <p:sldId id="298" r:id="rId13"/>
    <p:sldId id="287" r:id="rId14"/>
    <p:sldId id="283" r:id="rId15"/>
    <p:sldId id="284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3" d="100"/>
          <a:sy n="63" d="100"/>
        </p:scale>
        <p:origin x="14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1" y="640080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0" y="457200"/>
                </a:moveTo>
                <a:lnTo>
                  <a:pt x="9141592" y="457200"/>
                </a:lnTo>
                <a:lnTo>
                  <a:pt x="914159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nf.es/pdf/Haber_Stornett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73960"/>
          </a:xfrm>
          <a:custGeom>
            <a:avLst/>
            <a:gdLst/>
            <a:ahLst/>
            <a:cxnLst/>
            <a:rect l="l" t="t" r="r" b="b"/>
            <a:pathLst>
              <a:path w="9144000" h="2473960">
                <a:moveTo>
                  <a:pt x="0" y="2473452"/>
                </a:moveTo>
                <a:lnTo>
                  <a:pt x="9144000" y="2473452"/>
                </a:lnTo>
                <a:lnTo>
                  <a:pt x="9144000" y="0"/>
                </a:lnTo>
                <a:lnTo>
                  <a:pt x="0" y="0"/>
                </a:lnTo>
                <a:lnTo>
                  <a:pt x="0" y="2473452"/>
                </a:lnTo>
                <a:close/>
              </a:path>
            </a:pathLst>
          </a:custGeom>
          <a:solidFill>
            <a:srgbClr val="006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6504" y="3357258"/>
            <a:ext cx="110489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12489"/>
            <a:ext cx="9144000" cy="2945765"/>
          </a:xfrm>
          <a:custGeom>
            <a:avLst/>
            <a:gdLst/>
            <a:ahLst/>
            <a:cxnLst/>
            <a:rect l="l" t="t" r="r" b="b"/>
            <a:pathLst>
              <a:path w="9144000" h="2945765">
                <a:moveTo>
                  <a:pt x="0" y="2945511"/>
                </a:moveTo>
                <a:lnTo>
                  <a:pt x="9144000" y="2945511"/>
                </a:lnTo>
                <a:lnTo>
                  <a:pt x="9144000" y="0"/>
                </a:lnTo>
                <a:lnTo>
                  <a:pt x="0" y="0"/>
                </a:lnTo>
                <a:lnTo>
                  <a:pt x="0" y="2945511"/>
                </a:lnTo>
                <a:close/>
              </a:path>
            </a:pathLst>
          </a:custGeom>
          <a:solidFill>
            <a:srgbClr val="006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73452"/>
            <a:ext cx="9144000" cy="1439545"/>
          </a:xfrm>
          <a:custGeom>
            <a:avLst/>
            <a:gdLst/>
            <a:ahLst/>
            <a:cxnLst/>
            <a:rect l="l" t="t" r="r" b="b"/>
            <a:pathLst>
              <a:path w="9144000" h="1439545">
                <a:moveTo>
                  <a:pt x="0" y="1439036"/>
                </a:moveTo>
                <a:lnTo>
                  <a:pt x="9143999" y="1439036"/>
                </a:lnTo>
                <a:lnTo>
                  <a:pt x="9143999" y="0"/>
                </a:lnTo>
                <a:lnTo>
                  <a:pt x="0" y="0"/>
                </a:lnTo>
                <a:lnTo>
                  <a:pt x="0" y="1439036"/>
                </a:lnTo>
                <a:close/>
              </a:path>
            </a:pathLst>
          </a:custGeom>
          <a:ln w="12700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7898" y="5275527"/>
            <a:ext cx="4712970" cy="486409"/>
          </a:xfrm>
          <a:custGeom>
            <a:avLst/>
            <a:gdLst/>
            <a:ahLst/>
            <a:cxnLst/>
            <a:rect l="l" t="t" r="r" b="b"/>
            <a:pathLst>
              <a:path w="4712970" h="486410">
                <a:moveTo>
                  <a:pt x="0" y="486061"/>
                </a:moveTo>
                <a:lnTo>
                  <a:pt x="4712482" y="486061"/>
                </a:lnTo>
                <a:lnTo>
                  <a:pt x="4712482" y="0"/>
                </a:lnTo>
                <a:lnTo>
                  <a:pt x="0" y="0"/>
                </a:lnTo>
                <a:lnTo>
                  <a:pt x="0" y="486061"/>
                </a:lnTo>
                <a:close/>
              </a:path>
            </a:pathLst>
          </a:custGeom>
          <a:solidFill>
            <a:srgbClr val="006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19600" y="5385371"/>
            <a:ext cx="443357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45" dirty="0">
                <a:solidFill>
                  <a:srgbClr val="FFFFFF"/>
                </a:solidFill>
                <a:latin typeface="Arial Black"/>
                <a:cs typeface="Arial Black"/>
              </a:rPr>
              <a:t>Nothing </a:t>
            </a:r>
            <a:r>
              <a:rPr sz="1650" spc="-35" dirty="0">
                <a:solidFill>
                  <a:srgbClr val="FFFFFF"/>
                </a:solidFill>
                <a:latin typeface="Arial Black"/>
                <a:cs typeface="Arial Black"/>
              </a:rPr>
              <a:t>is </a:t>
            </a:r>
            <a:r>
              <a:rPr sz="1650" spc="-45" dirty="0">
                <a:solidFill>
                  <a:srgbClr val="FFFFFF"/>
                </a:solidFill>
                <a:latin typeface="Arial Black"/>
                <a:cs typeface="Arial Black"/>
              </a:rPr>
              <a:t>impossible </a:t>
            </a:r>
            <a:r>
              <a:rPr sz="1650" spc="-55" dirty="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sz="1650" spc="-5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50" spc="-40" dirty="0">
                <a:solidFill>
                  <a:srgbClr val="FFFFFF"/>
                </a:solidFill>
                <a:latin typeface="Arial Black"/>
                <a:cs typeface="Arial Black"/>
              </a:rPr>
              <a:t>willing</a:t>
            </a:r>
            <a:r>
              <a:rPr sz="165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50" spc="-40" dirty="0">
                <a:solidFill>
                  <a:srgbClr val="FFFFFF"/>
                </a:solidFill>
                <a:latin typeface="Arial Black"/>
                <a:cs typeface="Arial Black"/>
              </a:rPr>
              <a:t>heart.</a:t>
            </a:r>
            <a:endParaRPr sz="165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53767" y="3076635"/>
            <a:ext cx="3429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3292" y="3053382"/>
            <a:ext cx="6107402" cy="399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" y="6334314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5">
                <a:moveTo>
                  <a:pt x="0" y="64008"/>
                </a:moveTo>
                <a:lnTo>
                  <a:pt x="9141592" y="64008"/>
                </a:lnTo>
                <a:lnTo>
                  <a:pt x="914159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1C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261" y="4140294"/>
            <a:ext cx="4960939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2F363F"/>
                </a:solidFill>
                <a:latin typeface="Arial"/>
                <a:cs typeface="Arial"/>
              </a:rPr>
              <a:t>All</a:t>
            </a:r>
            <a:r>
              <a:rPr sz="1800" spc="-155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2F363F"/>
                </a:solidFill>
                <a:latin typeface="Arial"/>
                <a:cs typeface="Arial"/>
              </a:rPr>
              <a:t>blockchain</a:t>
            </a:r>
            <a:r>
              <a:rPr sz="1800" spc="-150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2F363F"/>
                </a:solidFill>
                <a:latin typeface="Arial"/>
                <a:cs typeface="Arial"/>
              </a:rPr>
              <a:t>structures</a:t>
            </a:r>
            <a:r>
              <a:rPr sz="1800" spc="-150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F363F"/>
                </a:solidFill>
                <a:latin typeface="Arial"/>
                <a:cs typeface="Arial"/>
              </a:rPr>
              <a:t>fall</a:t>
            </a:r>
            <a:r>
              <a:rPr sz="1800" spc="-165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F363F"/>
                </a:solidFill>
                <a:latin typeface="Arial"/>
                <a:cs typeface="Arial"/>
              </a:rPr>
              <a:t>into</a:t>
            </a:r>
            <a:r>
              <a:rPr sz="1800" spc="-180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F363F"/>
                </a:solidFill>
                <a:latin typeface="Arial"/>
                <a:cs typeface="Arial"/>
              </a:rPr>
              <a:t>three</a:t>
            </a:r>
            <a:r>
              <a:rPr sz="1800" spc="-114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2F363F"/>
                </a:solidFill>
                <a:latin typeface="Arial"/>
                <a:cs typeface="Arial"/>
              </a:rPr>
              <a:t>categories: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spc="-140" dirty="0">
                <a:solidFill>
                  <a:srgbClr val="2F363F"/>
                </a:solidFill>
                <a:latin typeface="Arial"/>
                <a:cs typeface="Arial"/>
              </a:rPr>
              <a:t>Public </a:t>
            </a:r>
            <a:r>
              <a:rPr sz="1800" b="1" spc="-145" dirty="0">
                <a:solidFill>
                  <a:srgbClr val="2F363F"/>
                </a:solidFill>
                <a:latin typeface="Arial"/>
                <a:cs typeface="Arial"/>
              </a:rPr>
              <a:t>blockchain</a:t>
            </a:r>
            <a:r>
              <a:rPr sz="1800" b="1" spc="-165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2F363F"/>
                </a:solidFill>
                <a:latin typeface="Arial"/>
                <a:cs typeface="Arial"/>
              </a:rPr>
              <a:t>architecture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-100" dirty="0">
                <a:solidFill>
                  <a:srgbClr val="2F363F"/>
                </a:solidFill>
                <a:latin typeface="Arial"/>
                <a:cs typeface="Arial"/>
              </a:rPr>
              <a:t>Private </a:t>
            </a:r>
            <a:r>
              <a:rPr sz="1800" b="1" spc="-145" dirty="0">
                <a:solidFill>
                  <a:srgbClr val="2F363F"/>
                </a:solidFill>
                <a:latin typeface="Arial"/>
                <a:cs typeface="Arial"/>
              </a:rPr>
              <a:t>blockchain</a:t>
            </a:r>
            <a:r>
              <a:rPr sz="1800" b="1" spc="-210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2F363F"/>
                </a:solidFill>
                <a:latin typeface="Arial"/>
                <a:cs typeface="Arial"/>
              </a:rPr>
              <a:t>architecture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-135" dirty="0">
                <a:solidFill>
                  <a:srgbClr val="2F363F"/>
                </a:solidFill>
                <a:latin typeface="Arial"/>
                <a:cs typeface="Arial"/>
              </a:rPr>
              <a:t>Consortium </a:t>
            </a:r>
            <a:r>
              <a:rPr sz="1800" b="1" spc="-145" dirty="0">
                <a:solidFill>
                  <a:srgbClr val="2F363F"/>
                </a:solidFill>
                <a:latin typeface="Arial"/>
                <a:cs typeface="Arial"/>
              </a:rPr>
              <a:t>blockchain</a:t>
            </a:r>
            <a:r>
              <a:rPr sz="1800" b="1" spc="-265" dirty="0">
                <a:solidFill>
                  <a:srgbClr val="2F363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2F363F"/>
                </a:solidFill>
                <a:latin typeface="Arial"/>
                <a:cs typeface="Arial"/>
              </a:rPr>
              <a:t>architecture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33400"/>
            <a:ext cx="268002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03" y="533400"/>
            <a:ext cx="2799398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255460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838200"/>
            <a:ext cx="9020175" cy="5114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68868"/>
            <a:ext cx="5461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Mining Works?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1151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" y="1981200"/>
            <a:ext cx="8629650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751" y="609600"/>
            <a:ext cx="5461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Mining Works?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2828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9144000" cy="505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24879"/>
            <a:ext cx="6801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Consensus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0905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77108"/>
          </a:xfrm>
        </p:spPr>
        <p:txBody>
          <a:bodyPr/>
          <a:lstStyle/>
          <a:p>
            <a:r>
              <a:rPr lang="en-GB" sz="4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Properties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610600" cy="36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7108"/>
          </a:xfrm>
        </p:spPr>
        <p:txBody>
          <a:bodyPr/>
          <a:lstStyle/>
          <a:p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Three key areas</a:t>
            </a:r>
            <a:endParaRPr lang="en-GB" sz="4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1" y="1676400"/>
            <a:ext cx="8229600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9" y="1676400"/>
            <a:ext cx="8362021" cy="2590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" y="4495800"/>
            <a:ext cx="8391465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892" y="533400"/>
            <a:ext cx="5852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What is a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Blockchain</a:t>
            </a:r>
            <a:endParaRPr lang="en-GB" sz="4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147" y="5768454"/>
            <a:ext cx="442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https://www.anf.es/pdf/Haber_Stornetta.pdf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76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34" y="287655"/>
            <a:ext cx="8229600" cy="677108"/>
          </a:xfrm>
        </p:spPr>
        <p:txBody>
          <a:bodyPr/>
          <a:lstStyle/>
          <a:p>
            <a:pPr algn="l"/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Blockchain</a:t>
            </a:r>
            <a:endParaRPr lang="en-GB" sz="4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1" y="1600200"/>
            <a:ext cx="8446307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892"/>
            <a:ext cx="8229600" cy="677108"/>
          </a:xfrm>
        </p:spPr>
        <p:txBody>
          <a:bodyPr/>
          <a:lstStyle/>
          <a:p>
            <a:pPr algn="l"/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Blockchain</a:t>
            </a:r>
            <a:endParaRPr lang="en-GB" sz="4400" u="sng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915400" cy="389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88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677108"/>
          </a:xfrm>
        </p:spPr>
        <p:txBody>
          <a:bodyPr/>
          <a:lstStyle/>
          <a:p>
            <a:pPr algn="l"/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SHA256 Hash</a:t>
            </a:r>
            <a:endParaRPr lang="en-GB" sz="4400" b="1" u="sng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9737"/>
            <a:ext cx="8534399" cy="35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892"/>
            <a:ext cx="8229600" cy="677108"/>
          </a:xfrm>
        </p:spPr>
        <p:txBody>
          <a:bodyPr/>
          <a:lstStyle/>
          <a:p>
            <a:pPr algn="l"/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Immutable Ledger</a:t>
            </a:r>
            <a:endParaRPr lang="en-GB" sz="4400" b="1" u="sng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1981200"/>
            <a:ext cx="8379667" cy="37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5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" y="1681162"/>
            <a:ext cx="434505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77108"/>
          </a:xfrm>
        </p:spPr>
        <p:txBody>
          <a:bodyPr/>
          <a:lstStyle/>
          <a:p>
            <a:pPr algn="l"/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Distributed P2P Network</a:t>
            </a:r>
            <a:endParaRPr lang="en-GB" sz="4400" b="1" u="sng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681162"/>
            <a:ext cx="4542643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66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1066800"/>
            <a:ext cx="9147048" cy="532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76200"/>
            <a:ext cx="6590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Distributed P2P Network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347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70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Blockchain</vt:lpstr>
      <vt:lpstr>Blockchain</vt:lpstr>
      <vt:lpstr>SHA256 Hash</vt:lpstr>
      <vt:lpstr>Immutable Ledger</vt:lpstr>
      <vt:lpstr>Distributed P2P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</vt:lpstr>
      <vt:lpstr>Three key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prasanth sahoo</cp:lastModifiedBy>
  <cp:revision>50</cp:revision>
  <dcterms:created xsi:type="dcterms:W3CDTF">2019-09-11T08:22:03Z</dcterms:created>
  <dcterms:modified xsi:type="dcterms:W3CDTF">2022-09-19T17:31:19Z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2019-09-11T00:00:00Z</vt:filetime>
  </property>
</Properties>
</file>