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280" r:id="rId3"/>
    <p:sldId id="307" r:id="rId4"/>
    <p:sldId id="304" r:id="rId5"/>
    <p:sldId id="310" r:id="rId6"/>
    <p:sldId id="281" r:id="rId7"/>
    <p:sldId id="282" r:id="rId8"/>
    <p:sldId id="308" r:id="rId9"/>
    <p:sldId id="309" r:id="rId10"/>
    <p:sldId id="294" r:id="rId11"/>
    <p:sldId id="284" r:id="rId12"/>
    <p:sldId id="292" r:id="rId13"/>
    <p:sldId id="290" r:id="rId14"/>
    <p:sldId id="291" r:id="rId15"/>
    <p:sldId id="293" r:id="rId16"/>
    <p:sldId id="296" r:id="rId17"/>
    <p:sldId id="297" r:id="rId18"/>
    <p:sldId id="298" r:id="rId19"/>
    <p:sldId id="299" r:id="rId20"/>
    <p:sldId id="300" r:id="rId21"/>
    <p:sldId id="301" r:id="rId22"/>
    <p:sldId id="306" r:id="rId23"/>
    <p:sldId id="305" r:id="rId24"/>
    <p:sldId id="312" r:id="rId25"/>
    <p:sldId id="311" r:id="rId26"/>
    <p:sldId id="313" r:id="rId27"/>
    <p:sldId id="314" r:id="rId28"/>
    <p:sldId id="317" r:id="rId29"/>
    <p:sldId id="318" r:id="rId30"/>
    <p:sldId id="319" r:id="rId31"/>
    <p:sldId id="320" r:id="rId32"/>
    <p:sldId id="321" r:id="rId33"/>
    <p:sldId id="322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1T16:02:36.028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775 3729 24575,'-80'2'0,"42"0"0,1-2 0,0-1 0,-53-9 0,68 3 0,1 0 0,0-2 0,0-1 0,1 0 0,0-2 0,1 0 0,0-1 0,-26-25 0,17 16 0,10 5 0,0-1 0,1-1 0,2-1 0,0 0 0,0-1 0,-19-41 0,12 25 0,1 1 0,-30-73 0,44 90 0,1 0 0,1 0 0,1 0 0,0-1 0,2 0 0,-1-22 0,6-365 0,-3 394 0,1 0 0,0 1 0,1-1 0,0 0 0,1 1 0,0-1 0,1 1 0,0 0 0,7-12 0,0 5 0,0 1 0,2 0 0,0 1 0,23-24 0,71-77 0,-16 16 0,154-134 0,-197 202 0,1 1 0,2 2 0,1 3 0,74-29 0,-74 38 0,102-21 0,10-3 0,-95 23 0,1 3 0,118-12 0,-129 22 0,108-16 0,-91 14 0,-62 9 0,0 0 0,0-2 0,-1 1 0,1-2 0,-1 0 0,1 0 0,-1-2 0,0 1 0,17-10 0,33-25 0,-22 15 0,-2-2 0,62-51 0,-83 62 0,2 0 0,0 1 0,29-15 0,-23 15 0,36-27 0,-45 29 0,-1 2 0,2 0 0,32-13 0,33-19 0,-52 22 0,-5 4 0,-1-1 0,30-26 0,-47 35 0,0 0 0,-1 0 0,1-1 0,-2 0 0,1-1 0,-1 1 0,-1-1 0,0 0 0,7-20 0,1-15 0,-3 0 0,-1-1 0,3-75 0,4 11 0,-8 66 0,2-60 0,-9 59 0,-4-240 0,3 281 0,-1 0 0,0 0 0,1 1 0,-1-1 0,-1 1 0,1-1 0,-1 1 0,1-1 0,-1 1 0,0 0 0,0 0 0,0 0 0,-1 0 0,1 0 0,-1 0 0,1 1 0,-1-1 0,0 1 0,0 0 0,0 0 0,0 0 0,-1 0 0,1 0 0,-1 1 0,1 0 0,-1-1 0,1 1 0,-1 0 0,1 1 0,-6-1 0,-13-2 0,0 2 0,-1 0 0,1 1 0,-25 4 0,7-1 0,-67-2 0,-46 3 0,94 9-1365,36-6-5461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1T16:02:42.309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319 1 24575,'-6'1'0,"1"1"0,0 0 0,0 0 0,0 1 0,0-1 0,0 1 0,0 0 0,1 0 0,-1 1 0,1-1 0,0 1 0,0 0 0,-5 7 0,-15 11 0,-71 37 0,68-44 0,1 1 0,-33 27 0,58-43 0,0 1 0,0 0 0,0 0 0,-1 0 0,1 0 0,0 0 0,0 0 0,1 0 0,-1 0 0,0 0 0,0 0 0,0 0 0,1 1 0,-1-1 0,0 0 0,1 0 0,0 1 0,-1-1 0,1 1 0,0-1 0,-1 0 0,1 1 0,0-1 0,0 1 0,0-1 0,0 0 0,0 1 0,1-1 0,-1 1 0,0-1 0,1 0 0,-1 1 0,1-1 0,-1 0 0,1 1 0,0-1 0,-1 0 0,1 0 0,0 0 0,0 0 0,0 0 0,0 0 0,0 0 0,0 0 0,2 1 0,7 5 0,0 0 0,0 0 0,1-2 0,17 8 0,-2 0 0,-13-6 0,-1 1 0,1 0 0,-2 0 0,1 1 0,-1 1 0,-1 0 0,0 1 0,0 0 0,11 17 0,-18-22-195,1-1 0,0 0 0,0-1 0,0 1 0,0-1 0,7 6 0,8 3-6631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1T16:02:54.698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175 1 24575,'0'3'0,"1"1"0,0 0 0,0-1 0,0 0 0,1 1 0,-1-1 0,1 0 0,0 1 0,0-1 0,0 0 0,0 0 0,0-1 0,1 1 0,-1 0 0,5 3 0,44 33 0,-6-2 0,-37-29 0,1-1 0,0 0 0,0 0 0,0 0 0,12 5 0,-14-9 0,0 1 0,0 0 0,0 1 0,-1-1 0,0 1 0,0 0 0,0 1 0,-1 0 0,0-1 0,0 2 0,0-1 0,-1 1 0,5 8 0,-7-12 0,-1 1 0,1-1 0,-1 1 0,0-1 0,0 1 0,0 0 0,-1 0 0,1 0 0,-1-1 0,0 1 0,0 0 0,0 0 0,0 0 0,-1-1 0,1 1 0,-1 0 0,0 0 0,-1-1 0,1 1 0,0-1 0,-1 1 0,0-1 0,0 1 0,0-1 0,0 0 0,0 0 0,-1 0 0,-3 3 0,-5 4 0,0-1 0,0 0 0,-1 0 0,-1-2 0,1 1 0,-1-2 0,0 1 0,-1-2 0,-19 6 0,-10 0 0,-77 8 0,93-15 0,19-3-136,0 0-1,0 0 1,0 1-1,1 1 1,-1-1-1,1 1 1,-1 1-1,1-1 0,-7 5 1,-3 7-6690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1T16:02:59.917"/>
    </inkml:context>
    <inkml:brush xml:id="br0">
      <inkml:brushProperty name="width" value="0.05" units="cm"/>
      <inkml:brushProperty name="height" value="0.05" units="cm"/>
      <inkml:brushProperty name="color" value="#FF0000"/>
    </inkml:brush>
  </inkml:definitions>
  <inkml:trace contextRef="#ctx0" brushRef="#br0">315 0 24575,'-2'7'0,"0"-1"0,0 0 0,0 0 0,-1 0 0,0 0 0,0 0 0,-7 8 0,1 0 0,-11 24 0,16-29 0,0 0 0,-1 0 0,0-1 0,0 1 0,-1-1 0,0-1 0,0 1 0,-1-1 0,1 0 0,-2 0 0,1-1 0,-1 0 0,-13 8 0,-139 51 0,160-61 0,10 0 0,16 3 0,-23-6 0,32 8 0,41 16 0,-65-21 0,0 1 0,0 0 0,0 1 0,-1 0 0,0 0 0,0 1 0,15 15 0,-21-17 9,0 1-1,0 0 1,0 1-1,-1-1 1,0 1-1,-1-1 1,1 1-1,-1 0 1,-1 0-1,2 11 1,-2-12-95,0-1 0,0 1 0,0 0 0,1 0 1,-1-1-1,1 1 0,1-1 0,-1 0 0,1 0 1,0 0-1,0 0 0,0 0 0,1 0 0,0-1 1,0 0-1,6 6 0,10 2-6740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1T16:04:40.40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0 24575,'6'2'0,"0"1"0,0-1 0,0 1 0,0 0 0,-1 0 0,1 1 0,-1 0 0,1 0 0,-1 0 0,-1 0 0,9 10 0,-4-5 0,219 240 0,-30-29 0,-183-203 0,-1 0 0,-1 0 0,12 21 0,17 24 0,1-3-84,31 38 282,-66-87-409,1-1 0,0 0-1,1-1 1,0 1 0,0-2-1,22 13 1,-8-10-6615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1T16:04:43.951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552 1 24575,'-2'11'0,"0"-1"0,0 1 0,-1-1 0,-1 0 0,0 0 0,-9 16 0,8-15 0,-116 244 0,89-177 0,26-59 0,-1-1 0,-1 0 0,0 0 0,-2 0 0,-14 21 0,3-9 0,15-21 0,0 0 0,0-1 0,0 0 0,-12 11 0,-5 4 0,2 2 0,0 0 0,2 1 0,0 1 0,2 1 0,1 1 0,-13 33 0,12-25-455,1 1 0,-19 72 0,30-82-6371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11T16:04:58.68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1 24575,'0'0'-8191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3B449-4224-E864-B9E2-A1A7681B45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9F295C-5CF6-88C9-A81D-6894BF1A16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3A759-F4D4-303A-A7D0-0BF0B846A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8009-73B6-4F8C-BCD0-18A4E7740E2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D3526-5E8B-58D4-C990-F202485FB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07035D-2644-F60C-2974-8F38F1354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DC8A-86FB-4EC2-991F-A2F6E9852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673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DD5A7-C66C-2BDE-CE5E-A059A636B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0C32BC-7DCA-81A4-D8CB-0EBEF70122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563C9-EA1D-1F49-E6B6-B95EA8440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8009-73B6-4F8C-BCD0-18A4E7740E2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06B7A8-A467-D7F2-01C4-1B35188E6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F6988-D587-5236-9D6D-3E43A9E20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DC8A-86FB-4EC2-991F-A2F6E9852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565EEC-291E-1B5E-094B-8F3B18C336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85E398-04F4-2FB0-4946-B016A8D368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0D0CA-5578-9ACB-2E83-216A3FF59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8009-73B6-4F8C-BCD0-18A4E7740E2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28C99D-F5BF-8812-3790-AFADCAE94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5234-1DF1-8746-624C-BF5862D00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DC8A-86FB-4EC2-991F-A2F6E9852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047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B253E-CB5F-863C-A55D-F54CFA1CD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4D89A-BE33-8DBF-BE94-240155B3D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2655C-154E-AF2D-3321-B189CA731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8009-73B6-4F8C-BCD0-18A4E7740E2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D454DD-93AC-723D-BF16-AAA6CB4F5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E5AA50-FB56-949F-955A-5C5A43D5E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DC8A-86FB-4EC2-991F-A2F6E9852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753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5A7B2-FB76-46F9-ACCF-519037041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D522C-4C28-810B-DDD2-4686BA0886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17E59-3B2E-F86D-4D65-47D9E00FB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8009-73B6-4F8C-BCD0-18A4E7740E2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FEF08F-E889-874E-42C7-B67DA867A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21C580-F3C3-C60F-F302-FC940E048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DC8A-86FB-4EC2-991F-A2F6E9852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012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6ADC8-CEFC-F2E6-9212-AE2FF7082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3C8B2-FA16-BCDF-04CB-1CB41EDDF6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201CF5-9FFC-291E-596D-8F1D7C3BD4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F72673-C817-D889-EBC2-025CA97C2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8009-73B6-4F8C-BCD0-18A4E7740E2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6095F9-7F2B-1B74-4D05-A04F48038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A7F5CF-FA19-82BA-8DF4-ADD7C8AED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DC8A-86FB-4EC2-991F-A2F6E9852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963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CE941-B49B-C6CE-C373-466C809FE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CFA41E-4DDB-E25B-92AB-2F132E533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234F5B-62DA-2093-0E3D-839AEC4F21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D21902-F784-7E9A-80CE-B3B7879D92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CA2DF7-DAFA-2FDB-8B8D-3F116FF6DD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33E082-6FE3-A133-6E32-0DE19D0EF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8009-73B6-4F8C-BCD0-18A4E7740E2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977C7-8DC9-814E-C87E-2BEE1066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24DF1-53B0-793B-050E-FBAB72BE4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DC8A-86FB-4EC2-991F-A2F6E9852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411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A8442-61C8-743D-5BAB-B1093648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48D8D2-CBE7-08E9-8DA1-1BA6FB631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8009-73B6-4F8C-BCD0-18A4E7740E2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608E8F-6964-A530-A6EF-6573AC29E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30C1E-1861-B64C-203C-CB76AD9BD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DC8A-86FB-4EC2-991F-A2F6E9852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847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87D980-B4A1-D728-3F1A-72159F6D8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8009-73B6-4F8C-BCD0-18A4E7740E2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F289D8-6B3E-DD14-4298-E0150109E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98350A-681F-3030-DE8B-0833DD4F1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DC8A-86FB-4EC2-991F-A2F6E9852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661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735C5-71A4-F87F-8991-C53048604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222C7-2792-391A-EF0E-067DC396E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D31C57-8843-17DC-2EA6-4ECAABD750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757FA1-C598-BB29-A9BE-710F11F19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8009-73B6-4F8C-BCD0-18A4E7740E2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20A5C7-74FE-A8F8-5AD4-4F7F15113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EC8A45-03C5-0ACC-032F-CC5514C1A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DC8A-86FB-4EC2-991F-A2F6E9852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670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03B92-5EFB-CD19-D471-7713050EE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5B5FC5-6999-9436-9FC0-B6F646A044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477295-5E57-0A37-8D67-33BE7E05AB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76ED9D-C7F3-8196-1D80-E904C96B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8009-73B6-4F8C-BCD0-18A4E7740E2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DBC8A6-AD27-3EBF-3001-543C9DE54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1867D5-2390-A51B-30BD-CEFA8DA15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DC8A-86FB-4EC2-991F-A2F6E9852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589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0CB8FA-DEA5-528E-58FA-BCBADAD3D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96BDFF-EE95-5EB9-8B1C-43E9F8E885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1BC44-E5E3-8281-3D7D-DE44EE2D2F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C8009-73B6-4F8C-BCD0-18A4E7740E2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A767C-BBF7-4988-E25C-DCF61A31B0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76FE0D-6DA1-EE08-7726-D52848D1AC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CDC8A-86FB-4EC2-991F-A2F6E9852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139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F3D43-1CE3-475A-5CA6-4EA6CA63B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4318"/>
          </a:xfrm>
        </p:spPr>
        <p:txBody>
          <a:bodyPr/>
          <a:lstStyle/>
          <a:p>
            <a:r>
              <a:rPr lang="en-US" dirty="0"/>
              <a:t>Linked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49E03-E518-FFFE-DF04-9A355ED03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1118808"/>
          </a:xfrm>
        </p:spPr>
        <p:txBody>
          <a:bodyPr>
            <a:normAutofit/>
          </a:bodyPr>
          <a:lstStyle/>
          <a:p>
            <a:pPr algn="l"/>
            <a:r>
              <a:rPr lang="en-US" sz="2400" b="0" i="0" u="none" strike="noStrike" baseline="0" dirty="0">
                <a:latin typeface="Times-Roman"/>
              </a:rPr>
              <a:t>A </a:t>
            </a:r>
            <a:r>
              <a:rPr lang="en-US" sz="2400" b="1" i="1" u="none" strike="noStrike" baseline="0" dirty="0">
                <a:latin typeface="Times-BoldItalic"/>
              </a:rPr>
              <a:t>linked list </a:t>
            </a:r>
            <a:r>
              <a:rPr lang="en-US" sz="2400" b="0" i="0" u="none" strike="noStrike" baseline="0" dirty="0">
                <a:latin typeface="Times-Roman"/>
              </a:rPr>
              <a:t>is a data structure in which the objects are arranged in a linear order. Unlike an array, however, in which the linear order is determined by the array indices, the order in a linked list is determined by a pointer in each object.</a:t>
            </a:r>
            <a:endParaRPr lang="en-US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D7D50A-6B3A-2ACE-809E-09D57CAA69DC}"/>
              </a:ext>
            </a:extLst>
          </p:cNvPr>
          <p:cNvSpPr txBox="1"/>
          <p:nvPr/>
        </p:nvSpPr>
        <p:spPr>
          <a:xfrm>
            <a:off x="967408" y="2498171"/>
            <a:ext cx="7288695" cy="22419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-Roman"/>
              </a:rPr>
              <a:t>A linked list can be in one of the following forms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latin typeface="Times-Roman"/>
              </a:rPr>
              <a:t>Singly Linked List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latin typeface="Times-Roman"/>
              </a:rPr>
              <a:t>Doubly Linked List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latin typeface="Times-Roman"/>
              </a:rPr>
              <a:t>Circular Linked List</a:t>
            </a:r>
          </a:p>
        </p:txBody>
      </p:sp>
    </p:spTree>
    <p:extLst>
      <p:ext uri="{BB962C8B-B14F-4D97-AF65-F5344CB8AC3E}">
        <p14:creationId xmlns:p14="http://schemas.microsoft.com/office/powerpoint/2010/main" val="3685052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05856-F22F-7BF7-2BDE-2C8E62DA2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469" y="276621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CSLL– Insert Operation</a:t>
            </a:r>
          </a:p>
        </p:txBody>
      </p:sp>
    </p:spTree>
    <p:extLst>
      <p:ext uri="{BB962C8B-B14F-4D97-AF65-F5344CB8AC3E}">
        <p14:creationId xmlns:p14="http://schemas.microsoft.com/office/powerpoint/2010/main" val="1405934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837E3-5645-CB87-57E1-16706518E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5369"/>
            <a:ext cx="10515600" cy="685753"/>
          </a:xfrm>
        </p:spPr>
        <p:txBody>
          <a:bodyPr>
            <a:normAutofit fontScale="90000"/>
          </a:bodyPr>
          <a:lstStyle/>
          <a:p>
            <a:r>
              <a:rPr lang="en-US" dirty="0"/>
              <a:t>Insert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68D80-8BA9-A319-63AA-4A645F946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916" y="1041299"/>
            <a:ext cx="5257800" cy="523954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Algorithm </a:t>
            </a:r>
            <a:r>
              <a:rPr lang="en-US" b="1" dirty="0" err="1"/>
              <a:t>Insert_at_beginning</a:t>
            </a:r>
            <a:r>
              <a:rPr lang="en-US" dirty="0"/>
              <a:t>(</a:t>
            </a:r>
            <a:r>
              <a:rPr lang="en-US" dirty="0" err="1"/>
              <a:t>head,tail,ele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// </a:t>
            </a:r>
            <a:r>
              <a:rPr lang="en-US" b="1" dirty="0" err="1"/>
              <a:t>head,tail</a:t>
            </a:r>
            <a:r>
              <a:rPr lang="en-US" dirty="0"/>
              <a:t> is the pointer to the start &amp; end  of the list</a:t>
            </a:r>
          </a:p>
          <a:p>
            <a:pPr marL="0" indent="0">
              <a:buNone/>
            </a:pPr>
            <a:r>
              <a:rPr lang="en-US" dirty="0"/>
              <a:t>// </a:t>
            </a:r>
            <a:r>
              <a:rPr lang="en-US" b="1" dirty="0" err="1"/>
              <a:t>ele</a:t>
            </a:r>
            <a:r>
              <a:rPr lang="en-US" dirty="0"/>
              <a:t> is the element to insert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       create a new node</a:t>
            </a:r>
          </a:p>
          <a:p>
            <a:pPr marL="0" indent="0">
              <a:buNone/>
            </a:pPr>
            <a:r>
              <a:rPr lang="en-US" dirty="0"/>
              <a:t>         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</a:rPr>
              <a:t>put the data into the </a:t>
            </a:r>
            <a:r>
              <a:rPr lang="en-US" sz="28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if head==null then</a:t>
            </a:r>
          </a:p>
          <a:p>
            <a:pPr marL="0" indent="0">
              <a:buNone/>
            </a:pPr>
            <a:r>
              <a:rPr lang="en-US" dirty="0"/>
              <a:t>               head=tail=</a:t>
            </a:r>
            <a:r>
              <a:rPr lang="en-US" dirty="0" err="1"/>
              <a:t>newnode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else</a:t>
            </a:r>
          </a:p>
          <a:p>
            <a:pPr marL="0" indent="0">
              <a:buNone/>
            </a:pPr>
            <a:r>
              <a:rPr lang="en-US" dirty="0"/>
              <a:t>           {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  <a:r>
              <a:rPr lang="en-US" dirty="0" err="1"/>
              <a:t>newnode</a:t>
            </a:r>
            <a:r>
              <a:rPr lang="en-US" dirty="0"/>
              <a:t>-&gt;next=head;</a:t>
            </a:r>
          </a:p>
          <a:p>
            <a:pPr marL="0" indent="0">
              <a:buNone/>
            </a:pPr>
            <a:r>
              <a:rPr lang="en-US" dirty="0"/>
              <a:t>               head=</a:t>
            </a:r>
            <a:r>
              <a:rPr lang="en-US" dirty="0" err="1"/>
              <a:t>newnode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      }</a:t>
            </a:r>
          </a:p>
          <a:p>
            <a:pPr marL="0" indent="0">
              <a:buNone/>
            </a:pPr>
            <a:r>
              <a:rPr lang="en-US" dirty="0"/>
              <a:t>          </a:t>
            </a:r>
            <a:r>
              <a:rPr lang="en-US" b="1" dirty="0"/>
              <a:t>tail-&gt;next=head;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8D0C543-8E23-429F-255D-5C8407A48856}"/>
              </a:ext>
            </a:extLst>
          </p:cNvPr>
          <p:cNvSpPr txBox="1">
            <a:spLocks/>
          </p:cNvSpPr>
          <p:nvPr/>
        </p:nvSpPr>
        <p:spPr>
          <a:xfrm>
            <a:off x="6215270" y="609602"/>
            <a:ext cx="5804452" cy="561783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Algorithm </a:t>
            </a:r>
            <a:r>
              <a:rPr lang="en-US" b="1" dirty="0" err="1"/>
              <a:t>Insert_at_end</a:t>
            </a:r>
            <a:r>
              <a:rPr lang="en-US" dirty="0"/>
              <a:t>(</a:t>
            </a:r>
            <a:r>
              <a:rPr lang="en-US" dirty="0" err="1"/>
              <a:t>head,tail,ele</a:t>
            </a:r>
            <a:r>
              <a:rPr lang="en-US" dirty="0"/>
              <a:t>)</a:t>
            </a:r>
          </a:p>
          <a:p>
            <a:r>
              <a:rPr lang="en-US" dirty="0"/>
              <a:t>// </a:t>
            </a:r>
            <a:r>
              <a:rPr lang="en-US" b="1" dirty="0" err="1"/>
              <a:t>head,tail</a:t>
            </a:r>
            <a:r>
              <a:rPr lang="en-US" dirty="0"/>
              <a:t> is the pointer to the start &amp; end of the list</a:t>
            </a:r>
          </a:p>
          <a:p>
            <a:r>
              <a:rPr lang="en-US" dirty="0"/>
              <a:t>// </a:t>
            </a:r>
            <a:r>
              <a:rPr lang="en-US" b="1" dirty="0" err="1"/>
              <a:t>ele</a:t>
            </a:r>
            <a:r>
              <a:rPr lang="en-US" dirty="0"/>
              <a:t> is the element to insert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    create a new node</a:t>
            </a:r>
          </a:p>
          <a:p>
            <a:r>
              <a:rPr lang="en-US" dirty="0"/>
              <a:t>        put the data into the </a:t>
            </a:r>
            <a:r>
              <a:rPr lang="en-US" dirty="0" err="1"/>
              <a:t>newnode</a:t>
            </a:r>
            <a:endParaRPr lang="en-US" dirty="0"/>
          </a:p>
          <a:p>
            <a:r>
              <a:rPr lang="en-US" dirty="0"/>
              <a:t>         if head==null then</a:t>
            </a:r>
          </a:p>
          <a:p>
            <a:r>
              <a:rPr lang="en-US" dirty="0"/>
              <a:t>               head=</a:t>
            </a:r>
            <a:r>
              <a:rPr lang="en-US" dirty="0" err="1"/>
              <a:t>newnode</a:t>
            </a:r>
            <a:endParaRPr lang="en-US" dirty="0"/>
          </a:p>
          <a:p>
            <a:r>
              <a:rPr lang="en-US" dirty="0"/>
              <a:t>         else</a:t>
            </a:r>
          </a:p>
          <a:p>
            <a:r>
              <a:rPr lang="en-US" dirty="0"/>
              <a:t>           {</a:t>
            </a:r>
          </a:p>
          <a:p>
            <a:r>
              <a:rPr lang="en-US" dirty="0"/>
              <a:t>                </a:t>
            </a:r>
            <a:r>
              <a:rPr lang="en-US" b="1" dirty="0"/>
              <a:t>tail-&gt;next=</a:t>
            </a:r>
            <a:r>
              <a:rPr lang="en-US" b="1" dirty="0" err="1"/>
              <a:t>newnode</a:t>
            </a:r>
            <a:r>
              <a:rPr lang="en-US" b="1" dirty="0"/>
              <a:t>;</a:t>
            </a:r>
          </a:p>
          <a:p>
            <a:r>
              <a:rPr lang="en-US" b="1" dirty="0"/>
              <a:t>                tail=</a:t>
            </a:r>
            <a:r>
              <a:rPr lang="en-US" b="1" dirty="0" err="1"/>
              <a:t>newnode</a:t>
            </a:r>
            <a:r>
              <a:rPr lang="en-US" b="1" dirty="0"/>
              <a:t>;</a:t>
            </a:r>
          </a:p>
          <a:p>
            <a:r>
              <a:rPr lang="en-US" dirty="0"/>
              <a:t>            }</a:t>
            </a:r>
          </a:p>
          <a:p>
            <a:r>
              <a:rPr lang="en-US" b="1" dirty="0"/>
              <a:t>           tail-&gt;next=head;</a:t>
            </a:r>
          </a:p>
          <a:p>
            <a:r>
              <a:rPr lang="en-US" dirty="0"/>
              <a:t>}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3FC097-B503-BBE4-CFB1-A1F4BAE269D9}"/>
              </a:ext>
            </a:extLst>
          </p:cNvPr>
          <p:cNvSpPr txBox="1"/>
          <p:nvPr/>
        </p:nvSpPr>
        <p:spPr>
          <a:xfrm>
            <a:off x="1205947" y="6308209"/>
            <a:ext cx="238539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Time Complexity : O(1)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68A251-F247-A28B-1E4C-B5A5965A75CA}"/>
              </a:ext>
            </a:extLst>
          </p:cNvPr>
          <p:cNvSpPr txBox="1"/>
          <p:nvPr/>
        </p:nvSpPr>
        <p:spPr>
          <a:xfrm>
            <a:off x="6964017" y="6308679"/>
            <a:ext cx="238539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Time Complexity : O(1)</a:t>
            </a:r>
          </a:p>
        </p:txBody>
      </p:sp>
    </p:spTree>
    <p:extLst>
      <p:ext uri="{BB962C8B-B14F-4D97-AF65-F5344CB8AC3E}">
        <p14:creationId xmlns:p14="http://schemas.microsoft.com/office/powerpoint/2010/main" val="3310163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837E3-5645-CB87-57E1-16706518E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415" y="2693001"/>
            <a:ext cx="3706504" cy="685753"/>
          </a:xfrm>
        </p:spPr>
        <p:txBody>
          <a:bodyPr>
            <a:normAutofit fontScale="90000"/>
          </a:bodyPr>
          <a:lstStyle/>
          <a:p>
            <a:r>
              <a:rPr lang="en-US" dirty="0"/>
              <a:t>Insert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68D80-8BA9-A319-63AA-4A645F946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2498" y="239920"/>
            <a:ext cx="7137087" cy="63781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000" dirty="0"/>
              <a:t>Algorithm </a:t>
            </a:r>
            <a:r>
              <a:rPr lang="en-US" sz="2000" b="1" dirty="0" err="1"/>
              <a:t>Insert_at_position</a:t>
            </a:r>
            <a:r>
              <a:rPr lang="en-US" sz="2000" dirty="0"/>
              <a:t>(</a:t>
            </a:r>
            <a:r>
              <a:rPr lang="en-US" sz="2000" dirty="0" err="1"/>
              <a:t>head,tail,ele,pos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r>
              <a:rPr lang="en-US" sz="2000" dirty="0"/>
              <a:t>// </a:t>
            </a:r>
            <a:r>
              <a:rPr lang="en-US" sz="2000" b="1" dirty="0"/>
              <a:t>head &amp; tail </a:t>
            </a:r>
            <a:r>
              <a:rPr lang="en-US" sz="2000" dirty="0"/>
              <a:t>is the pointer to the start and end  of the list</a:t>
            </a:r>
          </a:p>
          <a:p>
            <a:pPr marL="0" indent="0">
              <a:buNone/>
            </a:pPr>
            <a:r>
              <a:rPr lang="en-US" sz="2000" dirty="0"/>
              <a:t>// </a:t>
            </a:r>
            <a:r>
              <a:rPr lang="en-US" sz="2000" b="1" i="1" dirty="0" err="1"/>
              <a:t>ele</a:t>
            </a:r>
            <a:r>
              <a:rPr lang="en-US" sz="2000" dirty="0"/>
              <a:t> is the element to insert, </a:t>
            </a:r>
            <a:r>
              <a:rPr lang="en-US" sz="2000" b="1" i="1" dirty="0"/>
              <a:t>pos</a:t>
            </a:r>
            <a:r>
              <a:rPr lang="en-US" sz="2000" dirty="0"/>
              <a:t> is the position to insert in the list</a:t>
            </a:r>
          </a:p>
          <a:p>
            <a:pPr marL="0" indent="0">
              <a:buNone/>
            </a:pPr>
            <a:r>
              <a:rPr lang="en-US" sz="2000" dirty="0"/>
              <a:t>{</a:t>
            </a:r>
          </a:p>
          <a:p>
            <a:pPr marL="0" indent="0">
              <a:buNone/>
            </a:pPr>
            <a:r>
              <a:rPr lang="en-US" sz="2000" dirty="0"/>
              <a:t>         create a </a:t>
            </a:r>
            <a:r>
              <a:rPr lang="en-US" sz="2000" b="1" dirty="0" err="1"/>
              <a:t>newnode</a:t>
            </a:r>
            <a:endParaRPr lang="en-US" sz="2000" b="1" dirty="0"/>
          </a:p>
          <a:p>
            <a:pPr marL="0" indent="0">
              <a:buNone/>
            </a:pPr>
            <a:r>
              <a:rPr lang="en-US" sz="2000" dirty="0"/>
              <a:t>         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put the data into the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000" dirty="0"/>
              <a:t>         if head==null then</a:t>
            </a:r>
          </a:p>
          <a:p>
            <a:pPr marL="0" indent="0">
              <a:buNone/>
            </a:pPr>
            <a:r>
              <a:rPr lang="en-US" sz="2000" dirty="0"/>
              <a:t>               head=tail=</a:t>
            </a:r>
            <a:r>
              <a:rPr lang="en-US" sz="2000" dirty="0" err="1"/>
              <a:t>newnode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/>
              <a:t>         else</a:t>
            </a:r>
          </a:p>
          <a:p>
            <a:pPr marL="0" indent="0">
              <a:buNone/>
            </a:pPr>
            <a:r>
              <a:rPr lang="en-US" sz="2000" dirty="0"/>
              <a:t>           {</a:t>
            </a:r>
          </a:p>
          <a:p>
            <a:pPr marL="0" indent="0">
              <a:buNone/>
            </a:pPr>
            <a:r>
              <a:rPr lang="en-US" sz="2000" dirty="0"/>
              <a:t>              temp=head;  </a:t>
            </a:r>
          </a:p>
          <a:p>
            <a:pPr marL="0" indent="0">
              <a:buNone/>
            </a:pPr>
            <a:r>
              <a:rPr lang="en-US" sz="2000" dirty="0"/>
              <a:t>              </a:t>
            </a:r>
            <a:r>
              <a:rPr lang="en-US" sz="2000" dirty="0" err="1"/>
              <a:t>i</a:t>
            </a:r>
            <a:r>
              <a:rPr lang="en-US" sz="2000" dirty="0"/>
              <a:t>=1;</a:t>
            </a:r>
          </a:p>
          <a:p>
            <a:pPr marL="0" indent="0">
              <a:buNone/>
            </a:pPr>
            <a:r>
              <a:rPr lang="en-US" sz="2000" dirty="0"/>
              <a:t>              while ( </a:t>
            </a:r>
            <a:r>
              <a:rPr lang="en-US" sz="2000" dirty="0" err="1"/>
              <a:t>i</a:t>
            </a:r>
            <a:r>
              <a:rPr lang="en-US" sz="2000" dirty="0"/>
              <a:t> &lt;pos) {</a:t>
            </a:r>
          </a:p>
          <a:p>
            <a:pPr marL="0" indent="0">
              <a:buNone/>
            </a:pPr>
            <a:r>
              <a:rPr lang="en-US" sz="2000" dirty="0"/>
              <a:t>                     temp=temp-&gt;next;</a:t>
            </a:r>
          </a:p>
          <a:p>
            <a:pPr marL="0" indent="0">
              <a:buNone/>
            </a:pPr>
            <a:r>
              <a:rPr lang="en-US" sz="2000" dirty="0"/>
              <a:t>                     </a:t>
            </a:r>
            <a:r>
              <a:rPr lang="en-US" sz="2000" dirty="0" err="1"/>
              <a:t>i</a:t>
            </a:r>
            <a:r>
              <a:rPr lang="en-US" sz="2000" dirty="0"/>
              <a:t>++;</a:t>
            </a:r>
          </a:p>
          <a:p>
            <a:pPr marL="0" indent="0">
              <a:buNone/>
            </a:pPr>
            <a:r>
              <a:rPr lang="en-US" sz="2000" dirty="0"/>
              <a:t>              }</a:t>
            </a:r>
          </a:p>
          <a:p>
            <a:pPr marL="0" indent="0">
              <a:buNone/>
            </a:pPr>
            <a:r>
              <a:rPr lang="en-US" sz="2000" dirty="0"/>
              <a:t>             </a:t>
            </a:r>
            <a:r>
              <a:rPr lang="en-US" sz="2000" dirty="0" err="1"/>
              <a:t>newnode</a:t>
            </a:r>
            <a:r>
              <a:rPr lang="en-US" sz="2000" dirty="0"/>
              <a:t>-&gt;next=temp-&gt;next;</a:t>
            </a:r>
          </a:p>
          <a:p>
            <a:pPr marL="0" indent="0">
              <a:buNone/>
            </a:pPr>
            <a:r>
              <a:rPr lang="en-US" sz="2000" dirty="0"/>
              <a:t>             temp-&gt;next=</a:t>
            </a:r>
            <a:r>
              <a:rPr lang="en-US" sz="2000" dirty="0" err="1"/>
              <a:t>newnode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/>
              <a:t>         } </a:t>
            </a:r>
          </a:p>
          <a:p>
            <a:pPr marL="0" indent="0">
              <a:buNone/>
            </a:pPr>
            <a:r>
              <a:rPr lang="en-US" sz="2000" dirty="0"/>
              <a:t>             </a:t>
            </a:r>
            <a:r>
              <a:rPr lang="en-US" sz="2000" b="1" dirty="0"/>
              <a:t>tail-&gt;next=head;</a:t>
            </a:r>
          </a:p>
          <a:p>
            <a:pPr marL="0" indent="0">
              <a:buNone/>
            </a:pPr>
            <a:r>
              <a:rPr lang="en-US" sz="2000" dirty="0"/>
              <a:t>}</a:t>
            </a:r>
            <a:endParaRPr lang="en-US" sz="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738FA0-BC0F-9D3F-7DA7-2132887B6B43}"/>
              </a:ext>
            </a:extLst>
          </p:cNvPr>
          <p:cNvSpPr txBox="1"/>
          <p:nvPr/>
        </p:nvSpPr>
        <p:spPr>
          <a:xfrm>
            <a:off x="9051234" y="6248748"/>
            <a:ext cx="238539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Time Complexity : O(n)</a:t>
            </a:r>
          </a:p>
        </p:txBody>
      </p:sp>
    </p:spTree>
    <p:extLst>
      <p:ext uri="{BB962C8B-B14F-4D97-AF65-F5344CB8AC3E}">
        <p14:creationId xmlns:p14="http://schemas.microsoft.com/office/powerpoint/2010/main" val="1795525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0D976E31-BE3F-DA50-DDF9-09A995034B49}"/>
              </a:ext>
            </a:extLst>
          </p:cNvPr>
          <p:cNvGrpSpPr/>
          <p:nvPr/>
        </p:nvGrpSpPr>
        <p:grpSpPr>
          <a:xfrm>
            <a:off x="8674464" y="771204"/>
            <a:ext cx="1616763" cy="369334"/>
            <a:chOff x="6400801" y="2385390"/>
            <a:chExt cx="1616763" cy="369334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9F14C9F-0EB0-A70B-EBE3-56B1E4B26EC1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40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E036C02-60C8-08FE-502F-498173C7F504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null</a:t>
              </a:r>
            </a:p>
          </p:txBody>
        </p:sp>
      </p:grpSp>
      <p:sp>
        <p:nvSpPr>
          <p:cNvPr id="7" name="TextBox 24">
            <a:extLst>
              <a:ext uri="{FF2B5EF4-FFF2-40B4-BE49-F238E27FC236}">
                <a16:creationId xmlns:a16="http://schemas.microsoft.com/office/drawing/2014/main" id="{F87D4F2A-17A7-F0CB-9C20-446CF5F59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80466" y="1094074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0x2000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392E24F-F766-8C5E-1903-3FB924BDE3AB}"/>
              </a:ext>
            </a:extLst>
          </p:cNvPr>
          <p:cNvGrpSpPr/>
          <p:nvPr/>
        </p:nvGrpSpPr>
        <p:grpSpPr>
          <a:xfrm>
            <a:off x="6507730" y="764579"/>
            <a:ext cx="1616763" cy="369334"/>
            <a:chOff x="6400801" y="2385390"/>
            <a:chExt cx="1616763" cy="369334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27EA12A-9983-DD9D-5C64-DDF9FC60F6EF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30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D608E58-B1B5-B980-B255-CB65B2828284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0x2000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70F49EEA-A997-5D06-9995-FBC501173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3732" y="1087449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0x1000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8C2E4B1-0393-8F75-9F09-E5FA015FB090}"/>
              </a:ext>
            </a:extLst>
          </p:cNvPr>
          <p:cNvCxnSpPr>
            <a:cxnSpLocks/>
          </p:cNvCxnSpPr>
          <p:nvPr/>
        </p:nvCxnSpPr>
        <p:spPr>
          <a:xfrm>
            <a:off x="8010927" y="955872"/>
            <a:ext cx="676789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8229EDA-58E2-84D6-CBD1-FFC47CFF8F46}"/>
              </a:ext>
            </a:extLst>
          </p:cNvPr>
          <p:cNvGrpSpPr/>
          <p:nvPr/>
        </p:nvGrpSpPr>
        <p:grpSpPr>
          <a:xfrm>
            <a:off x="4407262" y="744308"/>
            <a:ext cx="1616763" cy="369334"/>
            <a:chOff x="6400801" y="2385390"/>
            <a:chExt cx="1616763" cy="369334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918C4E4-8FC3-B429-F824-B0AA68AE2817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20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92DE711-7240-9E00-9137-9B4A064F4502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0x2000</a:t>
              </a:r>
              <a:endParaRPr lang="en-US" dirty="0"/>
            </a:p>
          </p:txBody>
        </p:sp>
      </p:grpSp>
      <p:sp>
        <p:nvSpPr>
          <p:cNvPr id="16" name="TextBox 24">
            <a:extLst>
              <a:ext uri="{FF2B5EF4-FFF2-40B4-BE49-F238E27FC236}">
                <a16:creationId xmlns:a16="http://schemas.microsoft.com/office/drawing/2014/main" id="{1AC886D8-3916-3A69-AC02-E2CE9145B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6516" y="1067572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0x1000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E5DFDEB-F5DD-0F3F-B215-55E068CFF7DE}"/>
              </a:ext>
            </a:extLst>
          </p:cNvPr>
          <p:cNvCxnSpPr>
            <a:cxnSpLocks/>
          </p:cNvCxnSpPr>
          <p:nvPr/>
        </p:nvCxnSpPr>
        <p:spPr>
          <a:xfrm>
            <a:off x="5957761" y="962500"/>
            <a:ext cx="536715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F236221-6E5A-D05E-824B-42B41047C00D}"/>
              </a:ext>
            </a:extLst>
          </p:cNvPr>
          <p:cNvGrpSpPr/>
          <p:nvPr/>
        </p:nvGrpSpPr>
        <p:grpSpPr>
          <a:xfrm>
            <a:off x="2009352" y="750537"/>
            <a:ext cx="1616763" cy="369334"/>
            <a:chOff x="6400801" y="2385390"/>
            <a:chExt cx="1616763" cy="369334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A076552-6194-E572-8BCD-BE73FCB4165B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g.v</a:t>
              </a:r>
              <a:endParaRPr 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4272AB3-1F5C-66A8-BCD1-58C2DD01224E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err="1"/>
                <a:t>g.v</a:t>
              </a:r>
              <a:endParaRPr lang="en-US" dirty="0"/>
            </a:p>
          </p:txBody>
        </p:sp>
      </p:grpSp>
      <p:sp>
        <p:nvSpPr>
          <p:cNvPr id="21" name="TextBox 24">
            <a:extLst>
              <a:ext uri="{FF2B5EF4-FFF2-40B4-BE49-F238E27FC236}">
                <a16:creationId xmlns:a16="http://schemas.microsoft.com/office/drawing/2014/main" id="{54632887-9EED-89E7-4016-76147DA1A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7506" y="1109096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0x3000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3448C3F-5399-446F-159D-A99BA291108C}"/>
              </a:ext>
            </a:extLst>
          </p:cNvPr>
          <p:cNvCxnSpPr>
            <a:cxnSpLocks/>
            <a:stCxn id="22" idx="3"/>
            <a:endCxn id="14" idx="1"/>
          </p:cNvCxnSpPr>
          <p:nvPr/>
        </p:nvCxnSpPr>
        <p:spPr>
          <a:xfrm flipV="1">
            <a:off x="3672231" y="928976"/>
            <a:ext cx="735031" cy="2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0CDF081B-7A6E-FA37-24D9-9A5EF27A2611}"/>
              </a:ext>
            </a:extLst>
          </p:cNvPr>
          <p:cNvSpPr txBox="1"/>
          <p:nvPr/>
        </p:nvSpPr>
        <p:spPr>
          <a:xfrm>
            <a:off x="3999343" y="2046562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head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351BE8E-1E96-3384-E8F9-835F8E8161F6}"/>
              </a:ext>
            </a:extLst>
          </p:cNvPr>
          <p:cNvCxnSpPr>
            <a:cxnSpLocks/>
            <a:stCxn id="24" idx="0"/>
          </p:cNvCxnSpPr>
          <p:nvPr/>
        </p:nvCxnSpPr>
        <p:spPr>
          <a:xfrm flipV="1">
            <a:off x="4326516" y="1436904"/>
            <a:ext cx="327173" cy="6096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7F44C06B-B466-4D5D-F7D5-E2D6B4DCC0F2}"/>
              </a:ext>
            </a:extLst>
          </p:cNvPr>
          <p:cNvSpPr txBox="1"/>
          <p:nvPr/>
        </p:nvSpPr>
        <p:spPr>
          <a:xfrm>
            <a:off x="2708274" y="807441"/>
            <a:ext cx="682880" cy="274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b="1" dirty="0"/>
              <a:t>null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7788273-A432-C13F-528F-2AE140849D8C}"/>
              </a:ext>
            </a:extLst>
          </p:cNvPr>
          <p:cNvSpPr txBox="1"/>
          <p:nvPr/>
        </p:nvSpPr>
        <p:spPr>
          <a:xfrm>
            <a:off x="2023612" y="805169"/>
            <a:ext cx="476923" cy="274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/>
              <a:t>50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B9F8359-1087-9FE5-5DCE-EC24960277DA}"/>
              </a:ext>
            </a:extLst>
          </p:cNvPr>
          <p:cNvSpPr txBox="1"/>
          <p:nvPr/>
        </p:nvSpPr>
        <p:spPr>
          <a:xfrm>
            <a:off x="1607165" y="2119427"/>
            <a:ext cx="1066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newnode</a:t>
            </a:r>
            <a:endParaRPr lang="en-US" dirty="0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A8CF989-60F9-7FE5-F68D-4D3BC80EE349}"/>
              </a:ext>
            </a:extLst>
          </p:cNvPr>
          <p:cNvCxnSpPr>
            <a:cxnSpLocks/>
            <a:endCxn id="21" idx="2"/>
          </p:cNvCxnSpPr>
          <p:nvPr/>
        </p:nvCxnSpPr>
        <p:spPr>
          <a:xfrm flipV="1">
            <a:off x="1914736" y="1478428"/>
            <a:ext cx="500551" cy="62041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EEA147A-F407-1BDF-6002-EEA0B1DE2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9629" y="2958744"/>
            <a:ext cx="7584890" cy="37968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1. </a:t>
            </a:r>
            <a:r>
              <a:rPr lang="en-US" sz="2000" dirty="0"/>
              <a:t>create a new node</a:t>
            </a:r>
          </a:p>
          <a:p>
            <a:pPr marL="0" indent="0">
              <a:buNone/>
            </a:pPr>
            <a:r>
              <a:rPr lang="en-US" sz="2000" dirty="0"/>
              <a:t>2. Insert the data</a:t>
            </a:r>
          </a:p>
          <a:p>
            <a:pPr marL="0" indent="0">
              <a:buNone/>
            </a:pPr>
            <a:r>
              <a:rPr lang="en-US" sz="2000" dirty="0"/>
              <a:t>3. if head==null then</a:t>
            </a:r>
          </a:p>
          <a:p>
            <a:pPr marL="0" indent="0">
              <a:buNone/>
            </a:pPr>
            <a:r>
              <a:rPr lang="en-US" sz="2000" dirty="0"/>
              <a:t>               head=tail=</a:t>
            </a:r>
            <a:r>
              <a:rPr lang="en-US" sz="2000" dirty="0" err="1"/>
              <a:t>newnode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else</a:t>
            </a:r>
          </a:p>
          <a:p>
            <a:pPr marL="0" indent="0">
              <a:buNone/>
            </a:pPr>
            <a:r>
              <a:rPr lang="en-US" sz="2000" dirty="0"/>
              <a:t>           {</a:t>
            </a:r>
          </a:p>
          <a:p>
            <a:pPr marL="0" indent="0">
              <a:buNone/>
            </a:pPr>
            <a:r>
              <a:rPr lang="en-US" sz="2000" dirty="0"/>
              <a:t>               </a:t>
            </a:r>
            <a:r>
              <a:rPr lang="en-US" sz="2000" dirty="0" err="1"/>
              <a:t>newnode</a:t>
            </a:r>
            <a:r>
              <a:rPr lang="en-US" sz="2000" dirty="0"/>
              <a:t>-&gt;next=head;</a:t>
            </a:r>
          </a:p>
          <a:p>
            <a:pPr marL="0" indent="0">
              <a:buNone/>
            </a:pPr>
            <a:r>
              <a:rPr lang="en-US" sz="2000" dirty="0"/>
              <a:t>               head=</a:t>
            </a:r>
            <a:r>
              <a:rPr lang="en-US" sz="2000" dirty="0" err="1"/>
              <a:t>newnode</a:t>
            </a:r>
            <a:r>
              <a:rPr lang="en-US" sz="2000" dirty="0"/>
              <a:t>;</a:t>
            </a:r>
          </a:p>
          <a:p>
            <a:pPr marL="0" indent="0">
              <a:buNone/>
            </a:pPr>
            <a:r>
              <a:rPr lang="en-US" sz="2000" dirty="0"/>
              <a:t>          }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383CA46-FE56-FFF0-7406-3F91DD70D7F2}"/>
              </a:ext>
            </a:extLst>
          </p:cNvPr>
          <p:cNvSpPr txBox="1"/>
          <p:nvPr/>
        </p:nvSpPr>
        <p:spPr>
          <a:xfrm>
            <a:off x="5392816" y="3776022"/>
            <a:ext cx="6312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No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B6211B4-E736-2298-3A1E-6BA1ACCA4D0E}"/>
              </a:ext>
            </a:extLst>
          </p:cNvPr>
          <p:cNvSpPr txBox="1"/>
          <p:nvPr/>
        </p:nvSpPr>
        <p:spPr>
          <a:xfrm>
            <a:off x="3391154" y="4039338"/>
            <a:ext cx="2632871" cy="3794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extBox 24">
            <a:extLst>
              <a:ext uri="{FF2B5EF4-FFF2-40B4-BE49-F238E27FC236}">
                <a16:creationId xmlns:a16="http://schemas.microsoft.com/office/drawing/2014/main" id="{1688DB76-6AD9-FC4C-A184-CED250035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2441" y="744605"/>
            <a:ext cx="969790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0x1000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4F905C3-7926-C40F-8C38-77D9F707BCC4}"/>
              </a:ext>
            </a:extLst>
          </p:cNvPr>
          <p:cNvSpPr txBox="1"/>
          <p:nvPr/>
        </p:nvSpPr>
        <p:spPr>
          <a:xfrm>
            <a:off x="2804549" y="2092866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head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E3DAC0B-3502-F2D2-B372-2F3BDF9E0820}"/>
              </a:ext>
            </a:extLst>
          </p:cNvPr>
          <p:cNvCxnSpPr>
            <a:cxnSpLocks/>
          </p:cNvCxnSpPr>
          <p:nvPr/>
        </p:nvCxnSpPr>
        <p:spPr>
          <a:xfrm flipH="1" flipV="1">
            <a:off x="2636855" y="1463406"/>
            <a:ext cx="494867" cy="58315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9CFCA3F6-7698-8B48-4986-6F8C839BC04F}"/>
              </a:ext>
            </a:extLst>
          </p:cNvPr>
          <p:cNvSpPr txBox="1"/>
          <p:nvPr/>
        </p:nvSpPr>
        <p:spPr>
          <a:xfrm>
            <a:off x="3672231" y="1402946"/>
            <a:ext cx="1450328" cy="1194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8701D98-E2F8-7F9A-1FDE-195E314BD45D}"/>
              </a:ext>
            </a:extLst>
          </p:cNvPr>
          <p:cNvSpPr txBox="1"/>
          <p:nvPr/>
        </p:nvSpPr>
        <p:spPr>
          <a:xfrm>
            <a:off x="344292" y="149419"/>
            <a:ext cx="60937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u="sng" dirty="0">
                <a:highlight>
                  <a:srgbClr val="FFFF00"/>
                </a:highlight>
              </a:rPr>
              <a:t>Insert at beginning</a:t>
            </a:r>
            <a:endParaRPr lang="en-US" b="1" u="sng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64157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6" grpId="0" animBg="1"/>
      <p:bldP spid="35" grpId="0" animBg="1"/>
      <p:bldP spid="38" grpId="0"/>
      <p:bldP spid="27" grpId="0"/>
      <p:bldP spid="30" grpId="0" animBg="1"/>
      <p:bldP spid="22" grpId="0" animBg="1"/>
      <p:bldP spid="40" grpId="0"/>
      <p:bldP spid="4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0D976E31-BE3F-DA50-DDF9-09A995034B49}"/>
              </a:ext>
            </a:extLst>
          </p:cNvPr>
          <p:cNvGrpSpPr/>
          <p:nvPr/>
        </p:nvGrpSpPr>
        <p:grpSpPr>
          <a:xfrm>
            <a:off x="6204209" y="1371710"/>
            <a:ext cx="1616763" cy="369334"/>
            <a:chOff x="6400801" y="2385390"/>
            <a:chExt cx="1616763" cy="369334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9F14C9F-0EB0-A70B-EBE3-56B1E4B26EC1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40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E036C02-60C8-08FE-502F-498173C7F504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null</a:t>
              </a:r>
            </a:p>
          </p:txBody>
        </p:sp>
      </p:grpSp>
      <p:sp>
        <p:nvSpPr>
          <p:cNvPr id="7" name="TextBox 24">
            <a:extLst>
              <a:ext uri="{FF2B5EF4-FFF2-40B4-BE49-F238E27FC236}">
                <a16:creationId xmlns:a16="http://schemas.microsoft.com/office/drawing/2014/main" id="{F87D4F2A-17A7-F0CB-9C20-446CF5F59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0211" y="1694580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0x3000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392E24F-F766-8C5E-1903-3FB924BDE3AB}"/>
              </a:ext>
            </a:extLst>
          </p:cNvPr>
          <p:cNvGrpSpPr/>
          <p:nvPr/>
        </p:nvGrpSpPr>
        <p:grpSpPr>
          <a:xfrm>
            <a:off x="4037475" y="1365085"/>
            <a:ext cx="1616763" cy="369334"/>
            <a:chOff x="6400801" y="2385390"/>
            <a:chExt cx="1616763" cy="369334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27EA12A-9983-DD9D-5C64-DDF9FC60F6EF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30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D608E58-B1B5-B980-B255-CB65B2828284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0x3000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70F49EEA-A997-5D06-9995-FBC501173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3477" y="1687955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0x2000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8C2E4B1-0393-8F75-9F09-E5FA015FB090}"/>
              </a:ext>
            </a:extLst>
          </p:cNvPr>
          <p:cNvCxnSpPr>
            <a:cxnSpLocks/>
          </p:cNvCxnSpPr>
          <p:nvPr/>
        </p:nvCxnSpPr>
        <p:spPr>
          <a:xfrm>
            <a:off x="5540672" y="1556378"/>
            <a:ext cx="676789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8229EDA-58E2-84D6-CBD1-FFC47CFF8F46}"/>
              </a:ext>
            </a:extLst>
          </p:cNvPr>
          <p:cNvGrpSpPr/>
          <p:nvPr/>
        </p:nvGrpSpPr>
        <p:grpSpPr>
          <a:xfrm>
            <a:off x="1937007" y="1358462"/>
            <a:ext cx="1616763" cy="369334"/>
            <a:chOff x="6400801" y="2385390"/>
            <a:chExt cx="1616763" cy="369334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918C4E4-8FC3-B429-F824-B0AA68AE2817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20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92DE711-7240-9E00-9137-9B4A064F4502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0x2000</a:t>
              </a:r>
              <a:endParaRPr lang="en-US" dirty="0"/>
            </a:p>
          </p:txBody>
        </p:sp>
      </p:grpSp>
      <p:sp>
        <p:nvSpPr>
          <p:cNvPr id="16" name="TextBox 24">
            <a:extLst>
              <a:ext uri="{FF2B5EF4-FFF2-40B4-BE49-F238E27FC236}">
                <a16:creationId xmlns:a16="http://schemas.microsoft.com/office/drawing/2014/main" id="{1AC886D8-3916-3A69-AC02-E2CE9145B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6261" y="1668078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0x1000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E5DFDEB-F5DD-0F3F-B215-55E068CFF7DE}"/>
              </a:ext>
            </a:extLst>
          </p:cNvPr>
          <p:cNvCxnSpPr>
            <a:cxnSpLocks/>
          </p:cNvCxnSpPr>
          <p:nvPr/>
        </p:nvCxnSpPr>
        <p:spPr>
          <a:xfrm>
            <a:off x="3487506" y="1563006"/>
            <a:ext cx="536715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F236221-6E5A-D05E-824B-42B41047C00D}"/>
              </a:ext>
            </a:extLst>
          </p:cNvPr>
          <p:cNvGrpSpPr/>
          <p:nvPr/>
        </p:nvGrpSpPr>
        <p:grpSpPr>
          <a:xfrm>
            <a:off x="8435614" y="1378339"/>
            <a:ext cx="1616763" cy="369334"/>
            <a:chOff x="6400801" y="2385390"/>
            <a:chExt cx="1616763" cy="369334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A076552-6194-E572-8BCD-BE73FCB4165B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g.v</a:t>
              </a:r>
              <a:endParaRPr 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4272AB3-1F5C-66A8-BCD1-58C2DD01224E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err="1"/>
                <a:t>g.v</a:t>
              </a:r>
              <a:endParaRPr lang="en-US" dirty="0"/>
            </a:p>
          </p:txBody>
        </p:sp>
      </p:grpSp>
      <p:sp>
        <p:nvSpPr>
          <p:cNvPr id="21" name="TextBox 24">
            <a:extLst>
              <a:ext uri="{FF2B5EF4-FFF2-40B4-BE49-F238E27FC236}">
                <a16:creationId xmlns:a16="http://schemas.microsoft.com/office/drawing/2014/main" id="{54632887-9EED-89E7-4016-76147DA1A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3768" y="1709602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0x4000</a:t>
            </a:r>
          </a:p>
        </p:txBody>
      </p:sp>
      <p:sp>
        <p:nvSpPr>
          <p:cNvPr id="22" name="TextBox 24">
            <a:extLst>
              <a:ext uri="{FF2B5EF4-FFF2-40B4-BE49-F238E27FC236}">
                <a16:creationId xmlns:a16="http://schemas.microsoft.com/office/drawing/2014/main" id="{1688DB76-6AD9-FC4C-A184-CED250035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1182" y="1382952"/>
            <a:ext cx="969790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0x4000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3448C3F-5399-446F-159D-A99BA291108C}"/>
              </a:ext>
            </a:extLst>
          </p:cNvPr>
          <p:cNvCxnSpPr>
            <a:cxnSpLocks/>
          </p:cNvCxnSpPr>
          <p:nvPr/>
        </p:nvCxnSpPr>
        <p:spPr>
          <a:xfrm>
            <a:off x="7822122" y="1572300"/>
            <a:ext cx="676789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0CDF081B-7A6E-FA37-24D9-9A5EF27A2611}"/>
              </a:ext>
            </a:extLst>
          </p:cNvPr>
          <p:cNvSpPr txBox="1"/>
          <p:nvPr/>
        </p:nvSpPr>
        <p:spPr>
          <a:xfrm>
            <a:off x="1529088" y="2647068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head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351BE8E-1E96-3384-E8F9-835F8E8161F6}"/>
              </a:ext>
            </a:extLst>
          </p:cNvPr>
          <p:cNvCxnSpPr>
            <a:cxnSpLocks/>
            <a:stCxn id="24" idx="0"/>
          </p:cNvCxnSpPr>
          <p:nvPr/>
        </p:nvCxnSpPr>
        <p:spPr>
          <a:xfrm flipV="1">
            <a:off x="1856261" y="2037410"/>
            <a:ext cx="327173" cy="6096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37788273-A432-C13F-528F-2AE140849D8C}"/>
              </a:ext>
            </a:extLst>
          </p:cNvPr>
          <p:cNvSpPr txBox="1"/>
          <p:nvPr/>
        </p:nvSpPr>
        <p:spPr>
          <a:xfrm>
            <a:off x="8507411" y="1418862"/>
            <a:ext cx="476923" cy="274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/>
              <a:t>50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F44C06B-B466-4D5D-F7D5-E2D6B4DCC0F2}"/>
              </a:ext>
            </a:extLst>
          </p:cNvPr>
          <p:cNvSpPr txBox="1"/>
          <p:nvPr/>
        </p:nvSpPr>
        <p:spPr>
          <a:xfrm>
            <a:off x="9192073" y="1421134"/>
            <a:ext cx="682880" cy="274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b="1" dirty="0"/>
              <a:t>null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74830DC-6575-F5BB-0060-8399039CA948}"/>
              </a:ext>
            </a:extLst>
          </p:cNvPr>
          <p:cNvSpPr txBox="1"/>
          <p:nvPr/>
        </p:nvSpPr>
        <p:spPr>
          <a:xfrm>
            <a:off x="1937007" y="3406025"/>
            <a:ext cx="4169539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1. Create a node known as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2. Put the data into the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3. If head==null then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           head=tail=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   else 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   {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           tail-&gt;next=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           tail=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   }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   tail-&gt;next=head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B9F8359-1087-9FE5-5DCE-EC24960277DA}"/>
              </a:ext>
            </a:extLst>
          </p:cNvPr>
          <p:cNvSpPr txBox="1"/>
          <p:nvPr/>
        </p:nvSpPr>
        <p:spPr>
          <a:xfrm>
            <a:off x="9480856" y="2606704"/>
            <a:ext cx="1066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newnode</a:t>
            </a:r>
            <a:endParaRPr lang="en-US" dirty="0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A8CF989-60F9-7FE5-F68D-4D3BC80EE349}"/>
              </a:ext>
            </a:extLst>
          </p:cNvPr>
          <p:cNvCxnSpPr>
            <a:cxnSpLocks/>
          </p:cNvCxnSpPr>
          <p:nvPr/>
        </p:nvCxnSpPr>
        <p:spPr>
          <a:xfrm flipH="1" flipV="1">
            <a:off x="9192073" y="2053328"/>
            <a:ext cx="519674" cy="5937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AC9FBF79-3C46-FE9A-E19E-E64C8C30C17B}"/>
              </a:ext>
            </a:extLst>
          </p:cNvPr>
          <p:cNvSpPr txBox="1"/>
          <p:nvPr/>
        </p:nvSpPr>
        <p:spPr>
          <a:xfrm>
            <a:off x="4819038" y="4105403"/>
            <a:ext cx="6312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NO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8A1BA8-1C7A-1ABA-EFC9-63DADBD8137B}"/>
              </a:ext>
            </a:extLst>
          </p:cNvPr>
          <p:cNvSpPr txBox="1"/>
          <p:nvPr/>
        </p:nvSpPr>
        <p:spPr>
          <a:xfrm>
            <a:off x="2684426" y="4416815"/>
            <a:ext cx="2632871" cy="3794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2D118F-69EE-3850-D2D0-61599ABBEA5E}"/>
              </a:ext>
            </a:extLst>
          </p:cNvPr>
          <p:cNvSpPr txBox="1"/>
          <p:nvPr/>
        </p:nvSpPr>
        <p:spPr>
          <a:xfrm>
            <a:off x="344292" y="149419"/>
            <a:ext cx="60937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u="sng" dirty="0">
                <a:highlight>
                  <a:srgbClr val="FFFF00"/>
                </a:highlight>
              </a:rPr>
              <a:t>Insert at end</a:t>
            </a:r>
            <a:endParaRPr lang="en-US" b="1" u="sng" dirty="0">
              <a:highlight>
                <a:srgbClr val="FFFF00"/>
              </a:highlight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20B2549-C7C0-C30F-50E4-52CBDFA765B4}"/>
              </a:ext>
            </a:extLst>
          </p:cNvPr>
          <p:cNvSpPr txBox="1"/>
          <p:nvPr/>
        </p:nvSpPr>
        <p:spPr>
          <a:xfrm>
            <a:off x="6217461" y="2697578"/>
            <a:ext cx="475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tail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CD3C1A20-9407-193F-E0D2-9D616145B5A3}"/>
              </a:ext>
            </a:extLst>
          </p:cNvPr>
          <p:cNvCxnSpPr>
            <a:cxnSpLocks/>
          </p:cNvCxnSpPr>
          <p:nvPr/>
        </p:nvCxnSpPr>
        <p:spPr>
          <a:xfrm flipV="1">
            <a:off x="6507847" y="2083835"/>
            <a:ext cx="5388" cy="61653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A36EDAC-A921-D1B7-6E28-966B90E2DD99}"/>
              </a:ext>
            </a:extLst>
          </p:cNvPr>
          <p:cNvSpPr txBox="1"/>
          <p:nvPr/>
        </p:nvSpPr>
        <p:spPr>
          <a:xfrm>
            <a:off x="8512471" y="2716103"/>
            <a:ext cx="475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tail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76924B9-00E3-07AB-8867-90A1AA2FF5BB}"/>
              </a:ext>
            </a:extLst>
          </p:cNvPr>
          <p:cNvCxnSpPr>
            <a:cxnSpLocks/>
          </p:cNvCxnSpPr>
          <p:nvPr/>
        </p:nvCxnSpPr>
        <p:spPr>
          <a:xfrm flipV="1">
            <a:off x="8802857" y="2102360"/>
            <a:ext cx="5388" cy="61653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4E41A78B-41B3-340F-2608-8D144E126085}"/>
              </a:ext>
            </a:extLst>
          </p:cNvPr>
          <p:cNvSpPr txBox="1"/>
          <p:nvPr/>
        </p:nvSpPr>
        <p:spPr>
          <a:xfrm>
            <a:off x="6015415" y="2057287"/>
            <a:ext cx="1224826" cy="12357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2" name="TextBox 24">
            <a:extLst>
              <a:ext uri="{FF2B5EF4-FFF2-40B4-BE49-F238E27FC236}">
                <a16:creationId xmlns:a16="http://schemas.microsoft.com/office/drawing/2014/main" id="{7E8F89D3-AE49-ED84-50A2-0BAB0D8A69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7495" y="1377586"/>
            <a:ext cx="969790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0x1000</a:t>
            </a:r>
          </a:p>
        </p:txBody>
      </p:sp>
      <p:cxnSp>
        <p:nvCxnSpPr>
          <p:cNvPr id="45" name="Connector: Elbow 44">
            <a:extLst>
              <a:ext uri="{FF2B5EF4-FFF2-40B4-BE49-F238E27FC236}">
                <a16:creationId xmlns:a16="http://schemas.microsoft.com/office/drawing/2014/main" id="{06835B11-FAE6-8B17-B2ED-24CDAF1FD915}"/>
              </a:ext>
            </a:extLst>
          </p:cNvPr>
          <p:cNvCxnSpPr>
            <a:cxnSpLocks/>
          </p:cNvCxnSpPr>
          <p:nvPr/>
        </p:nvCxnSpPr>
        <p:spPr>
          <a:xfrm flipH="1" flipV="1">
            <a:off x="1630018" y="1113183"/>
            <a:ext cx="8424015" cy="449069"/>
          </a:xfrm>
          <a:prstGeom prst="bentConnector3">
            <a:avLst>
              <a:gd name="adj1" fmla="val -2714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352F9564-B88C-C0E5-4149-BA2F058ABA38}"/>
              </a:ext>
            </a:extLst>
          </p:cNvPr>
          <p:cNvCxnSpPr>
            <a:cxnSpLocks/>
          </p:cNvCxnSpPr>
          <p:nvPr/>
        </p:nvCxnSpPr>
        <p:spPr>
          <a:xfrm rot="16200000" flipH="1">
            <a:off x="1588422" y="1181293"/>
            <a:ext cx="416684" cy="306990"/>
          </a:xfrm>
          <a:prstGeom prst="bentConnector2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472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  <p:bldP spid="35" grpId="0" animBg="1"/>
      <p:bldP spid="36" grpId="0" animBg="1"/>
      <p:bldP spid="38" grpId="0"/>
      <p:bldP spid="44" grpId="0"/>
      <p:bldP spid="2" grpId="0" animBg="1"/>
      <p:bldP spid="28" grpId="0"/>
      <p:bldP spid="31" grpId="0" animBg="1"/>
      <p:bldP spid="3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0D976E31-BE3F-DA50-DDF9-09A995034B49}"/>
              </a:ext>
            </a:extLst>
          </p:cNvPr>
          <p:cNvGrpSpPr/>
          <p:nvPr/>
        </p:nvGrpSpPr>
        <p:grpSpPr>
          <a:xfrm>
            <a:off x="6199658" y="744301"/>
            <a:ext cx="1616763" cy="369334"/>
            <a:chOff x="6400801" y="2385390"/>
            <a:chExt cx="1616763" cy="369334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9F14C9F-0EB0-A70B-EBE3-56B1E4B26EC1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40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E036C02-60C8-08FE-502F-498173C7F504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null</a:t>
              </a:r>
            </a:p>
          </p:txBody>
        </p:sp>
      </p:grpSp>
      <p:sp>
        <p:nvSpPr>
          <p:cNvPr id="7" name="TextBox 24">
            <a:extLst>
              <a:ext uri="{FF2B5EF4-FFF2-40B4-BE49-F238E27FC236}">
                <a16:creationId xmlns:a16="http://schemas.microsoft.com/office/drawing/2014/main" id="{F87D4F2A-17A7-F0CB-9C20-446CF5F59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5660" y="1067171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0x3000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392E24F-F766-8C5E-1903-3FB924BDE3AB}"/>
              </a:ext>
            </a:extLst>
          </p:cNvPr>
          <p:cNvGrpSpPr/>
          <p:nvPr/>
        </p:nvGrpSpPr>
        <p:grpSpPr>
          <a:xfrm>
            <a:off x="3423323" y="750928"/>
            <a:ext cx="1616763" cy="369334"/>
            <a:chOff x="6400801" y="2385390"/>
            <a:chExt cx="1616763" cy="369334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27EA12A-9983-DD9D-5C64-DDF9FC60F6EF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30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D608E58-B1B5-B980-B255-CB65B2828284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0x3000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70F49EEA-A997-5D06-9995-FBC501173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9325" y="1073798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0x2000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8C2E4B1-0393-8F75-9F09-E5FA015FB090}"/>
              </a:ext>
            </a:extLst>
          </p:cNvPr>
          <p:cNvCxnSpPr>
            <a:cxnSpLocks/>
          </p:cNvCxnSpPr>
          <p:nvPr/>
        </p:nvCxnSpPr>
        <p:spPr>
          <a:xfrm>
            <a:off x="4926519" y="942221"/>
            <a:ext cx="128016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8229EDA-58E2-84D6-CBD1-FFC47CFF8F46}"/>
              </a:ext>
            </a:extLst>
          </p:cNvPr>
          <p:cNvGrpSpPr/>
          <p:nvPr/>
        </p:nvGrpSpPr>
        <p:grpSpPr>
          <a:xfrm>
            <a:off x="1322855" y="744305"/>
            <a:ext cx="1616763" cy="369334"/>
            <a:chOff x="6400801" y="2385390"/>
            <a:chExt cx="1616763" cy="369334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918C4E4-8FC3-B429-F824-B0AA68AE2817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20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92DE711-7240-9E00-9137-9B4A064F4502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0x2000</a:t>
              </a:r>
              <a:endParaRPr lang="en-US" dirty="0"/>
            </a:p>
          </p:txBody>
        </p:sp>
      </p:grpSp>
      <p:sp>
        <p:nvSpPr>
          <p:cNvPr id="16" name="TextBox 24">
            <a:extLst>
              <a:ext uri="{FF2B5EF4-FFF2-40B4-BE49-F238E27FC236}">
                <a16:creationId xmlns:a16="http://schemas.microsoft.com/office/drawing/2014/main" id="{1AC886D8-3916-3A69-AC02-E2CE9145B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2109" y="1053921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0x1000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E5DFDEB-F5DD-0F3F-B215-55E068CFF7DE}"/>
              </a:ext>
            </a:extLst>
          </p:cNvPr>
          <p:cNvCxnSpPr>
            <a:cxnSpLocks/>
          </p:cNvCxnSpPr>
          <p:nvPr/>
        </p:nvCxnSpPr>
        <p:spPr>
          <a:xfrm>
            <a:off x="2873354" y="948849"/>
            <a:ext cx="536715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F236221-6E5A-D05E-824B-42B41047C00D}"/>
              </a:ext>
            </a:extLst>
          </p:cNvPr>
          <p:cNvGrpSpPr/>
          <p:nvPr/>
        </p:nvGrpSpPr>
        <p:grpSpPr>
          <a:xfrm>
            <a:off x="8431063" y="750930"/>
            <a:ext cx="1616763" cy="369334"/>
            <a:chOff x="6400801" y="2385390"/>
            <a:chExt cx="1616763" cy="369334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A076552-6194-E572-8BCD-BE73FCB4165B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g.v</a:t>
              </a:r>
              <a:endParaRPr 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4272AB3-1F5C-66A8-BCD1-58C2DD01224E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0x1000</a:t>
              </a:r>
              <a:endParaRPr lang="en-US" dirty="0"/>
            </a:p>
          </p:txBody>
        </p:sp>
      </p:grpSp>
      <p:sp>
        <p:nvSpPr>
          <p:cNvPr id="21" name="TextBox 24">
            <a:extLst>
              <a:ext uri="{FF2B5EF4-FFF2-40B4-BE49-F238E27FC236}">
                <a16:creationId xmlns:a16="http://schemas.microsoft.com/office/drawing/2014/main" id="{54632887-9EED-89E7-4016-76147DA1A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9217" y="1082193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0x4000</a:t>
            </a:r>
          </a:p>
        </p:txBody>
      </p:sp>
      <p:sp>
        <p:nvSpPr>
          <p:cNvPr id="22" name="TextBox 24">
            <a:extLst>
              <a:ext uri="{FF2B5EF4-FFF2-40B4-BE49-F238E27FC236}">
                <a16:creationId xmlns:a16="http://schemas.microsoft.com/office/drawing/2014/main" id="{1688DB76-6AD9-FC4C-A184-CED250035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6631" y="755543"/>
            <a:ext cx="969790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0x4000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3448C3F-5399-446F-159D-A99BA291108C}"/>
              </a:ext>
            </a:extLst>
          </p:cNvPr>
          <p:cNvCxnSpPr>
            <a:cxnSpLocks/>
          </p:cNvCxnSpPr>
          <p:nvPr/>
        </p:nvCxnSpPr>
        <p:spPr>
          <a:xfrm>
            <a:off x="7817571" y="944891"/>
            <a:ext cx="676789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0CDF081B-7A6E-FA37-24D9-9A5EF27A2611}"/>
              </a:ext>
            </a:extLst>
          </p:cNvPr>
          <p:cNvSpPr txBox="1"/>
          <p:nvPr/>
        </p:nvSpPr>
        <p:spPr>
          <a:xfrm>
            <a:off x="914936" y="2032911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head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351BE8E-1E96-3384-E8F9-835F8E8161F6}"/>
              </a:ext>
            </a:extLst>
          </p:cNvPr>
          <p:cNvCxnSpPr>
            <a:cxnSpLocks/>
            <a:stCxn id="24" idx="0"/>
          </p:cNvCxnSpPr>
          <p:nvPr/>
        </p:nvCxnSpPr>
        <p:spPr>
          <a:xfrm flipV="1">
            <a:off x="1242109" y="1423253"/>
            <a:ext cx="327173" cy="6096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06F35A51-374B-E78B-B8B4-94BF85511434}"/>
              </a:ext>
            </a:extLst>
          </p:cNvPr>
          <p:cNvSpPr txBox="1"/>
          <p:nvPr/>
        </p:nvSpPr>
        <p:spPr>
          <a:xfrm>
            <a:off x="5161674" y="2035183"/>
            <a:ext cx="475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tail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6F333A2-C30A-D605-EE37-E505CD6112BB}"/>
              </a:ext>
            </a:extLst>
          </p:cNvPr>
          <p:cNvCxnSpPr>
            <a:cxnSpLocks/>
            <a:stCxn id="28" idx="0"/>
          </p:cNvCxnSpPr>
          <p:nvPr/>
        </p:nvCxnSpPr>
        <p:spPr>
          <a:xfrm flipV="1">
            <a:off x="5399272" y="1425525"/>
            <a:ext cx="416748" cy="6096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CA382B0-AD43-6C16-95B0-0E1A39B9CC70}"/>
              </a:ext>
            </a:extLst>
          </p:cNvPr>
          <p:cNvSpPr txBox="1"/>
          <p:nvPr/>
        </p:nvSpPr>
        <p:spPr>
          <a:xfrm>
            <a:off x="4947936" y="1439171"/>
            <a:ext cx="1588876" cy="8690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7788273-A432-C13F-528F-2AE140849D8C}"/>
              </a:ext>
            </a:extLst>
          </p:cNvPr>
          <p:cNvSpPr txBox="1"/>
          <p:nvPr/>
        </p:nvSpPr>
        <p:spPr>
          <a:xfrm>
            <a:off x="8502860" y="791453"/>
            <a:ext cx="476923" cy="274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/>
              <a:t>50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F44C06B-B466-4D5D-F7D5-E2D6B4DCC0F2}"/>
              </a:ext>
            </a:extLst>
          </p:cNvPr>
          <p:cNvSpPr txBox="1"/>
          <p:nvPr/>
        </p:nvSpPr>
        <p:spPr>
          <a:xfrm>
            <a:off x="9121262" y="793729"/>
            <a:ext cx="914400" cy="274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b="1" dirty="0"/>
              <a:t>0x1000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74830DC-6575-F5BB-0060-8399039CA948}"/>
              </a:ext>
            </a:extLst>
          </p:cNvPr>
          <p:cNvSpPr txBox="1"/>
          <p:nvPr/>
        </p:nvSpPr>
        <p:spPr>
          <a:xfrm>
            <a:off x="8115898" y="1811823"/>
            <a:ext cx="4169539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1. Create a node known as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2. put the data into the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3. if head==null then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           head=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   else 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   {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            temp=head;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           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=1;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            while(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&lt;pos-1){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                      temp=temp-&gt;next;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                     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++;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            }        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          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-&gt;next=temp-&gt;next;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           temp-&gt;next=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    }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    tail -&gt; next=head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B9F8359-1087-9FE5-5DCE-EC24960277DA}"/>
              </a:ext>
            </a:extLst>
          </p:cNvPr>
          <p:cNvSpPr txBox="1"/>
          <p:nvPr/>
        </p:nvSpPr>
        <p:spPr>
          <a:xfrm>
            <a:off x="5838568" y="3429000"/>
            <a:ext cx="1066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newnode</a:t>
            </a:r>
            <a:endParaRPr lang="en-US" dirty="0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A8CF989-60F9-7FE5-F68D-4D3BC80EE349}"/>
              </a:ext>
            </a:extLst>
          </p:cNvPr>
          <p:cNvCxnSpPr>
            <a:cxnSpLocks/>
          </p:cNvCxnSpPr>
          <p:nvPr/>
        </p:nvCxnSpPr>
        <p:spPr>
          <a:xfrm flipH="1" flipV="1">
            <a:off x="5512698" y="3159149"/>
            <a:ext cx="346515" cy="48904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AC9FBF79-3C46-FE9A-E19E-E64C8C30C17B}"/>
              </a:ext>
            </a:extLst>
          </p:cNvPr>
          <p:cNvSpPr txBox="1"/>
          <p:nvPr/>
        </p:nvSpPr>
        <p:spPr>
          <a:xfrm>
            <a:off x="10748852" y="2605151"/>
            <a:ext cx="6312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NO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8A1BA8-1C7A-1ABA-EFC9-63DADBD8137B}"/>
              </a:ext>
            </a:extLst>
          </p:cNvPr>
          <p:cNvSpPr txBox="1"/>
          <p:nvPr/>
        </p:nvSpPr>
        <p:spPr>
          <a:xfrm>
            <a:off x="8726194" y="2851884"/>
            <a:ext cx="2632871" cy="3794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2D118F-69EE-3850-D2D0-61599ABBEA5E}"/>
              </a:ext>
            </a:extLst>
          </p:cNvPr>
          <p:cNvSpPr txBox="1"/>
          <p:nvPr/>
        </p:nvSpPr>
        <p:spPr>
          <a:xfrm>
            <a:off x="344292" y="30151"/>
            <a:ext cx="60937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u="sng" dirty="0">
                <a:highlight>
                  <a:srgbClr val="FFFF00"/>
                </a:highlight>
              </a:rPr>
              <a:t>Insert at position</a:t>
            </a:r>
            <a:r>
              <a:rPr lang="en-US" sz="2400" b="1" u="sng" dirty="0"/>
              <a:t> </a:t>
            </a:r>
            <a:r>
              <a:rPr lang="en-US" sz="2400" b="1" dirty="0"/>
              <a:t>( assume pos = 3)</a:t>
            </a:r>
            <a:endParaRPr lang="en-US" b="1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9E9E6D9-1AB1-E1C3-5E53-F33E777CFA69}"/>
              </a:ext>
            </a:extLst>
          </p:cNvPr>
          <p:cNvGrpSpPr/>
          <p:nvPr/>
        </p:nvGrpSpPr>
        <p:grpSpPr>
          <a:xfrm>
            <a:off x="4798961" y="2382005"/>
            <a:ext cx="1616763" cy="369334"/>
            <a:chOff x="6400801" y="2385390"/>
            <a:chExt cx="1616763" cy="369334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16866DC-C0C3-CB77-7EAE-7010C4933E25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g.v</a:t>
              </a:r>
              <a:endParaRPr lang="en-US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9366329-C926-6150-6885-C218E2982188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err="1"/>
                <a:t>g.v</a:t>
              </a:r>
              <a:endParaRPr lang="en-US" dirty="0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EF9E4776-2553-B0FB-BB5E-AB2C88336901}"/>
              </a:ext>
            </a:extLst>
          </p:cNvPr>
          <p:cNvSpPr txBox="1"/>
          <p:nvPr/>
        </p:nvSpPr>
        <p:spPr>
          <a:xfrm>
            <a:off x="4825780" y="2429511"/>
            <a:ext cx="476923" cy="274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/>
              <a:t>70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C3EC0B1-2BBE-F8A7-27B9-F4C177FC3F99}"/>
              </a:ext>
            </a:extLst>
          </p:cNvPr>
          <p:cNvSpPr txBox="1"/>
          <p:nvPr/>
        </p:nvSpPr>
        <p:spPr>
          <a:xfrm>
            <a:off x="5505166" y="2429511"/>
            <a:ext cx="682880" cy="274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b="1" dirty="0"/>
              <a:t>null</a:t>
            </a:r>
          </a:p>
        </p:txBody>
      </p:sp>
      <p:sp>
        <p:nvSpPr>
          <p:cNvPr id="41" name="TextBox 24">
            <a:extLst>
              <a:ext uri="{FF2B5EF4-FFF2-40B4-BE49-F238E27FC236}">
                <a16:creationId xmlns:a16="http://schemas.microsoft.com/office/drawing/2014/main" id="{D61BE314-576B-E03C-2D84-7A6B266FE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4924" y="2789817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0x5000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6CA2F43-F845-4C44-6057-84B207292EDD}"/>
              </a:ext>
            </a:extLst>
          </p:cNvPr>
          <p:cNvSpPr txBox="1"/>
          <p:nvPr/>
        </p:nvSpPr>
        <p:spPr>
          <a:xfrm>
            <a:off x="3471331" y="2150669"/>
            <a:ext cx="680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temp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29136D3-2C37-9599-7DD8-2613990A67DB}"/>
              </a:ext>
            </a:extLst>
          </p:cNvPr>
          <p:cNvCxnSpPr>
            <a:cxnSpLocks/>
          </p:cNvCxnSpPr>
          <p:nvPr/>
        </p:nvCxnSpPr>
        <p:spPr>
          <a:xfrm flipV="1">
            <a:off x="3761717" y="1536926"/>
            <a:ext cx="5388" cy="61653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816BCF7B-9003-47AB-02F2-A349D8326121}"/>
              </a:ext>
            </a:extLst>
          </p:cNvPr>
          <p:cNvSpPr txBox="1"/>
          <p:nvPr/>
        </p:nvSpPr>
        <p:spPr>
          <a:xfrm>
            <a:off x="1684662" y="2056466"/>
            <a:ext cx="680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temp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4DD980-CA19-D827-8BD5-B100A0EDC861}"/>
              </a:ext>
            </a:extLst>
          </p:cNvPr>
          <p:cNvCxnSpPr>
            <a:cxnSpLocks/>
            <a:endCxn id="16" idx="2"/>
          </p:cNvCxnSpPr>
          <p:nvPr/>
        </p:nvCxnSpPr>
        <p:spPr>
          <a:xfrm flipH="1" flipV="1">
            <a:off x="1679890" y="1423253"/>
            <a:ext cx="285019" cy="58463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CDC00945-6A30-D968-5669-D2B510171819}"/>
              </a:ext>
            </a:extLst>
          </p:cNvPr>
          <p:cNvSpPr txBox="1"/>
          <p:nvPr/>
        </p:nvSpPr>
        <p:spPr>
          <a:xfrm>
            <a:off x="5480842" y="2421228"/>
            <a:ext cx="923354" cy="274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b="1" dirty="0"/>
              <a:t>0x3000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7A660CAA-FE5F-D8B3-870A-DDD55FCB82DB}"/>
              </a:ext>
            </a:extLst>
          </p:cNvPr>
          <p:cNvCxnSpPr>
            <a:cxnSpLocks/>
          </p:cNvCxnSpPr>
          <p:nvPr/>
        </p:nvCxnSpPr>
        <p:spPr>
          <a:xfrm>
            <a:off x="5736056" y="1062128"/>
            <a:ext cx="457200" cy="5045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or: Elbow 69">
            <a:extLst>
              <a:ext uri="{FF2B5EF4-FFF2-40B4-BE49-F238E27FC236}">
                <a16:creationId xmlns:a16="http://schemas.microsoft.com/office/drawing/2014/main" id="{73E988BD-F3DC-B86B-1608-E2AFF50FC678}"/>
              </a:ext>
            </a:extLst>
          </p:cNvPr>
          <p:cNvCxnSpPr>
            <a:cxnSpLocks/>
            <a:stCxn id="30" idx="3"/>
          </p:cNvCxnSpPr>
          <p:nvPr/>
        </p:nvCxnSpPr>
        <p:spPr>
          <a:xfrm flipH="1" flipV="1">
            <a:off x="5757334" y="1071792"/>
            <a:ext cx="658390" cy="1494879"/>
          </a:xfrm>
          <a:prstGeom prst="bentConnector4">
            <a:avLst>
              <a:gd name="adj1" fmla="val -34721"/>
              <a:gd name="adj2" fmla="val 56177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C8AC23DB-677C-0746-57A6-CFEA68E6943E}"/>
              </a:ext>
            </a:extLst>
          </p:cNvPr>
          <p:cNvSpPr txBox="1"/>
          <p:nvPr/>
        </p:nvSpPr>
        <p:spPr>
          <a:xfrm>
            <a:off x="4122593" y="782940"/>
            <a:ext cx="875561" cy="274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b="1" dirty="0"/>
              <a:t>0x5000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1E6C6A6D-9C96-2B48-57FA-27FCC3C4028D}"/>
              </a:ext>
            </a:extLst>
          </p:cNvPr>
          <p:cNvCxnSpPr>
            <a:cxnSpLocks/>
          </p:cNvCxnSpPr>
          <p:nvPr/>
        </p:nvCxnSpPr>
        <p:spPr>
          <a:xfrm>
            <a:off x="4292433" y="2612149"/>
            <a:ext cx="548640" cy="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D79BAF81-DF24-3395-24EC-B008C16864C4}"/>
              </a:ext>
            </a:extLst>
          </p:cNvPr>
          <p:cNvSpPr txBox="1"/>
          <p:nvPr/>
        </p:nvSpPr>
        <p:spPr>
          <a:xfrm>
            <a:off x="1670112" y="1369977"/>
            <a:ext cx="1224826" cy="12357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F4496AC-57F5-BF4F-CE78-EE62D42DE8F3}"/>
              </a:ext>
            </a:extLst>
          </p:cNvPr>
          <p:cNvSpPr txBox="1"/>
          <p:nvPr/>
        </p:nvSpPr>
        <p:spPr>
          <a:xfrm>
            <a:off x="5351899" y="643206"/>
            <a:ext cx="410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X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946B85D-1628-B099-4D81-24EFBDA91CC8}"/>
              </a:ext>
            </a:extLst>
          </p:cNvPr>
          <p:cNvSpPr txBox="1"/>
          <p:nvPr/>
        </p:nvSpPr>
        <p:spPr>
          <a:xfrm>
            <a:off x="7206820" y="4412974"/>
            <a:ext cx="148920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Is 1&lt; 3-1 ?yes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249C824-8D19-200B-38CD-0D164BAFEC8D}"/>
              </a:ext>
            </a:extLst>
          </p:cNvPr>
          <p:cNvSpPr txBox="1"/>
          <p:nvPr/>
        </p:nvSpPr>
        <p:spPr>
          <a:xfrm>
            <a:off x="7189998" y="4419603"/>
            <a:ext cx="1489204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Is 2&lt; 3-1 ? No</a:t>
            </a:r>
          </a:p>
        </p:txBody>
      </p:sp>
      <p:cxnSp>
        <p:nvCxnSpPr>
          <p:cNvPr id="74" name="Connector: Elbow 73">
            <a:extLst>
              <a:ext uri="{FF2B5EF4-FFF2-40B4-BE49-F238E27FC236}">
                <a16:creationId xmlns:a16="http://schemas.microsoft.com/office/drawing/2014/main" id="{8E8B9E54-6A11-B088-DBD2-397DBFD9E277}"/>
              </a:ext>
            </a:extLst>
          </p:cNvPr>
          <p:cNvCxnSpPr>
            <a:cxnSpLocks/>
          </p:cNvCxnSpPr>
          <p:nvPr/>
        </p:nvCxnSpPr>
        <p:spPr>
          <a:xfrm rot="5400000">
            <a:off x="4034433" y="1329604"/>
            <a:ext cx="1550021" cy="1015069"/>
          </a:xfrm>
          <a:prstGeom prst="bentConnector3">
            <a:avLst>
              <a:gd name="adj1" fmla="val 41450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0A85F95F-B1AE-32EE-7C76-742EF4AEBD09}"/>
              </a:ext>
            </a:extLst>
          </p:cNvPr>
          <p:cNvCxnSpPr/>
          <p:nvPr/>
        </p:nvCxnSpPr>
        <p:spPr>
          <a:xfrm>
            <a:off x="5048015" y="1062128"/>
            <a:ext cx="274320" cy="966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B6E20708-C54D-487D-1191-854E4DB304B7}"/>
              </a:ext>
            </a:extLst>
          </p:cNvPr>
          <p:cNvCxnSpPr>
            <a:stCxn id="20" idx="3"/>
          </p:cNvCxnSpPr>
          <p:nvPr/>
        </p:nvCxnSpPr>
        <p:spPr>
          <a:xfrm flipH="1" flipV="1">
            <a:off x="1099930" y="643206"/>
            <a:ext cx="8947896" cy="292390"/>
          </a:xfrm>
          <a:prstGeom prst="bentConnector3">
            <a:avLst>
              <a:gd name="adj1" fmla="val -2555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or: Elbow 50">
            <a:extLst>
              <a:ext uri="{FF2B5EF4-FFF2-40B4-BE49-F238E27FC236}">
                <a16:creationId xmlns:a16="http://schemas.microsoft.com/office/drawing/2014/main" id="{E9624C75-E83F-1AEA-4EFE-61A06994F024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88387" y="668000"/>
            <a:ext cx="285767" cy="236177"/>
          </a:xfrm>
          <a:prstGeom prst="bentConnector2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5FD52D0E-A0F2-84EC-1F1B-FC64B93130B4}"/>
              </a:ext>
            </a:extLst>
          </p:cNvPr>
          <p:cNvSpPr txBox="1"/>
          <p:nvPr/>
        </p:nvSpPr>
        <p:spPr>
          <a:xfrm>
            <a:off x="9392188" y="1519286"/>
            <a:ext cx="475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tail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751067AE-E4A9-AA20-605C-0665B7491A77}"/>
              </a:ext>
            </a:extLst>
          </p:cNvPr>
          <p:cNvCxnSpPr>
            <a:cxnSpLocks/>
            <a:stCxn id="52" idx="1"/>
            <a:endCxn id="21" idx="2"/>
          </p:cNvCxnSpPr>
          <p:nvPr/>
        </p:nvCxnSpPr>
        <p:spPr>
          <a:xfrm flipH="1" flipV="1">
            <a:off x="8836998" y="1451525"/>
            <a:ext cx="555190" cy="25242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2031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8" grpId="0"/>
      <p:bldP spid="44" grpId="0"/>
      <p:bldP spid="2" grpId="0" animBg="1"/>
      <p:bldP spid="34" grpId="0" animBg="1"/>
      <p:bldP spid="40" grpId="0" animBg="1"/>
      <p:bldP spid="41" grpId="0"/>
      <p:bldP spid="42" grpId="0"/>
      <p:bldP spid="47" grpId="0"/>
      <p:bldP spid="55" grpId="0" animBg="1"/>
      <p:bldP spid="71" grpId="0" animBg="1"/>
      <p:bldP spid="82" grpId="0" animBg="1"/>
      <p:bldP spid="46" grpId="0" animBg="1"/>
      <p:bldP spid="4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05856-F22F-7BF7-2BDE-2C8E62DA2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469" y="276621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SLL– Delete Operation</a:t>
            </a:r>
          </a:p>
        </p:txBody>
      </p:sp>
    </p:spTree>
    <p:extLst>
      <p:ext uri="{BB962C8B-B14F-4D97-AF65-F5344CB8AC3E}">
        <p14:creationId xmlns:p14="http://schemas.microsoft.com/office/powerpoint/2010/main" val="16492553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837E3-5645-CB87-57E1-16706518E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337"/>
            <a:ext cx="10515600" cy="685753"/>
          </a:xfrm>
        </p:spPr>
        <p:txBody>
          <a:bodyPr>
            <a:normAutofit fontScale="90000"/>
          </a:bodyPr>
          <a:lstStyle/>
          <a:p>
            <a:r>
              <a:rPr lang="en-US" dirty="0"/>
              <a:t>Delete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68D80-8BA9-A319-63AA-4A645F946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810" y="948535"/>
            <a:ext cx="5968623" cy="5239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/>
              <a:t>Algorithm </a:t>
            </a:r>
            <a:r>
              <a:rPr lang="en-US" sz="2000" b="1" dirty="0" err="1"/>
              <a:t>delete_at_beginning</a:t>
            </a:r>
            <a:r>
              <a:rPr lang="en-US" sz="2000" b="1" dirty="0"/>
              <a:t>(head)</a:t>
            </a:r>
          </a:p>
          <a:p>
            <a:pPr marL="0" indent="0">
              <a:buNone/>
            </a:pPr>
            <a:r>
              <a:rPr lang="en-US" sz="2000" dirty="0"/>
              <a:t>// head is the pointer to the start of the list</a:t>
            </a:r>
          </a:p>
          <a:p>
            <a:pPr marL="0" indent="0">
              <a:buNone/>
            </a:pPr>
            <a:r>
              <a:rPr lang="en-US" sz="2000" dirty="0"/>
              <a:t>{</a:t>
            </a:r>
          </a:p>
          <a:p>
            <a:pPr marL="0" indent="0">
              <a:buNone/>
            </a:pPr>
            <a:r>
              <a:rPr lang="en-US" sz="2000" dirty="0"/>
              <a:t>         if head==null then</a:t>
            </a:r>
          </a:p>
          <a:p>
            <a:pPr marL="0" indent="0">
              <a:buNone/>
            </a:pPr>
            <a:r>
              <a:rPr lang="en-US" sz="2000" dirty="0"/>
              <a:t>               return -1;</a:t>
            </a:r>
          </a:p>
          <a:p>
            <a:pPr marL="0" indent="0">
              <a:buNone/>
            </a:pPr>
            <a:r>
              <a:rPr lang="en-US" sz="2000" dirty="0"/>
              <a:t>         else</a:t>
            </a:r>
          </a:p>
          <a:p>
            <a:pPr marL="0" indent="0">
              <a:buNone/>
            </a:pPr>
            <a:r>
              <a:rPr lang="en-US" sz="2000" dirty="0"/>
              <a:t>           {</a:t>
            </a:r>
          </a:p>
          <a:p>
            <a:pPr marL="0" indent="0">
              <a:buNone/>
            </a:pPr>
            <a:r>
              <a:rPr lang="en-US" sz="2000" dirty="0"/>
              <a:t>               x=head-&gt;data;</a:t>
            </a:r>
          </a:p>
          <a:p>
            <a:pPr marL="0" indent="0">
              <a:buNone/>
            </a:pPr>
            <a:r>
              <a:rPr lang="en-US" sz="2000" dirty="0"/>
              <a:t>               </a:t>
            </a:r>
            <a:r>
              <a:rPr lang="en-US" sz="2000" dirty="0" err="1"/>
              <a:t>d_node</a:t>
            </a:r>
            <a:r>
              <a:rPr lang="en-US" sz="2000" dirty="0"/>
              <a:t>=head;</a:t>
            </a:r>
          </a:p>
          <a:p>
            <a:pPr marL="0" indent="0">
              <a:buNone/>
            </a:pPr>
            <a:r>
              <a:rPr lang="en-US" sz="2000" dirty="0"/>
              <a:t>               head=head-&gt;next;</a:t>
            </a:r>
          </a:p>
          <a:p>
            <a:pPr marL="0" indent="0">
              <a:buNone/>
            </a:pPr>
            <a:r>
              <a:rPr lang="en-US" sz="2000" dirty="0"/>
              <a:t>               free(</a:t>
            </a:r>
            <a:r>
              <a:rPr lang="en-US" sz="2000" dirty="0" err="1"/>
              <a:t>d_node</a:t>
            </a:r>
            <a:r>
              <a:rPr lang="en-US" sz="2000" dirty="0"/>
              <a:t>);</a:t>
            </a:r>
          </a:p>
          <a:p>
            <a:pPr marL="0" indent="0">
              <a:buNone/>
            </a:pPr>
            <a:r>
              <a:rPr lang="en-US" sz="2000" dirty="0"/>
              <a:t>               return x;</a:t>
            </a:r>
          </a:p>
          <a:p>
            <a:pPr marL="0" indent="0">
              <a:buNone/>
            </a:pPr>
            <a:r>
              <a:rPr lang="en-US" sz="2000" dirty="0"/>
              <a:t>           }</a:t>
            </a:r>
          </a:p>
          <a:p>
            <a:pPr marL="0" indent="0">
              <a:buNone/>
            </a:pPr>
            <a:r>
              <a:rPr lang="en-US" sz="2000" dirty="0"/>
              <a:t>}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8D0C543-8E23-429F-255D-5C8407A48856}"/>
              </a:ext>
            </a:extLst>
          </p:cNvPr>
          <p:cNvSpPr txBox="1">
            <a:spLocks/>
          </p:cNvSpPr>
          <p:nvPr/>
        </p:nvSpPr>
        <p:spPr>
          <a:xfrm>
            <a:off x="6538467" y="272677"/>
            <a:ext cx="5257800" cy="60287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/>
              <a:t>Algorithm </a:t>
            </a:r>
            <a:r>
              <a:rPr lang="en-US" sz="2000" b="1" dirty="0" err="1"/>
              <a:t>delete_at_end</a:t>
            </a:r>
            <a:r>
              <a:rPr lang="en-US" sz="2000" b="1" dirty="0"/>
              <a:t>(head)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/>
              <a:t>// head is the pointer to the start of the list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/>
              <a:t>{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/>
              <a:t>	if head==null then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/>
              <a:t>            	      return -1;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/>
              <a:t>         	else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/>
              <a:t>           	{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/>
              <a:t>            	    temp=head;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/>
              <a:t>                     while (temp-&gt;next-&gt;next !=null)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/>
              <a:t>                               temp=temp-&gt;next;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/>
              <a:t>                       x=temp-&gt;next-&gt;data;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/>
              <a:t>                      </a:t>
            </a:r>
            <a:r>
              <a:rPr lang="en-US" sz="2000" dirty="0" err="1"/>
              <a:t>d_node</a:t>
            </a:r>
            <a:r>
              <a:rPr lang="en-US" sz="2000" dirty="0"/>
              <a:t>=temp-&gt;next;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/>
              <a:t>            	      temp-&gt;next=null;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/>
              <a:t>                       free(</a:t>
            </a:r>
            <a:r>
              <a:rPr lang="en-US" sz="2000" dirty="0" err="1"/>
              <a:t>d_node</a:t>
            </a:r>
            <a:r>
              <a:rPr lang="en-US" sz="2000" dirty="0"/>
              <a:t>);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/>
              <a:t>	      return x;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/>
              <a:t>                   }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sz="2000" dirty="0"/>
              <a:t>}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ED32F8-6F32-E79B-89D2-67B1E14C5D05}"/>
              </a:ext>
            </a:extLst>
          </p:cNvPr>
          <p:cNvSpPr txBox="1"/>
          <p:nvPr/>
        </p:nvSpPr>
        <p:spPr>
          <a:xfrm>
            <a:off x="702365" y="5923722"/>
            <a:ext cx="2385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 Complexity : O(1)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AA2E75-B6F6-986E-0811-6A6F0897D421}"/>
              </a:ext>
            </a:extLst>
          </p:cNvPr>
          <p:cNvSpPr txBox="1"/>
          <p:nvPr/>
        </p:nvSpPr>
        <p:spPr>
          <a:xfrm>
            <a:off x="8130208" y="6373291"/>
            <a:ext cx="2385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 Complexity : O(n)</a:t>
            </a:r>
          </a:p>
        </p:txBody>
      </p:sp>
    </p:spTree>
    <p:extLst>
      <p:ext uri="{BB962C8B-B14F-4D97-AF65-F5344CB8AC3E}">
        <p14:creationId xmlns:p14="http://schemas.microsoft.com/office/powerpoint/2010/main" val="6247169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837E3-5645-CB87-57E1-16706518E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415" y="2693001"/>
            <a:ext cx="3706504" cy="685753"/>
          </a:xfrm>
        </p:spPr>
        <p:txBody>
          <a:bodyPr>
            <a:normAutofit fontScale="90000"/>
          </a:bodyPr>
          <a:lstStyle/>
          <a:p>
            <a:r>
              <a:rPr lang="en-US" dirty="0"/>
              <a:t>delete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68D80-8BA9-A319-63AA-4A645F946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4288" y="279676"/>
            <a:ext cx="7159389" cy="644342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8000" b="1" dirty="0"/>
              <a:t>Algorithm </a:t>
            </a:r>
            <a:r>
              <a:rPr lang="en-US" sz="8000" b="1" dirty="0" err="1"/>
              <a:t>delete_at_position</a:t>
            </a:r>
            <a:r>
              <a:rPr lang="en-US" sz="8000" b="1" dirty="0"/>
              <a:t>(</a:t>
            </a:r>
            <a:r>
              <a:rPr lang="en-US" sz="8000" b="1" dirty="0" err="1"/>
              <a:t>head,pos</a:t>
            </a:r>
            <a:r>
              <a:rPr lang="en-US" sz="8000" b="1" dirty="0"/>
              <a:t>)</a:t>
            </a:r>
          </a:p>
          <a:p>
            <a:pPr marL="0" indent="0">
              <a:buNone/>
            </a:pPr>
            <a:r>
              <a:rPr lang="en-US" sz="8000" dirty="0"/>
              <a:t>// </a:t>
            </a:r>
            <a:r>
              <a:rPr lang="en-US" sz="8000" b="1" dirty="0"/>
              <a:t>head</a:t>
            </a:r>
            <a:r>
              <a:rPr lang="en-US" sz="8000" dirty="0"/>
              <a:t> is the pointer to the start of the list</a:t>
            </a:r>
          </a:p>
          <a:p>
            <a:pPr marL="0" indent="0">
              <a:buNone/>
            </a:pPr>
            <a:r>
              <a:rPr lang="en-US" sz="8000" dirty="0"/>
              <a:t>// </a:t>
            </a:r>
            <a:r>
              <a:rPr lang="en-US" sz="8000" b="1" i="1" dirty="0"/>
              <a:t>pos</a:t>
            </a:r>
            <a:r>
              <a:rPr lang="en-US" sz="8000" dirty="0"/>
              <a:t> is the position of the element to delete in the list</a:t>
            </a:r>
          </a:p>
          <a:p>
            <a:pPr marL="0" indent="0">
              <a:buNone/>
            </a:pPr>
            <a:r>
              <a:rPr lang="en-US" sz="8000" dirty="0"/>
              <a:t>{</a:t>
            </a:r>
          </a:p>
          <a:p>
            <a:pPr marL="0" indent="0">
              <a:buNone/>
            </a:pPr>
            <a:r>
              <a:rPr lang="en-US" sz="8000" dirty="0"/>
              <a:t>         if head==null then</a:t>
            </a:r>
          </a:p>
          <a:p>
            <a:pPr marL="0" indent="0">
              <a:buNone/>
            </a:pPr>
            <a:r>
              <a:rPr lang="en-US" sz="8000" dirty="0"/>
              <a:t>               return -1;</a:t>
            </a:r>
          </a:p>
          <a:p>
            <a:pPr marL="0" indent="0">
              <a:buNone/>
            </a:pPr>
            <a:r>
              <a:rPr lang="en-US" sz="8000" dirty="0"/>
              <a:t>         else</a:t>
            </a:r>
          </a:p>
          <a:p>
            <a:pPr marL="0" indent="0">
              <a:buNone/>
            </a:pPr>
            <a:r>
              <a:rPr lang="en-US" sz="8000" dirty="0"/>
              <a:t>           {</a:t>
            </a:r>
          </a:p>
          <a:p>
            <a:pPr marL="0" indent="0">
              <a:buNone/>
            </a:pPr>
            <a:r>
              <a:rPr lang="en-US" sz="8000" dirty="0"/>
              <a:t>              temp=head;  </a:t>
            </a:r>
          </a:p>
          <a:p>
            <a:pPr marL="0" indent="0">
              <a:buNone/>
            </a:pPr>
            <a:r>
              <a:rPr lang="en-US" sz="8000" dirty="0"/>
              <a:t>              </a:t>
            </a:r>
            <a:r>
              <a:rPr lang="en-US" sz="8000" dirty="0" err="1"/>
              <a:t>i</a:t>
            </a:r>
            <a:r>
              <a:rPr lang="en-US" sz="8000" dirty="0"/>
              <a:t>=1;</a:t>
            </a:r>
          </a:p>
          <a:p>
            <a:pPr marL="0" indent="0">
              <a:buNone/>
            </a:pPr>
            <a:r>
              <a:rPr lang="en-US" sz="8000" dirty="0"/>
              <a:t>              while ( </a:t>
            </a:r>
            <a:r>
              <a:rPr lang="en-US" sz="8000" dirty="0" err="1"/>
              <a:t>i</a:t>
            </a:r>
            <a:r>
              <a:rPr lang="en-US" sz="8000" dirty="0"/>
              <a:t> &lt;pos-1) {</a:t>
            </a:r>
          </a:p>
          <a:p>
            <a:pPr marL="0" indent="0">
              <a:buNone/>
            </a:pPr>
            <a:r>
              <a:rPr lang="en-US" sz="8000" dirty="0"/>
              <a:t>                     temp=temp-&gt;next;</a:t>
            </a:r>
          </a:p>
          <a:p>
            <a:pPr marL="0" indent="0">
              <a:buNone/>
            </a:pPr>
            <a:r>
              <a:rPr lang="en-US" sz="8000" dirty="0"/>
              <a:t>                     </a:t>
            </a:r>
            <a:r>
              <a:rPr lang="en-US" sz="8000" dirty="0" err="1"/>
              <a:t>i</a:t>
            </a:r>
            <a:r>
              <a:rPr lang="en-US" sz="8000" dirty="0"/>
              <a:t>++;</a:t>
            </a:r>
          </a:p>
          <a:p>
            <a:pPr marL="0" indent="0">
              <a:buNone/>
            </a:pPr>
            <a:r>
              <a:rPr lang="en-US" sz="8000" dirty="0"/>
              <a:t>           }</a:t>
            </a:r>
          </a:p>
          <a:p>
            <a:pPr marL="0" indent="0">
              <a:buNone/>
            </a:pPr>
            <a:r>
              <a:rPr lang="en-US" sz="8000" dirty="0"/>
              <a:t>            x=temp-&gt;next-&gt;data; </a:t>
            </a:r>
            <a:r>
              <a:rPr lang="en-US" sz="8000" dirty="0" err="1"/>
              <a:t>d_node</a:t>
            </a:r>
            <a:r>
              <a:rPr lang="en-US" sz="8000" dirty="0"/>
              <a:t>=temp-&gt;next;</a:t>
            </a:r>
          </a:p>
          <a:p>
            <a:pPr marL="0" indent="0">
              <a:buNone/>
            </a:pPr>
            <a:r>
              <a:rPr lang="en-US" sz="8000" dirty="0"/>
              <a:t>           temp-&gt;next=temp-&gt;next-&gt;next; free(</a:t>
            </a:r>
            <a:r>
              <a:rPr lang="en-US" sz="8000" dirty="0" err="1"/>
              <a:t>d_node</a:t>
            </a:r>
            <a:r>
              <a:rPr lang="en-US" sz="8000" dirty="0"/>
              <a:t>);</a:t>
            </a:r>
          </a:p>
          <a:p>
            <a:pPr marL="0" indent="0">
              <a:buNone/>
            </a:pPr>
            <a:r>
              <a:rPr lang="en-US" sz="8000" dirty="0"/>
              <a:t>           return x;</a:t>
            </a:r>
          </a:p>
          <a:p>
            <a:pPr marL="0" indent="0">
              <a:buNone/>
            </a:pPr>
            <a:r>
              <a:rPr lang="en-US" sz="8000" dirty="0"/>
              <a:t>} 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BE8654-FBEE-522B-C9B6-A72580EDF5D9}"/>
              </a:ext>
            </a:extLst>
          </p:cNvPr>
          <p:cNvSpPr txBox="1"/>
          <p:nvPr/>
        </p:nvSpPr>
        <p:spPr>
          <a:xfrm>
            <a:off x="5552661" y="6353767"/>
            <a:ext cx="2385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 Complexity : O(n)</a:t>
            </a:r>
          </a:p>
        </p:txBody>
      </p:sp>
    </p:spTree>
    <p:extLst>
      <p:ext uri="{BB962C8B-B14F-4D97-AF65-F5344CB8AC3E}">
        <p14:creationId xmlns:p14="http://schemas.microsoft.com/office/powerpoint/2010/main" val="32638598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BD29A7E4-71D4-496E-8EF3-5F626E2C3E23}"/>
              </a:ext>
            </a:extLst>
          </p:cNvPr>
          <p:cNvCxnSpPr>
            <a:cxnSpLocks/>
          </p:cNvCxnSpPr>
          <p:nvPr/>
        </p:nvCxnSpPr>
        <p:spPr>
          <a:xfrm rot="10800000" flipV="1">
            <a:off x="1076401" y="757495"/>
            <a:ext cx="1818856" cy="498237"/>
          </a:xfrm>
          <a:prstGeom prst="bentConnector3">
            <a:avLst>
              <a:gd name="adj1" fmla="val 112568"/>
            </a:avLst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8BA8BCD8-D39D-EEE4-A4B7-FD96E3751B9F}"/>
              </a:ext>
            </a:extLst>
          </p:cNvPr>
          <p:cNvSpPr txBox="1"/>
          <p:nvPr/>
        </p:nvSpPr>
        <p:spPr>
          <a:xfrm>
            <a:off x="1302414" y="2373703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d_node</a:t>
            </a:r>
            <a:endParaRPr lang="en-US" dirty="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8BB5A61-FE2A-8DD1-08E1-0D0D9E703EAC}"/>
              </a:ext>
            </a:extLst>
          </p:cNvPr>
          <p:cNvCxnSpPr>
            <a:cxnSpLocks/>
          </p:cNvCxnSpPr>
          <p:nvPr/>
        </p:nvCxnSpPr>
        <p:spPr>
          <a:xfrm flipV="1">
            <a:off x="1582443" y="1750011"/>
            <a:ext cx="0" cy="6096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>
            <a:extLst>
              <a:ext uri="{FF2B5EF4-FFF2-40B4-BE49-F238E27FC236}">
                <a16:creationId xmlns:a16="http://schemas.microsoft.com/office/drawing/2014/main" id="{0D976E31-BE3F-DA50-DDF9-09A995034B49}"/>
              </a:ext>
            </a:extLst>
          </p:cNvPr>
          <p:cNvGrpSpPr/>
          <p:nvPr/>
        </p:nvGrpSpPr>
        <p:grpSpPr>
          <a:xfrm>
            <a:off x="7773711" y="1057809"/>
            <a:ext cx="1616763" cy="369334"/>
            <a:chOff x="6400801" y="2385390"/>
            <a:chExt cx="1616763" cy="369334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9F14C9F-0EB0-A70B-EBE3-56B1E4B26EC1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50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E036C02-60C8-08FE-502F-498173C7F504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null</a:t>
              </a:r>
            </a:p>
          </p:txBody>
        </p:sp>
      </p:grpSp>
      <p:sp>
        <p:nvSpPr>
          <p:cNvPr id="7" name="TextBox 24">
            <a:extLst>
              <a:ext uri="{FF2B5EF4-FFF2-40B4-BE49-F238E27FC236}">
                <a16:creationId xmlns:a16="http://schemas.microsoft.com/office/drawing/2014/main" id="{F87D4F2A-17A7-F0CB-9C20-446CF5F59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9713" y="1380679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0x4000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392E24F-F766-8C5E-1903-3FB924BDE3AB}"/>
              </a:ext>
            </a:extLst>
          </p:cNvPr>
          <p:cNvGrpSpPr/>
          <p:nvPr/>
        </p:nvGrpSpPr>
        <p:grpSpPr>
          <a:xfrm>
            <a:off x="3150365" y="1051184"/>
            <a:ext cx="1616763" cy="369334"/>
            <a:chOff x="6400801" y="2385390"/>
            <a:chExt cx="1616763" cy="369334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27EA12A-9983-DD9D-5C64-DDF9FC60F6EF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30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D608E58-B1B5-B980-B255-CB65B2828284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0x3000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70F49EEA-A997-5D06-9995-FBC501173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6367" y="1374054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0x2000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8C2E4B1-0393-8F75-9F09-E5FA015FB090}"/>
              </a:ext>
            </a:extLst>
          </p:cNvPr>
          <p:cNvCxnSpPr>
            <a:cxnSpLocks/>
          </p:cNvCxnSpPr>
          <p:nvPr/>
        </p:nvCxnSpPr>
        <p:spPr>
          <a:xfrm>
            <a:off x="4653562" y="1242477"/>
            <a:ext cx="676789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8229EDA-58E2-84D6-CBD1-FFC47CFF8F46}"/>
              </a:ext>
            </a:extLst>
          </p:cNvPr>
          <p:cNvGrpSpPr/>
          <p:nvPr/>
        </p:nvGrpSpPr>
        <p:grpSpPr>
          <a:xfrm>
            <a:off x="1049897" y="1044561"/>
            <a:ext cx="1616763" cy="369334"/>
            <a:chOff x="6400801" y="2385390"/>
            <a:chExt cx="1616763" cy="369334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918C4E4-8FC3-B429-F824-B0AA68AE2817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20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92DE711-7240-9E00-9137-9B4A064F4502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0x2000</a:t>
              </a:r>
              <a:endParaRPr lang="en-US" dirty="0"/>
            </a:p>
          </p:txBody>
        </p:sp>
      </p:grpSp>
      <p:sp>
        <p:nvSpPr>
          <p:cNvPr id="16" name="TextBox 24">
            <a:extLst>
              <a:ext uri="{FF2B5EF4-FFF2-40B4-BE49-F238E27FC236}">
                <a16:creationId xmlns:a16="http://schemas.microsoft.com/office/drawing/2014/main" id="{1AC886D8-3916-3A69-AC02-E2CE9145B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9151" y="1354177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0x1000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E5DFDEB-F5DD-0F3F-B215-55E068CFF7DE}"/>
              </a:ext>
            </a:extLst>
          </p:cNvPr>
          <p:cNvCxnSpPr>
            <a:cxnSpLocks/>
          </p:cNvCxnSpPr>
          <p:nvPr/>
        </p:nvCxnSpPr>
        <p:spPr>
          <a:xfrm>
            <a:off x="2600396" y="1249105"/>
            <a:ext cx="536715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F236221-6E5A-D05E-824B-42B41047C00D}"/>
              </a:ext>
            </a:extLst>
          </p:cNvPr>
          <p:cNvGrpSpPr/>
          <p:nvPr/>
        </p:nvGrpSpPr>
        <p:grpSpPr>
          <a:xfrm>
            <a:off x="10005116" y="1064438"/>
            <a:ext cx="1616763" cy="369334"/>
            <a:chOff x="6400801" y="2385390"/>
            <a:chExt cx="1616763" cy="369334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A076552-6194-E572-8BCD-BE73FCB4165B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g.v</a:t>
              </a:r>
              <a:endParaRPr 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4272AB3-1F5C-66A8-BCD1-58C2DD01224E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0x1000</a:t>
              </a:r>
              <a:endParaRPr lang="en-US" dirty="0"/>
            </a:p>
          </p:txBody>
        </p:sp>
      </p:grpSp>
      <p:sp>
        <p:nvSpPr>
          <p:cNvPr id="21" name="TextBox 24">
            <a:extLst>
              <a:ext uri="{FF2B5EF4-FFF2-40B4-BE49-F238E27FC236}">
                <a16:creationId xmlns:a16="http://schemas.microsoft.com/office/drawing/2014/main" id="{54632887-9EED-89E7-4016-76147DA1A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73270" y="1395701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0x5000</a:t>
            </a:r>
          </a:p>
        </p:txBody>
      </p:sp>
      <p:sp>
        <p:nvSpPr>
          <p:cNvPr id="22" name="TextBox 24">
            <a:extLst>
              <a:ext uri="{FF2B5EF4-FFF2-40B4-BE49-F238E27FC236}">
                <a16:creationId xmlns:a16="http://schemas.microsoft.com/office/drawing/2014/main" id="{1688DB76-6AD9-FC4C-A184-CED250035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0684" y="1069051"/>
            <a:ext cx="969790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0x5000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3448C3F-5399-446F-159D-A99BA291108C}"/>
              </a:ext>
            </a:extLst>
          </p:cNvPr>
          <p:cNvCxnSpPr>
            <a:cxnSpLocks/>
          </p:cNvCxnSpPr>
          <p:nvPr/>
        </p:nvCxnSpPr>
        <p:spPr>
          <a:xfrm>
            <a:off x="9391624" y="1258399"/>
            <a:ext cx="676789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0CDF081B-7A6E-FA37-24D9-9A5EF27A2611}"/>
              </a:ext>
            </a:extLst>
          </p:cNvPr>
          <p:cNvSpPr txBox="1"/>
          <p:nvPr/>
        </p:nvSpPr>
        <p:spPr>
          <a:xfrm>
            <a:off x="641978" y="2333167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head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351BE8E-1E96-3384-E8F9-835F8E8161F6}"/>
              </a:ext>
            </a:extLst>
          </p:cNvPr>
          <p:cNvCxnSpPr>
            <a:cxnSpLocks/>
            <a:stCxn id="24" idx="0"/>
          </p:cNvCxnSpPr>
          <p:nvPr/>
        </p:nvCxnSpPr>
        <p:spPr>
          <a:xfrm flipV="1">
            <a:off x="969151" y="1723509"/>
            <a:ext cx="327173" cy="6096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CA382B0-AD43-6C16-95B0-0E1A39B9CC70}"/>
              </a:ext>
            </a:extLst>
          </p:cNvPr>
          <p:cNvSpPr txBox="1"/>
          <p:nvPr/>
        </p:nvSpPr>
        <p:spPr>
          <a:xfrm>
            <a:off x="448828" y="1734513"/>
            <a:ext cx="894342" cy="9144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7788273-A432-C13F-528F-2AE140849D8C}"/>
              </a:ext>
            </a:extLst>
          </p:cNvPr>
          <p:cNvSpPr txBox="1"/>
          <p:nvPr/>
        </p:nvSpPr>
        <p:spPr>
          <a:xfrm>
            <a:off x="10076913" y="1091313"/>
            <a:ext cx="476923" cy="274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/>
              <a:t>60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F44C06B-B466-4D5D-F7D5-E2D6B4DCC0F2}"/>
              </a:ext>
            </a:extLst>
          </p:cNvPr>
          <p:cNvSpPr txBox="1"/>
          <p:nvPr/>
        </p:nvSpPr>
        <p:spPr>
          <a:xfrm>
            <a:off x="10893914" y="1758650"/>
            <a:ext cx="870969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b="1" dirty="0"/>
              <a:t>0x2000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74830DC-6575-F5BB-0060-8399039CA948}"/>
              </a:ext>
            </a:extLst>
          </p:cNvPr>
          <p:cNvSpPr txBox="1"/>
          <p:nvPr/>
        </p:nvSpPr>
        <p:spPr>
          <a:xfrm>
            <a:off x="1049897" y="3242252"/>
            <a:ext cx="272561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if head==null then</a:t>
            </a:r>
          </a:p>
          <a:p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                    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return -1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2. else {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         x=head-&gt;data;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        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d_node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=head;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         head=head-&gt;next;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         free(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d_node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         tail-&gt;next=head;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         return x;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    }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AA74BFC-06C2-63E3-0B41-D2BEA7233562}"/>
              </a:ext>
            </a:extLst>
          </p:cNvPr>
          <p:cNvGrpSpPr/>
          <p:nvPr/>
        </p:nvGrpSpPr>
        <p:grpSpPr>
          <a:xfrm>
            <a:off x="5404519" y="1067104"/>
            <a:ext cx="1616763" cy="369334"/>
            <a:chOff x="6400801" y="2385390"/>
            <a:chExt cx="1616763" cy="369334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67ADA96A-E671-3EF8-9952-FC382E68FD59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40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385CD7F-52E6-D335-09C8-9B05C4084C6A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0x4000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6A782DD3-88A7-3A45-AB56-59F209CDD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4169" y="1389974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0x3000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2D6B6B4-95EB-4F74-3565-6C083F56B8CF}"/>
              </a:ext>
            </a:extLst>
          </p:cNvPr>
          <p:cNvCxnSpPr>
            <a:cxnSpLocks/>
            <a:stCxn id="25" idx="3"/>
            <a:endCxn id="5" idx="1"/>
          </p:cNvCxnSpPr>
          <p:nvPr/>
        </p:nvCxnSpPr>
        <p:spPr>
          <a:xfrm flipV="1">
            <a:off x="7021282" y="1242477"/>
            <a:ext cx="752429" cy="929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4BEB0AA6-84EF-13B6-19CC-DB23F3A2B03D}"/>
              </a:ext>
            </a:extLst>
          </p:cNvPr>
          <p:cNvSpPr txBox="1"/>
          <p:nvPr/>
        </p:nvSpPr>
        <p:spPr>
          <a:xfrm>
            <a:off x="2272845" y="3587665"/>
            <a:ext cx="3467432" cy="3854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AEA0B29-F649-64EA-EDEE-697AB770AC63}"/>
              </a:ext>
            </a:extLst>
          </p:cNvPr>
          <p:cNvSpPr txBox="1"/>
          <p:nvPr/>
        </p:nvSpPr>
        <p:spPr>
          <a:xfrm>
            <a:off x="3728881" y="3270335"/>
            <a:ext cx="5672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No</a:t>
            </a:r>
            <a:endParaRPr lang="en-US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3157096-2DEE-DD1C-9C80-89CE1407613E}"/>
              </a:ext>
            </a:extLst>
          </p:cNvPr>
          <p:cNvSpPr txBox="1"/>
          <p:nvPr/>
        </p:nvSpPr>
        <p:spPr>
          <a:xfrm>
            <a:off x="3171566" y="2388855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head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9B1EB1F1-B3E6-58E8-1BF3-CC07555AF28A}"/>
              </a:ext>
            </a:extLst>
          </p:cNvPr>
          <p:cNvCxnSpPr>
            <a:cxnSpLocks/>
            <a:stCxn id="42" idx="0"/>
            <a:endCxn id="11" idx="2"/>
          </p:cNvCxnSpPr>
          <p:nvPr/>
        </p:nvCxnSpPr>
        <p:spPr>
          <a:xfrm flipH="1" flipV="1">
            <a:off x="3494148" y="1743386"/>
            <a:ext cx="4591" cy="64546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1E619937-3813-5BF9-256E-9A66A1E76EF3}"/>
              </a:ext>
            </a:extLst>
          </p:cNvPr>
          <p:cNvSpPr txBox="1"/>
          <p:nvPr/>
        </p:nvSpPr>
        <p:spPr>
          <a:xfrm>
            <a:off x="604009" y="694893"/>
            <a:ext cx="2399409" cy="201168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ED06136-3730-9EA8-573A-57423E4D86D9}"/>
              </a:ext>
            </a:extLst>
          </p:cNvPr>
          <p:cNvSpPr txBox="1"/>
          <p:nvPr/>
        </p:nvSpPr>
        <p:spPr>
          <a:xfrm>
            <a:off x="344292" y="149419"/>
            <a:ext cx="60937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u="sng" dirty="0">
                <a:highlight>
                  <a:srgbClr val="FFFF00"/>
                </a:highlight>
              </a:rPr>
              <a:t>Delete at beginning</a:t>
            </a:r>
            <a:endParaRPr lang="en-US" b="1" u="sng" dirty="0">
              <a:highlight>
                <a:srgbClr val="FFFF00"/>
              </a:highlight>
            </a:endParaRPr>
          </a:p>
        </p:txBody>
      </p: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5FA9EE0F-49CC-60E4-FDD3-E14DDA12B789}"/>
              </a:ext>
            </a:extLst>
          </p:cNvPr>
          <p:cNvCxnSpPr>
            <a:stCxn id="20" idx="3"/>
          </p:cNvCxnSpPr>
          <p:nvPr/>
        </p:nvCxnSpPr>
        <p:spPr>
          <a:xfrm flipH="1" flipV="1">
            <a:off x="2886499" y="760838"/>
            <a:ext cx="8735380" cy="488266"/>
          </a:xfrm>
          <a:prstGeom prst="bentConnector3">
            <a:avLst>
              <a:gd name="adj1" fmla="val -2617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E25A472D-ED0D-400C-FB9C-0C93E93D2158}"/>
              </a:ext>
            </a:extLst>
          </p:cNvPr>
          <p:cNvCxnSpPr>
            <a:cxnSpLocks/>
            <a:endCxn id="9" idx="1"/>
          </p:cNvCxnSpPr>
          <p:nvPr/>
        </p:nvCxnSpPr>
        <p:spPr>
          <a:xfrm rot="16200000" flipH="1">
            <a:off x="2783632" y="869119"/>
            <a:ext cx="478358" cy="255108"/>
          </a:xfrm>
          <a:prstGeom prst="bentConnector2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2956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3" grpId="0" animBg="1"/>
      <p:bldP spid="36" grpId="0" animBg="1"/>
      <p:bldP spid="34" grpId="0" animBg="1"/>
      <p:bldP spid="41" grpId="0"/>
      <p:bldP spid="42" grpId="0"/>
      <p:bldP spid="4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71E22-0370-FEF7-F7EA-CAFAA97C1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9" y="153094"/>
            <a:ext cx="10515600" cy="801066"/>
          </a:xfrm>
        </p:spPr>
        <p:txBody>
          <a:bodyPr>
            <a:normAutofit/>
          </a:bodyPr>
          <a:lstStyle/>
          <a:p>
            <a:r>
              <a:rPr lang="en-US" sz="4000" dirty="0"/>
              <a:t>Implementation of Singly Linked list using 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C6695C-A685-4C37-4965-2EAC8BA18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9068" y="4555847"/>
            <a:ext cx="4517165" cy="1938992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sz="2000" u="sng" dirty="0"/>
              <a:t>Structure of the node in a singly linked list</a:t>
            </a:r>
          </a:p>
          <a:p>
            <a:r>
              <a:rPr lang="en-IN" altLang="en-US" sz="2000" dirty="0"/>
              <a:t>Struct node</a:t>
            </a:r>
          </a:p>
          <a:p>
            <a:r>
              <a:rPr lang="en-IN" altLang="en-US" sz="2000" dirty="0"/>
              <a:t>{</a:t>
            </a:r>
          </a:p>
          <a:p>
            <a:r>
              <a:rPr lang="en-IN" altLang="en-US" sz="2000" dirty="0"/>
              <a:t>          int data;</a:t>
            </a:r>
          </a:p>
          <a:p>
            <a:r>
              <a:rPr lang="en-IN" altLang="en-US" sz="2000" dirty="0"/>
              <a:t>          struct node *next;</a:t>
            </a:r>
          </a:p>
          <a:p>
            <a:r>
              <a:rPr lang="en-IN" altLang="en-US" sz="2000" dirty="0"/>
              <a:t>};</a:t>
            </a:r>
          </a:p>
        </p:txBody>
      </p:sp>
      <p:grpSp>
        <p:nvGrpSpPr>
          <p:cNvPr id="5" name="Group 37">
            <a:extLst>
              <a:ext uri="{FF2B5EF4-FFF2-40B4-BE49-F238E27FC236}">
                <a16:creationId xmlns:a16="http://schemas.microsoft.com/office/drawing/2014/main" id="{722C518F-A2FC-2597-B2E1-4D143C6A4028}"/>
              </a:ext>
            </a:extLst>
          </p:cNvPr>
          <p:cNvGrpSpPr>
            <a:grpSpLocks/>
          </p:cNvGrpSpPr>
          <p:nvPr/>
        </p:nvGrpSpPr>
        <p:grpSpPr bwMode="auto">
          <a:xfrm>
            <a:off x="7561905" y="4522886"/>
            <a:ext cx="3318130" cy="2182020"/>
            <a:chOff x="5267335" y="2166997"/>
            <a:chExt cx="3448077" cy="2416949"/>
          </a:xfrm>
        </p:grpSpPr>
        <p:sp>
          <p:nvSpPr>
            <p:cNvPr id="6" name="TextBox 31">
              <a:extLst>
                <a:ext uri="{FF2B5EF4-FFF2-40B4-BE49-F238E27FC236}">
                  <a16:creationId xmlns:a16="http://schemas.microsoft.com/office/drawing/2014/main" id="{A62E8CCA-D890-8F1B-CEB9-C080B8CA96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69098" y="2644089"/>
              <a:ext cx="112242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sz="1600" b="1" dirty="0"/>
                <a:t>Address of</a:t>
              </a:r>
            </a:p>
            <a:p>
              <a:r>
                <a:rPr lang="en-IN" altLang="en-US" sz="1600" b="1" dirty="0"/>
                <a:t>next node</a:t>
              </a:r>
              <a:r>
                <a:rPr lang="en-IN" altLang="en-US" sz="1200" b="1" dirty="0"/>
                <a:t> </a:t>
              </a:r>
              <a:r>
                <a:rPr lang="en-IN" altLang="en-US" sz="1600" b="1" dirty="0"/>
                <a:t> </a:t>
              </a:r>
            </a:p>
          </p:txBody>
        </p:sp>
        <p:grpSp>
          <p:nvGrpSpPr>
            <p:cNvPr id="7" name="Group 36">
              <a:extLst>
                <a:ext uri="{FF2B5EF4-FFF2-40B4-BE49-F238E27FC236}">
                  <a16:creationId xmlns:a16="http://schemas.microsoft.com/office/drawing/2014/main" id="{732C7665-BBC5-3721-5481-66028EE58B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67335" y="2166997"/>
              <a:ext cx="3448077" cy="2416949"/>
              <a:chOff x="5267335" y="2195515"/>
              <a:chExt cx="3448077" cy="2416949"/>
            </a:xfrm>
          </p:grpSpPr>
          <p:grpSp>
            <p:nvGrpSpPr>
              <p:cNvPr id="8" name="Group 59">
                <a:extLst>
                  <a:ext uri="{FF2B5EF4-FFF2-40B4-BE49-F238E27FC236}">
                    <a16:creationId xmlns:a16="http://schemas.microsoft.com/office/drawing/2014/main" id="{48F10BF0-319D-3776-38AF-FD02BD1C6A6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67335" y="2643101"/>
                <a:ext cx="3448077" cy="1000213"/>
                <a:chOff x="1022300" y="3286042"/>
                <a:chExt cx="1906626" cy="1000213"/>
              </a:xfrm>
            </p:grpSpPr>
            <p:cxnSp>
              <p:nvCxnSpPr>
                <p:cNvPr id="15" name="Straight Connector 14">
                  <a:extLst>
                    <a:ext uri="{FF2B5EF4-FFF2-40B4-BE49-F238E27FC236}">
                      <a16:creationId xmlns:a16="http://schemas.microsoft.com/office/drawing/2014/main" id="{94C3618C-8A69-7BF3-B4CD-662ACE770FE9}"/>
                    </a:ext>
                  </a:extLst>
                </p:cNvPr>
                <p:cNvCxnSpPr/>
                <p:nvPr/>
              </p:nvCxnSpPr>
              <p:spPr>
                <a:xfrm rot="16200000" flipH="1">
                  <a:off x="1633651" y="3599497"/>
                  <a:ext cx="571470" cy="1756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" name="Group 58">
                  <a:extLst>
                    <a:ext uri="{FF2B5EF4-FFF2-40B4-BE49-F238E27FC236}">
                      <a16:creationId xmlns:a16="http://schemas.microsoft.com/office/drawing/2014/main" id="{27FF7332-935F-2183-8F30-66E49FAB304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022300" y="3286042"/>
                  <a:ext cx="1906626" cy="1000213"/>
                  <a:chOff x="1022300" y="3286042"/>
                  <a:chExt cx="1906626" cy="1000213"/>
                </a:xfrm>
              </p:grpSpPr>
              <p:sp>
                <p:nvSpPr>
                  <p:cNvPr id="17" name="Rectangle 16">
                    <a:extLst>
                      <a:ext uri="{FF2B5EF4-FFF2-40B4-BE49-F238E27FC236}">
                        <a16:creationId xmlns:a16="http://schemas.microsoft.com/office/drawing/2014/main" id="{3C2E2ACF-D9F7-B22E-BBA0-F3B67928CBE2}"/>
                      </a:ext>
                    </a:extLst>
                  </p:cNvPr>
                  <p:cNvSpPr/>
                  <p:nvPr/>
                </p:nvSpPr>
                <p:spPr>
                  <a:xfrm>
                    <a:off x="1022300" y="3286042"/>
                    <a:ext cx="1906626" cy="57147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IN" dirty="0"/>
                  </a:p>
                </p:txBody>
              </p:sp>
              <p:sp>
                <p:nvSpPr>
                  <p:cNvPr id="18" name="TextBox 24">
                    <a:extLst>
                      <a:ext uri="{FF2B5EF4-FFF2-40B4-BE49-F238E27FC236}">
                        <a16:creationId xmlns:a16="http://schemas.microsoft.com/office/drawing/2014/main" id="{1F1416E3-1C44-C242-A054-002294B3EAB7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27110" y="3886145"/>
                    <a:ext cx="672037" cy="40011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r>
                      <a:rPr lang="en-IN" altLang="en-US" sz="2000" b="1" dirty="0"/>
                      <a:t>1000</a:t>
                    </a:r>
                  </a:p>
                </p:txBody>
              </p:sp>
              <p:sp>
                <p:nvSpPr>
                  <p:cNvPr id="20" name="TextBox 26">
                    <a:extLst>
                      <a:ext uri="{FF2B5EF4-FFF2-40B4-BE49-F238E27FC236}">
                        <a16:creationId xmlns:a16="http://schemas.microsoft.com/office/drawing/2014/main" id="{8C8FD7E3-CEC0-3DC0-8A6F-D69D1A01284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47315" y="3371721"/>
                    <a:ext cx="602628" cy="40011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r>
                      <a:rPr lang="en-IN" altLang="en-US" sz="2000" b="1" dirty="0"/>
                      <a:t>content</a:t>
                    </a:r>
                  </a:p>
                </p:txBody>
              </p:sp>
            </p:grpSp>
          </p:grpSp>
          <p:sp>
            <p:nvSpPr>
              <p:cNvPr id="10" name="TextBox 29">
                <a:extLst>
                  <a:ext uri="{FF2B5EF4-FFF2-40B4-BE49-F238E27FC236}">
                    <a16:creationId xmlns:a16="http://schemas.microsoft.com/office/drawing/2014/main" id="{39245E8D-C114-9C67-3549-CF1BFE08E21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89019" y="2200151"/>
                <a:ext cx="659091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en-IN" altLang="en-US" sz="2000" b="1" dirty="0"/>
                  <a:t>data</a:t>
                </a:r>
              </a:p>
            </p:txBody>
          </p:sp>
          <p:sp>
            <p:nvSpPr>
              <p:cNvPr id="11" name="TextBox 30">
                <a:extLst>
                  <a:ext uri="{FF2B5EF4-FFF2-40B4-BE49-F238E27FC236}">
                    <a16:creationId xmlns:a16="http://schemas.microsoft.com/office/drawing/2014/main" id="{9C41C9B0-17D9-8778-568D-A925F772BB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76969" y="2195515"/>
                <a:ext cx="655116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en-IN" altLang="en-US" sz="2000" b="1" dirty="0"/>
                  <a:t>next</a:t>
                </a:r>
              </a:p>
            </p:txBody>
          </p:sp>
          <p:sp>
            <p:nvSpPr>
              <p:cNvPr id="12" name="TextBox 32">
                <a:extLst>
                  <a:ext uri="{FF2B5EF4-FFF2-40B4-BE49-F238E27FC236}">
                    <a16:creationId xmlns:a16="http://schemas.microsoft.com/office/drawing/2014/main" id="{1363CDF9-403E-0C64-0570-3D357680D1B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25112" y="3904578"/>
                <a:ext cx="2518788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en-IN" altLang="en-US" sz="2000" b="1" dirty="0"/>
                  <a:t>Starting address of the node</a:t>
                </a:r>
              </a:p>
            </p:txBody>
          </p: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A603E998-62B7-58B9-E62B-22B017251488}"/>
                  </a:ext>
                </a:extLst>
              </p:cNvPr>
              <p:cNvCxnSpPr/>
              <p:nvPr/>
            </p:nvCxnSpPr>
            <p:spPr>
              <a:xfrm rot="10800000">
                <a:off x="5643571" y="3571739"/>
                <a:ext cx="500065" cy="357169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7B8B99B7-DCAD-33E2-8A76-5B58E34FF1D9}"/>
              </a:ext>
            </a:extLst>
          </p:cNvPr>
          <p:cNvSpPr txBox="1"/>
          <p:nvPr/>
        </p:nvSpPr>
        <p:spPr>
          <a:xfrm>
            <a:off x="664339" y="964787"/>
            <a:ext cx="9811694" cy="34422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-Roman"/>
              </a:rPr>
              <a:t>Structures – to handle multiple data types.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-Roman"/>
              </a:rPr>
              <a:t>Pointers – to create dynamic data structures.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-Roman"/>
              </a:rPr>
              <a:t>Accessing the structure elements using pointers by arrow ( </a:t>
            </a:r>
            <a:r>
              <a:rPr lang="en-US" sz="28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-&gt;</a:t>
            </a:r>
            <a:r>
              <a:rPr lang="en-US" sz="2800" b="1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-Roman"/>
              </a:rPr>
              <a:t>) operator.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-Roman"/>
              </a:rPr>
              <a:t>It can be implemented in two ways</a:t>
            </a:r>
          </a:p>
          <a:p>
            <a:pPr marL="1257300" lvl="2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Times-Roman"/>
              </a:rPr>
              <a:t>One pointers (known as </a:t>
            </a:r>
            <a:r>
              <a:rPr lang="en-US" sz="2400" b="1" dirty="0">
                <a:latin typeface="Times-Roman"/>
              </a:rPr>
              <a:t>head</a:t>
            </a:r>
            <a:r>
              <a:rPr lang="en-US" sz="2400" dirty="0">
                <a:latin typeface="Times-Roman"/>
              </a:rPr>
              <a:t>)</a:t>
            </a:r>
          </a:p>
          <a:p>
            <a:pPr marL="1257300" lvl="2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latin typeface="Times-Roman"/>
              </a:rPr>
              <a:t>Two pointers( known as </a:t>
            </a:r>
            <a:r>
              <a:rPr lang="en-US" sz="2400" b="1" dirty="0">
                <a:latin typeface="Times-Roman"/>
              </a:rPr>
              <a:t>head and tail</a:t>
            </a:r>
            <a:r>
              <a:rPr lang="en-US" sz="2400" dirty="0">
                <a:latin typeface="Times-Roman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87154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Box 54">
            <a:extLst>
              <a:ext uri="{FF2B5EF4-FFF2-40B4-BE49-F238E27FC236}">
                <a16:creationId xmlns:a16="http://schemas.microsoft.com/office/drawing/2014/main" id="{34D8185C-17A9-C3AF-2D5F-7DE581C9473E}"/>
              </a:ext>
            </a:extLst>
          </p:cNvPr>
          <p:cNvSpPr txBox="1"/>
          <p:nvPr/>
        </p:nvSpPr>
        <p:spPr>
          <a:xfrm>
            <a:off x="10035209" y="1980530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d_node</a:t>
            </a:r>
            <a:endParaRPr lang="en-US" dirty="0"/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0414BD87-E667-F137-FC4B-2C4035424429}"/>
              </a:ext>
            </a:extLst>
          </p:cNvPr>
          <p:cNvCxnSpPr>
            <a:cxnSpLocks/>
          </p:cNvCxnSpPr>
          <p:nvPr/>
        </p:nvCxnSpPr>
        <p:spPr>
          <a:xfrm flipH="1" flipV="1">
            <a:off x="10272807" y="1307545"/>
            <a:ext cx="5752" cy="67158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E2C82611-B960-613A-40F7-C0360FA5A988}"/>
              </a:ext>
            </a:extLst>
          </p:cNvPr>
          <p:cNvSpPr txBox="1"/>
          <p:nvPr/>
        </p:nvSpPr>
        <p:spPr>
          <a:xfrm>
            <a:off x="9446577" y="509515"/>
            <a:ext cx="4395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D976E31-BE3F-DA50-DDF9-09A995034B49}"/>
              </a:ext>
            </a:extLst>
          </p:cNvPr>
          <p:cNvGrpSpPr/>
          <p:nvPr/>
        </p:nvGrpSpPr>
        <p:grpSpPr>
          <a:xfrm>
            <a:off x="7773711" y="662017"/>
            <a:ext cx="1616763" cy="369334"/>
            <a:chOff x="6400801" y="2385390"/>
            <a:chExt cx="1616763" cy="369334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9F14C9F-0EB0-A70B-EBE3-56B1E4B26EC1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50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E036C02-60C8-08FE-502F-498173C7F504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0x5000</a:t>
              </a:r>
            </a:p>
          </p:txBody>
        </p:sp>
      </p:grpSp>
      <p:sp>
        <p:nvSpPr>
          <p:cNvPr id="7" name="TextBox 24">
            <a:extLst>
              <a:ext uri="{FF2B5EF4-FFF2-40B4-BE49-F238E27FC236}">
                <a16:creationId xmlns:a16="http://schemas.microsoft.com/office/drawing/2014/main" id="{F87D4F2A-17A7-F0CB-9C20-446CF5F59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9713" y="984887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0x4000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392E24F-F766-8C5E-1903-3FB924BDE3AB}"/>
              </a:ext>
            </a:extLst>
          </p:cNvPr>
          <p:cNvGrpSpPr/>
          <p:nvPr/>
        </p:nvGrpSpPr>
        <p:grpSpPr>
          <a:xfrm>
            <a:off x="3150365" y="655392"/>
            <a:ext cx="1616763" cy="369334"/>
            <a:chOff x="6400801" y="2385390"/>
            <a:chExt cx="1616763" cy="369334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27EA12A-9983-DD9D-5C64-DDF9FC60F6EF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30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D608E58-B1B5-B980-B255-CB65B2828284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0x3000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70F49EEA-A997-5D06-9995-FBC501173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6367" y="978262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0x2000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8C2E4B1-0393-8F75-9F09-E5FA015FB090}"/>
              </a:ext>
            </a:extLst>
          </p:cNvPr>
          <p:cNvCxnSpPr>
            <a:cxnSpLocks/>
          </p:cNvCxnSpPr>
          <p:nvPr/>
        </p:nvCxnSpPr>
        <p:spPr>
          <a:xfrm>
            <a:off x="4653562" y="846685"/>
            <a:ext cx="676789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8229EDA-58E2-84D6-CBD1-FFC47CFF8F46}"/>
              </a:ext>
            </a:extLst>
          </p:cNvPr>
          <p:cNvGrpSpPr/>
          <p:nvPr/>
        </p:nvGrpSpPr>
        <p:grpSpPr>
          <a:xfrm>
            <a:off x="1049897" y="648769"/>
            <a:ext cx="1616763" cy="369334"/>
            <a:chOff x="6400801" y="2385390"/>
            <a:chExt cx="1616763" cy="369334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918C4E4-8FC3-B429-F824-B0AA68AE2817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20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92DE711-7240-9E00-9137-9B4A064F4502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0x2000</a:t>
              </a:r>
              <a:endParaRPr lang="en-US" dirty="0"/>
            </a:p>
          </p:txBody>
        </p:sp>
      </p:grpSp>
      <p:sp>
        <p:nvSpPr>
          <p:cNvPr id="16" name="TextBox 24">
            <a:extLst>
              <a:ext uri="{FF2B5EF4-FFF2-40B4-BE49-F238E27FC236}">
                <a16:creationId xmlns:a16="http://schemas.microsoft.com/office/drawing/2014/main" id="{1AC886D8-3916-3A69-AC02-E2CE9145B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9151" y="958385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0x1000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E5DFDEB-F5DD-0F3F-B215-55E068CFF7DE}"/>
              </a:ext>
            </a:extLst>
          </p:cNvPr>
          <p:cNvCxnSpPr>
            <a:cxnSpLocks/>
          </p:cNvCxnSpPr>
          <p:nvPr/>
        </p:nvCxnSpPr>
        <p:spPr>
          <a:xfrm>
            <a:off x="2600396" y="853313"/>
            <a:ext cx="536715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F236221-6E5A-D05E-824B-42B41047C00D}"/>
              </a:ext>
            </a:extLst>
          </p:cNvPr>
          <p:cNvGrpSpPr/>
          <p:nvPr/>
        </p:nvGrpSpPr>
        <p:grpSpPr>
          <a:xfrm>
            <a:off x="10018764" y="668650"/>
            <a:ext cx="1616763" cy="369334"/>
            <a:chOff x="6400801" y="2385390"/>
            <a:chExt cx="1616763" cy="369334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A076552-6194-E572-8BCD-BE73FCB4165B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g.v</a:t>
              </a:r>
              <a:endParaRPr 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4272AB3-1F5C-66A8-BCD1-58C2DD01224E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null</a:t>
              </a:r>
              <a:endParaRPr lang="en-US" dirty="0"/>
            </a:p>
          </p:txBody>
        </p:sp>
      </p:grpSp>
      <p:sp>
        <p:nvSpPr>
          <p:cNvPr id="21" name="TextBox 24">
            <a:extLst>
              <a:ext uri="{FF2B5EF4-FFF2-40B4-BE49-F238E27FC236}">
                <a16:creationId xmlns:a16="http://schemas.microsoft.com/office/drawing/2014/main" id="{54632887-9EED-89E7-4016-76147DA1A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73270" y="1027209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0x5000</a:t>
            </a:r>
          </a:p>
        </p:txBody>
      </p:sp>
      <p:sp>
        <p:nvSpPr>
          <p:cNvPr id="22" name="TextBox 24">
            <a:extLst>
              <a:ext uri="{FF2B5EF4-FFF2-40B4-BE49-F238E27FC236}">
                <a16:creationId xmlns:a16="http://schemas.microsoft.com/office/drawing/2014/main" id="{1688DB76-6AD9-FC4C-A184-CED250035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9987" y="660355"/>
            <a:ext cx="969790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null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3448C3F-5399-446F-159D-A99BA291108C}"/>
              </a:ext>
            </a:extLst>
          </p:cNvPr>
          <p:cNvCxnSpPr>
            <a:cxnSpLocks/>
          </p:cNvCxnSpPr>
          <p:nvPr/>
        </p:nvCxnSpPr>
        <p:spPr>
          <a:xfrm>
            <a:off x="9391624" y="862607"/>
            <a:ext cx="676789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0CDF081B-7A6E-FA37-24D9-9A5EF27A2611}"/>
              </a:ext>
            </a:extLst>
          </p:cNvPr>
          <p:cNvSpPr txBox="1"/>
          <p:nvPr/>
        </p:nvSpPr>
        <p:spPr>
          <a:xfrm>
            <a:off x="641978" y="1937375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head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351BE8E-1E96-3384-E8F9-835F8E8161F6}"/>
              </a:ext>
            </a:extLst>
          </p:cNvPr>
          <p:cNvCxnSpPr>
            <a:cxnSpLocks/>
            <a:stCxn id="24" idx="0"/>
          </p:cNvCxnSpPr>
          <p:nvPr/>
        </p:nvCxnSpPr>
        <p:spPr>
          <a:xfrm flipV="1">
            <a:off x="969151" y="1327717"/>
            <a:ext cx="327173" cy="6096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CA382B0-AD43-6C16-95B0-0E1A39B9CC70}"/>
              </a:ext>
            </a:extLst>
          </p:cNvPr>
          <p:cNvSpPr txBox="1"/>
          <p:nvPr/>
        </p:nvSpPr>
        <p:spPr>
          <a:xfrm>
            <a:off x="11359627" y="5336362"/>
            <a:ext cx="1588876" cy="9144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7788273-A432-C13F-528F-2AE140849D8C}"/>
              </a:ext>
            </a:extLst>
          </p:cNvPr>
          <p:cNvSpPr txBox="1"/>
          <p:nvPr/>
        </p:nvSpPr>
        <p:spPr>
          <a:xfrm>
            <a:off x="10076913" y="709169"/>
            <a:ext cx="476923" cy="274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/>
              <a:t>60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74830DC-6575-F5BB-0060-8399039CA948}"/>
              </a:ext>
            </a:extLst>
          </p:cNvPr>
          <p:cNvSpPr txBox="1"/>
          <p:nvPr/>
        </p:nvSpPr>
        <p:spPr>
          <a:xfrm>
            <a:off x="1049897" y="2557292"/>
            <a:ext cx="4712124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if head==null then</a:t>
            </a:r>
          </a:p>
          <a:p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                    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return -1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2.     else {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                    </a:t>
            </a:r>
            <a:r>
              <a:rPr lang="en-US" sz="2000" dirty="0"/>
              <a:t>temp=head;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                     while (temp-&gt;next-&gt;next !=null)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                               temp=temp-&gt;next;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                       x=temp-&gt;next-&gt;data;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                       </a:t>
            </a:r>
            <a:r>
              <a:rPr lang="en-US" sz="2000" dirty="0" err="1"/>
              <a:t>d_node</a:t>
            </a:r>
            <a:r>
              <a:rPr lang="en-US" sz="2000" dirty="0"/>
              <a:t>=temp-&gt;next;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            	      temp-&gt;next-=null;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                       free(</a:t>
            </a:r>
            <a:r>
              <a:rPr lang="en-US" sz="2000" dirty="0" err="1"/>
              <a:t>d_node</a:t>
            </a:r>
            <a:r>
              <a:rPr lang="en-US" sz="2000" dirty="0"/>
              <a:t>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            	      return x;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   }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AA74BFC-06C2-63E3-0B41-D2BEA7233562}"/>
              </a:ext>
            </a:extLst>
          </p:cNvPr>
          <p:cNvGrpSpPr/>
          <p:nvPr/>
        </p:nvGrpSpPr>
        <p:grpSpPr>
          <a:xfrm>
            <a:off x="5404519" y="671312"/>
            <a:ext cx="1616763" cy="369334"/>
            <a:chOff x="6400801" y="2385390"/>
            <a:chExt cx="1616763" cy="369334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67ADA96A-E671-3EF8-9952-FC382E68FD59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40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385CD7F-52E6-D335-09C8-9B05C4084C6A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0x4000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6A782DD3-88A7-3A45-AB56-59F209CDD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4169" y="994182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0x3000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2D6B6B4-95EB-4F74-3565-6C083F56B8CF}"/>
              </a:ext>
            </a:extLst>
          </p:cNvPr>
          <p:cNvCxnSpPr>
            <a:cxnSpLocks/>
            <a:stCxn id="25" idx="3"/>
            <a:endCxn id="5" idx="1"/>
          </p:cNvCxnSpPr>
          <p:nvPr/>
        </p:nvCxnSpPr>
        <p:spPr>
          <a:xfrm flipV="1">
            <a:off x="7021282" y="846685"/>
            <a:ext cx="752429" cy="929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4BEB0AA6-84EF-13B6-19CC-DB23F3A2B03D}"/>
              </a:ext>
            </a:extLst>
          </p:cNvPr>
          <p:cNvSpPr txBox="1"/>
          <p:nvPr/>
        </p:nvSpPr>
        <p:spPr>
          <a:xfrm>
            <a:off x="2298515" y="2936774"/>
            <a:ext cx="3467432" cy="3854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AEA0B29-F649-64EA-EDEE-697AB770AC63}"/>
              </a:ext>
            </a:extLst>
          </p:cNvPr>
          <p:cNvSpPr txBox="1"/>
          <p:nvPr/>
        </p:nvSpPr>
        <p:spPr>
          <a:xfrm>
            <a:off x="3728881" y="2552139"/>
            <a:ext cx="5672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No</a:t>
            </a:r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E619937-3813-5BF9-256E-9A66A1E76EF3}"/>
              </a:ext>
            </a:extLst>
          </p:cNvPr>
          <p:cNvSpPr txBox="1"/>
          <p:nvPr/>
        </p:nvSpPr>
        <p:spPr>
          <a:xfrm>
            <a:off x="9432642" y="575392"/>
            <a:ext cx="2588579" cy="17313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ED06136-3730-9EA8-573A-57423E4D86D9}"/>
              </a:ext>
            </a:extLst>
          </p:cNvPr>
          <p:cNvSpPr txBox="1"/>
          <p:nvPr/>
        </p:nvSpPr>
        <p:spPr>
          <a:xfrm>
            <a:off x="344292" y="149419"/>
            <a:ext cx="60937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u="sng" dirty="0">
                <a:highlight>
                  <a:srgbClr val="FFFF00"/>
                </a:highlight>
              </a:rPr>
              <a:t>Delete </a:t>
            </a:r>
            <a:r>
              <a:rPr lang="en-US" sz="2400" b="1" u="sng">
                <a:highlight>
                  <a:srgbClr val="FFFF00"/>
                </a:highlight>
              </a:rPr>
              <a:t>at end</a:t>
            </a:r>
            <a:endParaRPr lang="en-US" b="1" u="sng" dirty="0">
              <a:highlight>
                <a:srgbClr val="FFFF00"/>
              </a:highlight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5D4342F-8E4B-B5AB-FC5C-DBCD394EC00E}"/>
              </a:ext>
            </a:extLst>
          </p:cNvPr>
          <p:cNvCxnSpPr>
            <a:cxnSpLocks/>
          </p:cNvCxnSpPr>
          <p:nvPr/>
        </p:nvCxnSpPr>
        <p:spPr>
          <a:xfrm flipH="1" flipV="1">
            <a:off x="1533922" y="1327717"/>
            <a:ext cx="162209" cy="53040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53194B75-B2CE-D72A-E90E-D47E0ECBC48D}"/>
              </a:ext>
            </a:extLst>
          </p:cNvPr>
          <p:cNvSpPr txBox="1"/>
          <p:nvPr/>
        </p:nvSpPr>
        <p:spPr>
          <a:xfrm>
            <a:off x="1423610" y="1946187"/>
            <a:ext cx="680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temp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7ABDA352-0C05-02CC-5E75-D0A7D9045654}"/>
              </a:ext>
            </a:extLst>
          </p:cNvPr>
          <p:cNvCxnSpPr>
            <a:cxnSpLocks/>
          </p:cNvCxnSpPr>
          <p:nvPr/>
        </p:nvCxnSpPr>
        <p:spPr>
          <a:xfrm flipV="1">
            <a:off x="3429045" y="1396748"/>
            <a:ext cx="0" cy="54943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92457B35-E423-D84C-6E8E-BC903369B093}"/>
              </a:ext>
            </a:extLst>
          </p:cNvPr>
          <p:cNvSpPr txBox="1"/>
          <p:nvPr/>
        </p:nvSpPr>
        <p:spPr>
          <a:xfrm>
            <a:off x="3168635" y="2020070"/>
            <a:ext cx="680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temp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BEF0228-ED96-A5E8-4AF7-D2A83B54E3C9}"/>
              </a:ext>
            </a:extLst>
          </p:cNvPr>
          <p:cNvSpPr txBox="1"/>
          <p:nvPr/>
        </p:nvSpPr>
        <p:spPr>
          <a:xfrm>
            <a:off x="1453327" y="1311875"/>
            <a:ext cx="767840" cy="9144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571B2FCB-65D0-439A-D820-038484021FF9}"/>
              </a:ext>
            </a:extLst>
          </p:cNvPr>
          <p:cNvCxnSpPr>
            <a:cxnSpLocks/>
          </p:cNvCxnSpPr>
          <p:nvPr/>
        </p:nvCxnSpPr>
        <p:spPr>
          <a:xfrm flipV="1">
            <a:off x="5741548" y="1376872"/>
            <a:ext cx="0" cy="54943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0FD9334-7000-3CC7-5B80-22663FC1873B}"/>
              </a:ext>
            </a:extLst>
          </p:cNvPr>
          <p:cNvSpPr txBox="1"/>
          <p:nvPr/>
        </p:nvSpPr>
        <p:spPr>
          <a:xfrm>
            <a:off x="5481138" y="2000194"/>
            <a:ext cx="680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temp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C0558B8-21E7-54D0-2978-A433B9461846}"/>
              </a:ext>
            </a:extLst>
          </p:cNvPr>
          <p:cNvSpPr txBox="1"/>
          <p:nvPr/>
        </p:nvSpPr>
        <p:spPr>
          <a:xfrm>
            <a:off x="3262249" y="1384763"/>
            <a:ext cx="767840" cy="9144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FD1EE540-D16B-5FF8-CBD8-8D47D5D00FAE}"/>
              </a:ext>
            </a:extLst>
          </p:cNvPr>
          <p:cNvCxnSpPr>
            <a:cxnSpLocks/>
          </p:cNvCxnSpPr>
          <p:nvPr/>
        </p:nvCxnSpPr>
        <p:spPr>
          <a:xfrm flipV="1">
            <a:off x="8080551" y="1356996"/>
            <a:ext cx="0" cy="54943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965BFE6E-241E-2C93-085B-2349FCF807BC}"/>
              </a:ext>
            </a:extLst>
          </p:cNvPr>
          <p:cNvSpPr txBox="1"/>
          <p:nvPr/>
        </p:nvSpPr>
        <p:spPr>
          <a:xfrm>
            <a:off x="7820141" y="1980318"/>
            <a:ext cx="680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temp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0051146-C75C-B5BA-565B-F0E4F8237B4B}"/>
              </a:ext>
            </a:extLst>
          </p:cNvPr>
          <p:cNvSpPr txBox="1"/>
          <p:nvPr/>
        </p:nvSpPr>
        <p:spPr>
          <a:xfrm>
            <a:off x="5534992" y="1364887"/>
            <a:ext cx="767840" cy="9144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A74C156-BB85-B345-884F-45D3D106D994}"/>
              </a:ext>
            </a:extLst>
          </p:cNvPr>
          <p:cNvSpPr txBox="1"/>
          <p:nvPr/>
        </p:nvSpPr>
        <p:spPr>
          <a:xfrm>
            <a:off x="3825067" y="3635318"/>
            <a:ext cx="942061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0x3000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2690D5F-CD34-5836-DF7E-A9FF4729CCEB}"/>
              </a:ext>
            </a:extLst>
          </p:cNvPr>
          <p:cNvSpPr txBox="1"/>
          <p:nvPr/>
        </p:nvSpPr>
        <p:spPr>
          <a:xfrm>
            <a:off x="3848435" y="3635325"/>
            <a:ext cx="942061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0x4000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82A7E87-9704-8CB8-A46B-13EA129898A7}"/>
              </a:ext>
            </a:extLst>
          </p:cNvPr>
          <p:cNvSpPr txBox="1"/>
          <p:nvPr/>
        </p:nvSpPr>
        <p:spPr>
          <a:xfrm>
            <a:off x="3803567" y="3628410"/>
            <a:ext cx="942061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0x5000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5E74C3A-18E0-70DA-8359-8C4E6C0D3B25}"/>
              </a:ext>
            </a:extLst>
          </p:cNvPr>
          <p:cNvSpPr txBox="1"/>
          <p:nvPr/>
        </p:nvSpPr>
        <p:spPr>
          <a:xfrm>
            <a:off x="3829983" y="3628406"/>
            <a:ext cx="942061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null</a:t>
            </a:r>
          </a:p>
        </p:txBody>
      </p:sp>
    </p:spTree>
    <p:extLst>
      <p:ext uri="{BB962C8B-B14F-4D97-AF65-F5344CB8AC3E}">
        <p14:creationId xmlns:p14="http://schemas.microsoft.com/office/powerpoint/2010/main" val="3123447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22" grpId="0" animBg="1"/>
      <p:bldP spid="34" grpId="0" animBg="1"/>
      <p:bldP spid="41" grpId="0"/>
      <p:bldP spid="44" grpId="0" animBg="1"/>
      <p:bldP spid="39" grpId="0"/>
      <p:bldP spid="46" grpId="0"/>
      <p:bldP spid="48" grpId="0" animBg="1"/>
      <p:bldP spid="50" grpId="0"/>
      <p:bldP spid="51" grpId="0" animBg="1"/>
      <p:bldP spid="53" grpId="0"/>
      <p:bldP spid="54" grpId="0" animBg="1"/>
      <p:bldP spid="61" grpId="0" animBg="1"/>
      <p:bldP spid="62" grpId="0" animBg="1"/>
      <p:bldP spid="63" grpId="0" animBg="1"/>
      <p:bldP spid="6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Box 58">
            <a:extLst>
              <a:ext uri="{FF2B5EF4-FFF2-40B4-BE49-F238E27FC236}">
                <a16:creationId xmlns:a16="http://schemas.microsoft.com/office/drawing/2014/main" id="{EB8E3853-6078-24D6-6937-A00DB9C853E5}"/>
              </a:ext>
            </a:extLst>
          </p:cNvPr>
          <p:cNvSpPr txBox="1"/>
          <p:nvPr/>
        </p:nvSpPr>
        <p:spPr>
          <a:xfrm>
            <a:off x="7198272" y="673717"/>
            <a:ext cx="316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X</a:t>
            </a:r>
            <a:endParaRPr lang="en-US" sz="1200" b="1" dirty="0">
              <a:solidFill>
                <a:srgbClr val="FF0000"/>
              </a:solidFill>
            </a:endParaRP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07FB794E-175B-818C-BEED-4DD97E0A3592}"/>
              </a:ext>
            </a:extLst>
          </p:cNvPr>
          <p:cNvCxnSpPr>
            <a:cxnSpLocks/>
          </p:cNvCxnSpPr>
          <p:nvPr/>
        </p:nvCxnSpPr>
        <p:spPr>
          <a:xfrm flipV="1">
            <a:off x="8134985" y="1441364"/>
            <a:ext cx="0" cy="54943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00D6B409-D32C-BD18-B663-81FAC1F84B4C}"/>
              </a:ext>
            </a:extLst>
          </p:cNvPr>
          <p:cNvSpPr txBox="1"/>
          <p:nvPr/>
        </p:nvSpPr>
        <p:spPr>
          <a:xfrm>
            <a:off x="7874575" y="2064686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d_node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D976E31-BE3F-DA50-DDF9-09A995034B49}"/>
              </a:ext>
            </a:extLst>
          </p:cNvPr>
          <p:cNvGrpSpPr/>
          <p:nvPr/>
        </p:nvGrpSpPr>
        <p:grpSpPr>
          <a:xfrm>
            <a:off x="7773711" y="726509"/>
            <a:ext cx="1616763" cy="369334"/>
            <a:chOff x="6400801" y="2385390"/>
            <a:chExt cx="1616763" cy="369334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9F14C9F-0EB0-A70B-EBE3-56B1E4B26EC1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50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E036C02-60C8-08FE-502F-498173C7F504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0x5000</a:t>
              </a:r>
            </a:p>
          </p:txBody>
        </p:sp>
      </p:grpSp>
      <p:sp>
        <p:nvSpPr>
          <p:cNvPr id="7" name="TextBox 24">
            <a:extLst>
              <a:ext uri="{FF2B5EF4-FFF2-40B4-BE49-F238E27FC236}">
                <a16:creationId xmlns:a16="http://schemas.microsoft.com/office/drawing/2014/main" id="{F87D4F2A-17A7-F0CB-9C20-446CF5F59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9713" y="1049379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0x4000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392E24F-F766-8C5E-1903-3FB924BDE3AB}"/>
              </a:ext>
            </a:extLst>
          </p:cNvPr>
          <p:cNvGrpSpPr/>
          <p:nvPr/>
        </p:nvGrpSpPr>
        <p:grpSpPr>
          <a:xfrm>
            <a:off x="3150365" y="719884"/>
            <a:ext cx="1616763" cy="369334"/>
            <a:chOff x="6400801" y="2385390"/>
            <a:chExt cx="1616763" cy="369334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27EA12A-9983-DD9D-5C64-DDF9FC60F6EF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30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D608E58-B1B5-B980-B255-CB65B2828284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0x3000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70F49EEA-A997-5D06-9995-FBC501173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6367" y="1042754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0x2000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8C2E4B1-0393-8F75-9F09-E5FA015FB090}"/>
              </a:ext>
            </a:extLst>
          </p:cNvPr>
          <p:cNvCxnSpPr>
            <a:cxnSpLocks/>
          </p:cNvCxnSpPr>
          <p:nvPr/>
        </p:nvCxnSpPr>
        <p:spPr>
          <a:xfrm>
            <a:off x="4653562" y="911177"/>
            <a:ext cx="676789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8229EDA-58E2-84D6-CBD1-FFC47CFF8F46}"/>
              </a:ext>
            </a:extLst>
          </p:cNvPr>
          <p:cNvGrpSpPr/>
          <p:nvPr/>
        </p:nvGrpSpPr>
        <p:grpSpPr>
          <a:xfrm>
            <a:off x="1049897" y="713261"/>
            <a:ext cx="1616763" cy="369334"/>
            <a:chOff x="6400801" y="2385390"/>
            <a:chExt cx="1616763" cy="369334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918C4E4-8FC3-B429-F824-B0AA68AE2817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20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92DE711-7240-9E00-9137-9B4A064F4502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0x2000</a:t>
              </a:r>
              <a:endParaRPr lang="en-US" dirty="0"/>
            </a:p>
          </p:txBody>
        </p:sp>
      </p:grpSp>
      <p:sp>
        <p:nvSpPr>
          <p:cNvPr id="16" name="TextBox 24">
            <a:extLst>
              <a:ext uri="{FF2B5EF4-FFF2-40B4-BE49-F238E27FC236}">
                <a16:creationId xmlns:a16="http://schemas.microsoft.com/office/drawing/2014/main" id="{1AC886D8-3916-3A69-AC02-E2CE9145B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9151" y="1022877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0x1000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E5DFDEB-F5DD-0F3F-B215-55E068CFF7DE}"/>
              </a:ext>
            </a:extLst>
          </p:cNvPr>
          <p:cNvCxnSpPr>
            <a:cxnSpLocks/>
          </p:cNvCxnSpPr>
          <p:nvPr/>
        </p:nvCxnSpPr>
        <p:spPr>
          <a:xfrm>
            <a:off x="2600396" y="917805"/>
            <a:ext cx="536715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F236221-6E5A-D05E-824B-42B41047C00D}"/>
              </a:ext>
            </a:extLst>
          </p:cNvPr>
          <p:cNvGrpSpPr/>
          <p:nvPr/>
        </p:nvGrpSpPr>
        <p:grpSpPr>
          <a:xfrm>
            <a:off x="10005116" y="733138"/>
            <a:ext cx="1616763" cy="369334"/>
            <a:chOff x="6400801" y="2385390"/>
            <a:chExt cx="1616763" cy="369334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A076552-6194-E572-8BCD-BE73FCB4165B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g.v</a:t>
              </a:r>
              <a:endParaRPr 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4272AB3-1F5C-66A8-BCD1-58C2DD01224E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null</a:t>
              </a:r>
              <a:endParaRPr lang="en-US" dirty="0"/>
            </a:p>
          </p:txBody>
        </p:sp>
      </p:grpSp>
      <p:sp>
        <p:nvSpPr>
          <p:cNvPr id="21" name="TextBox 24">
            <a:extLst>
              <a:ext uri="{FF2B5EF4-FFF2-40B4-BE49-F238E27FC236}">
                <a16:creationId xmlns:a16="http://schemas.microsoft.com/office/drawing/2014/main" id="{54632887-9EED-89E7-4016-76147DA1A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73270" y="1064401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0x5000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3448C3F-5399-446F-159D-A99BA291108C}"/>
              </a:ext>
            </a:extLst>
          </p:cNvPr>
          <p:cNvCxnSpPr>
            <a:cxnSpLocks/>
          </p:cNvCxnSpPr>
          <p:nvPr/>
        </p:nvCxnSpPr>
        <p:spPr>
          <a:xfrm>
            <a:off x="9391624" y="927099"/>
            <a:ext cx="676789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0CDF081B-7A6E-FA37-24D9-9A5EF27A2611}"/>
              </a:ext>
            </a:extLst>
          </p:cNvPr>
          <p:cNvSpPr txBox="1"/>
          <p:nvPr/>
        </p:nvSpPr>
        <p:spPr>
          <a:xfrm>
            <a:off x="641978" y="2001867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head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351BE8E-1E96-3384-E8F9-835F8E8161F6}"/>
              </a:ext>
            </a:extLst>
          </p:cNvPr>
          <p:cNvCxnSpPr>
            <a:cxnSpLocks/>
            <a:stCxn id="24" idx="0"/>
          </p:cNvCxnSpPr>
          <p:nvPr/>
        </p:nvCxnSpPr>
        <p:spPr>
          <a:xfrm flipV="1">
            <a:off x="969151" y="1392209"/>
            <a:ext cx="327173" cy="6096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37788273-A432-C13F-528F-2AE140849D8C}"/>
              </a:ext>
            </a:extLst>
          </p:cNvPr>
          <p:cNvSpPr txBox="1"/>
          <p:nvPr/>
        </p:nvSpPr>
        <p:spPr>
          <a:xfrm>
            <a:off x="10076913" y="760013"/>
            <a:ext cx="476923" cy="274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/>
              <a:t>60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74830DC-6575-F5BB-0060-8399039CA948}"/>
              </a:ext>
            </a:extLst>
          </p:cNvPr>
          <p:cNvSpPr txBox="1"/>
          <p:nvPr/>
        </p:nvSpPr>
        <p:spPr>
          <a:xfrm>
            <a:off x="1049897" y="2295816"/>
            <a:ext cx="4361643" cy="5093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if head==null then</a:t>
            </a:r>
          </a:p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                    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return -1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2.     else {   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                    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=1;</a:t>
            </a:r>
          </a:p>
          <a:p>
            <a:pPr>
              <a:spcBef>
                <a:spcPts val="600"/>
              </a:spcBef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	     </a:t>
            </a:r>
            <a:r>
              <a:rPr lang="en-US" dirty="0"/>
              <a:t>temp=head;</a:t>
            </a:r>
          </a:p>
          <a:p>
            <a:pPr>
              <a:spcBef>
                <a:spcPts val="600"/>
              </a:spcBef>
            </a:pPr>
            <a:r>
              <a:rPr lang="en-US" dirty="0"/>
              <a:t>                     while (</a:t>
            </a:r>
            <a:r>
              <a:rPr lang="en-US" dirty="0" err="1"/>
              <a:t>i</a:t>
            </a:r>
            <a:r>
              <a:rPr lang="en-US" dirty="0"/>
              <a:t> &lt; pos-1) {</a:t>
            </a:r>
          </a:p>
          <a:p>
            <a:pPr>
              <a:spcBef>
                <a:spcPts val="600"/>
              </a:spcBef>
            </a:pPr>
            <a:r>
              <a:rPr lang="en-US" dirty="0"/>
              <a:t>                               temp=temp-&gt;next;</a:t>
            </a:r>
          </a:p>
          <a:p>
            <a:pPr>
              <a:spcBef>
                <a:spcPts val="600"/>
              </a:spcBef>
            </a:pPr>
            <a:r>
              <a:rPr lang="en-US" dirty="0"/>
              <a:t>                               </a:t>
            </a:r>
            <a:r>
              <a:rPr lang="en-US" dirty="0" err="1"/>
              <a:t>i</a:t>
            </a:r>
            <a:r>
              <a:rPr lang="en-US" dirty="0"/>
              <a:t>++;</a:t>
            </a:r>
          </a:p>
          <a:p>
            <a:pPr>
              <a:spcBef>
                <a:spcPts val="600"/>
              </a:spcBef>
            </a:pPr>
            <a:r>
              <a:rPr lang="en-US" dirty="0"/>
              <a:t>                     }</a:t>
            </a:r>
          </a:p>
          <a:p>
            <a:pPr>
              <a:spcBef>
                <a:spcPts val="600"/>
              </a:spcBef>
            </a:pPr>
            <a:r>
              <a:rPr lang="en-US" dirty="0"/>
              <a:t>                       x=temp-&gt;next-&gt;data;</a:t>
            </a:r>
          </a:p>
          <a:p>
            <a:pPr>
              <a:spcBef>
                <a:spcPts val="600"/>
              </a:spcBef>
            </a:pPr>
            <a:r>
              <a:rPr lang="en-US" dirty="0"/>
              <a:t>                       </a:t>
            </a:r>
            <a:r>
              <a:rPr lang="en-US" dirty="0" err="1"/>
              <a:t>d_node</a:t>
            </a:r>
            <a:r>
              <a:rPr lang="en-US" dirty="0"/>
              <a:t>=temp-&gt;next;</a:t>
            </a:r>
          </a:p>
          <a:p>
            <a:pPr>
              <a:spcBef>
                <a:spcPts val="600"/>
              </a:spcBef>
            </a:pPr>
            <a:r>
              <a:rPr lang="en-US" dirty="0"/>
              <a:t>                       temp-&gt;next=temp-&gt;next-&gt;next;</a:t>
            </a:r>
          </a:p>
          <a:p>
            <a:pPr>
              <a:spcBef>
                <a:spcPts val="600"/>
              </a:spcBef>
            </a:pPr>
            <a:r>
              <a:rPr lang="en-US" dirty="0"/>
              <a:t>                       free(</a:t>
            </a:r>
            <a:r>
              <a:rPr lang="en-US" dirty="0" err="1"/>
              <a:t>d_node</a:t>
            </a:r>
            <a:r>
              <a:rPr lang="en-US" dirty="0"/>
              <a:t>);</a:t>
            </a:r>
          </a:p>
          <a:p>
            <a:pPr>
              <a:spcBef>
                <a:spcPts val="600"/>
              </a:spcBef>
            </a:pPr>
            <a:r>
              <a:rPr lang="en-US" dirty="0"/>
              <a:t>            	      return x;</a:t>
            </a: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   }</a:t>
            </a: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AA74BFC-06C2-63E3-0B41-D2BEA7233562}"/>
              </a:ext>
            </a:extLst>
          </p:cNvPr>
          <p:cNvGrpSpPr/>
          <p:nvPr/>
        </p:nvGrpSpPr>
        <p:grpSpPr>
          <a:xfrm>
            <a:off x="5404519" y="735804"/>
            <a:ext cx="1616763" cy="369334"/>
            <a:chOff x="6400801" y="2385390"/>
            <a:chExt cx="1616763" cy="369334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67ADA96A-E671-3EF8-9952-FC382E68FD59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40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385CD7F-52E6-D335-09C8-9B05C4084C6A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0x4000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6A782DD3-88A7-3A45-AB56-59F209CDD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4169" y="1058674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0x3000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2D6B6B4-95EB-4F74-3565-6C083F56B8CF}"/>
              </a:ext>
            </a:extLst>
          </p:cNvPr>
          <p:cNvCxnSpPr>
            <a:cxnSpLocks/>
            <a:stCxn id="25" idx="3"/>
            <a:endCxn id="5" idx="1"/>
          </p:cNvCxnSpPr>
          <p:nvPr/>
        </p:nvCxnSpPr>
        <p:spPr>
          <a:xfrm flipV="1">
            <a:off x="7021282" y="911177"/>
            <a:ext cx="752429" cy="929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4BEB0AA6-84EF-13B6-19CC-DB23F3A2B03D}"/>
              </a:ext>
            </a:extLst>
          </p:cNvPr>
          <p:cNvSpPr txBox="1"/>
          <p:nvPr/>
        </p:nvSpPr>
        <p:spPr>
          <a:xfrm>
            <a:off x="2115618" y="2724663"/>
            <a:ext cx="3467432" cy="3854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AEA0B29-F649-64EA-EDEE-697AB770AC63}"/>
              </a:ext>
            </a:extLst>
          </p:cNvPr>
          <p:cNvSpPr txBox="1"/>
          <p:nvPr/>
        </p:nvSpPr>
        <p:spPr>
          <a:xfrm>
            <a:off x="3510515" y="2397468"/>
            <a:ext cx="5672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No</a:t>
            </a:r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E619937-3813-5BF9-256E-9A66A1E76EF3}"/>
              </a:ext>
            </a:extLst>
          </p:cNvPr>
          <p:cNvSpPr txBox="1"/>
          <p:nvPr/>
        </p:nvSpPr>
        <p:spPr>
          <a:xfrm>
            <a:off x="7075554" y="635959"/>
            <a:ext cx="2899956" cy="179805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ED06136-3730-9EA8-573A-57423E4D86D9}"/>
              </a:ext>
            </a:extLst>
          </p:cNvPr>
          <p:cNvSpPr txBox="1"/>
          <p:nvPr/>
        </p:nvSpPr>
        <p:spPr>
          <a:xfrm>
            <a:off x="344292" y="56655"/>
            <a:ext cx="60937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u="sng" dirty="0">
                <a:highlight>
                  <a:srgbClr val="FFFF00"/>
                </a:highlight>
              </a:rPr>
              <a:t>Delete at position </a:t>
            </a:r>
            <a:r>
              <a:rPr lang="en-US" sz="1800" b="1" dirty="0"/>
              <a:t>( assume pos = 4)</a:t>
            </a:r>
            <a:endParaRPr lang="en-US" b="1" u="sng" dirty="0">
              <a:highlight>
                <a:srgbClr val="FFFF00"/>
              </a:highlight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5D4342F-8E4B-B5AB-FC5C-DBCD394EC00E}"/>
              </a:ext>
            </a:extLst>
          </p:cNvPr>
          <p:cNvCxnSpPr>
            <a:cxnSpLocks/>
          </p:cNvCxnSpPr>
          <p:nvPr/>
        </p:nvCxnSpPr>
        <p:spPr>
          <a:xfrm flipH="1" flipV="1">
            <a:off x="1533922" y="1392209"/>
            <a:ext cx="162209" cy="53040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53194B75-B2CE-D72A-E90E-D47E0ECBC48D}"/>
              </a:ext>
            </a:extLst>
          </p:cNvPr>
          <p:cNvSpPr txBox="1"/>
          <p:nvPr/>
        </p:nvSpPr>
        <p:spPr>
          <a:xfrm>
            <a:off x="1423610" y="2010679"/>
            <a:ext cx="680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temp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7ABDA352-0C05-02CC-5E75-D0A7D9045654}"/>
              </a:ext>
            </a:extLst>
          </p:cNvPr>
          <p:cNvCxnSpPr>
            <a:cxnSpLocks/>
          </p:cNvCxnSpPr>
          <p:nvPr/>
        </p:nvCxnSpPr>
        <p:spPr>
          <a:xfrm flipV="1">
            <a:off x="3429045" y="1461240"/>
            <a:ext cx="0" cy="54943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92457B35-E423-D84C-6E8E-BC903369B093}"/>
              </a:ext>
            </a:extLst>
          </p:cNvPr>
          <p:cNvSpPr txBox="1"/>
          <p:nvPr/>
        </p:nvSpPr>
        <p:spPr>
          <a:xfrm>
            <a:off x="3168635" y="2084562"/>
            <a:ext cx="680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temp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BEF0228-ED96-A5E8-4AF7-D2A83B54E3C9}"/>
              </a:ext>
            </a:extLst>
          </p:cNvPr>
          <p:cNvSpPr txBox="1"/>
          <p:nvPr/>
        </p:nvSpPr>
        <p:spPr>
          <a:xfrm>
            <a:off x="1459375" y="1398248"/>
            <a:ext cx="767840" cy="9144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571B2FCB-65D0-439A-D820-038484021FF9}"/>
              </a:ext>
            </a:extLst>
          </p:cNvPr>
          <p:cNvCxnSpPr>
            <a:cxnSpLocks/>
          </p:cNvCxnSpPr>
          <p:nvPr/>
        </p:nvCxnSpPr>
        <p:spPr>
          <a:xfrm flipV="1">
            <a:off x="5741548" y="1441364"/>
            <a:ext cx="0" cy="54943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0FD9334-7000-3CC7-5B80-22663FC1873B}"/>
              </a:ext>
            </a:extLst>
          </p:cNvPr>
          <p:cNvSpPr txBox="1"/>
          <p:nvPr/>
        </p:nvSpPr>
        <p:spPr>
          <a:xfrm>
            <a:off x="5481138" y="2064686"/>
            <a:ext cx="680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temp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C0558B8-21E7-54D0-2978-A433B9461846}"/>
              </a:ext>
            </a:extLst>
          </p:cNvPr>
          <p:cNvSpPr txBox="1"/>
          <p:nvPr/>
        </p:nvSpPr>
        <p:spPr>
          <a:xfrm>
            <a:off x="3104839" y="1461525"/>
            <a:ext cx="767840" cy="9144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A74C156-BB85-B345-884F-45D3D106D994}"/>
              </a:ext>
            </a:extLst>
          </p:cNvPr>
          <p:cNvSpPr txBox="1"/>
          <p:nvPr/>
        </p:nvSpPr>
        <p:spPr>
          <a:xfrm>
            <a:off x="4224119" y="3878357"/>
            <a:ext cx="1517429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 1 &lt; 4-1 ? Yes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2690D5F-CD34-5836-DF7E-A9FF4729CCEB}"/>
              </a:ext>
            </a:extLst>
          </p:cNvPr>
          <p:cNvSpPr txBox="1"/>
          <p:nvPr/>
        </p:nvSpPr>
        <p:spPr>
          <a:xfrm>
            <a:off x="4232694" y="3878357"/>
            <a:ext cx="1424008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2 &lt; 4-1 ? Yes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82A7E87-9704-8CB8-A46B-13EA129898A7}"/>
              </a:ext>
            </a:extLst>
          </p:cNvPr>
          <p:cNvSpPr txBox="1"/>
          <p:nvPr/>
        </p:nvSpPr>
        <p:spPr>
          <a:xfrm>
            <a:off x="4232694" y="3878357"/>
            <a:ext cx="1589442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3 &lt; 4-1 ? No</a:t>
            </a:r>
          </a:p>
        </p:txBody>
      </p:sp>
      <p:sp>
        <p:nvSpPr>
          <p:cNvPr id="22" name="TextBox 24">
            <a:extLst>
              <a:ext uri="{FF2B5EF4-FFF2-40B4-BE49-F238E27FC236}">
                <a16:creationId xmlns:a16="http://schemas.microsoft.com/office/drawing/2014/main" id="{1688DB76-6AD9-FC4C-A184-CED250035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9967" y="739165"/>
            <a:ext cx="969790" cy="36576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0x5000</a:t>
            </a:r>
          </a:p>
        </p:txBody>
      </p: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5BBCDF75-486A-7C80-3101-089BBF65B5BA}"/>
              </a:ext>
            </a:extLst>
          </p:cNvPr>
          <p:cNvCxnSpPr>
            <a:cxnSpLocks/>
          </p:cNvCxnSpPr>
          <p:nvPr/>
        </p:nvCxnSpPr>
        <p:spPr>
          <a:xfrm flipV="1">
            <a:off x="7039757" y="433354"/>
            <a:ext cx="1678189" cy="326659"/>
          </a:xfrm>
          <a:prstGeom prst="bentConnector3">
            <a:avLst>
              <a:gd name="adj1" fmla="val 35786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or: Elbow 56">
            <a:extLst>
              <a:ext uri="{FF2B5EF4-FFF2-40B4-BE49-F238E27FC236}">
                <a16:creationId xmlns:a16="http://schemas.microsoft.com/office/drawing/2014/main" id="{1AB85C09-86E4-1742-5FCE-A8BC45587E3A}"/>
              </a:ext>
            </a:extLst>
          </p:cNvPr>
          <p:cNvCxnSpPr>
            <a:cxnSpLocks/>
          </p:cNvCxnSpPr>
          <p:nvPr/>
        </p:nvCxnSpPr>
        <p:spPr>
          <a:xfrm>
            <a:off x="8682763" y="433546"/>
            <a:ext cx="1324527" cy="322881"/>
          </a:xfrm>
          <a:prstGeom prst="bentConnector3">
            <a:avLst>
              <a:gd name="adj1" fmla="val 62006"/>
            </a:avLst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536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5" grpId="0"/>
      <p:bldP spid="34" grpId="0" animBg="1"/>
      <p:bldP spid="41" grpId="0"/>
      <p:bldP spid="44" grpId="0" animBg="1"/>
      <p:bldP spid="39" grpId="0"/>
      <p:bldP spid="46" grpId="0"/>
      <p:bldP spid="48" grpId="0" animBg="1"/>
      <p:bldP spid="50" grpId="0"/>
      <p:bldP spid="51" grpId="0" animBg="1"/>
      <p:bldP spid="61" grpId="0" animBg="1"/>
      <p:bldP spid="62" grpId="0" animBg="1"/>
      <p:bldP spid="63" grpId="0" animBg="1"/>
      <p:bldP spid="2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961A0-6A4B-1273-C5D0-2AFD5E6DB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609"/>
            <a:ext cx="10515600" cy="787814"/>
          </a:xfrm>
        </p:spPr>
        <p:txBody>
          <a:bodyPr/>
          <a:lstStyle/>
          <a:p>
            <a:r>
              <a:rPr lang="en-US" dirty="0"/>
              <a:t>Search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14C5B11-E6F4-2C05-90C3-C413CFC75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859423"/>
            <a:ext cx="5032512" cy="57931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b="1" dirty="0"/>
              <a:t>Algorithm search(</a:t>
            </a:r>
            <a:r>
              <a:rPr lang="en-US" sz="1800" b="1" dirty="0" err="1"/>
              <a:t>head,ele</a:t>
            </a:r>
            <a:r>
              <a:rPr lang="en-US" sz="1800" b="1" dirty="0"/>
              <a:t>)</a:t>
            </a:r>
          </a:p>
          <a:p>
            <a:pPr marL="0" indent="0">
              <a:buNone/>
            </a:pPr>
            <a:r>
              <a:rPr lang="en-US" sz="1800" dirty="0"/>
              <a:t>// head is the pointer to the starting node of the list</a:t>
            </a:r>
          </a:p>
          <a:p>
            <a:pPr marL="0" indent="0">
              <a:buNone/>
            </a:pPr>
            <a:r>
              <a:rPr lang="en-US" sz="1800" dirty="0"/>
              <a:t>// </a:t>
            </a:r>
            <a:r>
              <a:rPr lang="en-US" sz="1800" dirty="0" err="1"/>
              <a:t>ele</a:t>
            </a:r>
            <a:r>
              <a:rPr lang="en-US" sz="1800" dirty="0"/>
              <a:t> is the element to search</a:t>
            </a:r>
          </a:p>
          <a:p>
            <a:pPr marL="0" indent="0">
              <a:buNone/>
            </a:pPr>
            <a:r>
              <a:rPr lang="en-US" sz="1800" dirty="0"/>
              <a:t>{</a:t>
            </a:r>
          </a:p>
          <a:p>
            <a:pPr marL="0" indent="0">
              <a:buNone/>
            </a:pPr>
            <a:r>
              <a:rPr lang="en-US" sz="1800" dirty="0"/>
              <a:t>         if head==null then</a:t>
            </a:r>
          </a:p>
          <a:p>
            <a:pPr marL="0" indent="0">
              <a:buNone/>
            </a:pPr>
            <a:r>
              <a:rPr lang="en-US" sz="1800" dirty="0"/>
              <a:t>               return -1;</a:t>
            </a:r>
          </a:p>
          <a:p>
            <a:pPr marL="0" indent="0">
              <a:buNone/>
            </a:pPr>
            <a:r>
              <a:rPr lang="en-US" sz="1800" dirty="0"/>
              <a:t>         else</a:t>
            </a:r>
          </a:p>
          <a:p>
            <a:pPr marL="0" indent="0">
              <a:buNone/>
            </a:pPr>
            <a:r>
              <a:rPr lang="en-US" sz="1800" dirty="0"/>
              <a:t>           {</a:t>
            </a:r>
          </a:p>
          <a:p>
            <a:pPr marL="0" indent="0">
              <a:buNone/>
            </a:pPr>
            <a:r>
              <a:rPr lang="en-US" sz="1800" dirty="0"/>
              <a:t>               temp=head;</a:t>
            </a:r>
          </a:p>
          <a:p>
            <a:pPr marL="0" indent="0">
              <a:buNone/>
            </a:pPr>
            <a:r>
              <a:rPr lang="en-US" sz="1800" dirty="0"/>
              <a:t>               while(temp!=NULL) {</a:t>
            </a:r>
          </a:p>
          <a:p>
            <a:pPr marL="0" indent="0">
              <a:buNone/>
            </a:pPr>
            <a:r>
              <a:rPr lang="en-US" sz="1800" dirty="0"/>
              <a:t>                        if(temp-&gt;data ==</a:t>
            </a:r>
            <a:r>
              <a:rPr lang="en-US" sz="1800" dirty="0" err="1"/>
              <a:t>ele</a:t>
            </a:r>
            <a:r>
              <a:rPr lang="en-US" sz="1800" dirty="0"/>
              <a:t>)</a:t>
            </a:r>
          </a:p>
          <a:p>
            <a:pPr marL="0" indent="0">
              <a:buNone/>
            </a:pPr>
            <a:r>
              <a:rPr lang="en-US" sz="1800" dirty="0"/>
              <a:t>                                   return 1;</a:t>
            </a:r>
          </a:p>
          <a:p>
            <a:pPr marL="0" indent="0">
              <a:buNone/>
            </a:pPr>
            <a:r>
              <a:rPr lang="en-US" sz="1800" dirty="0"/>
              <a:t>                        temp=temp-&gt;next;</a:t>
            </a:r>
          </a:p>
          <a:p>
            <a:pPr marL="0" indent="0">
              <a:buNone/>
            </a:pPr>
            <a:r>
              <a:rPr lang="en-US" sz="1800" dirty="0"/>
              <a:t>               }</a:t>
            </a:r>
          </a:p>
          <a:p>
            <a:pPr marL="0" indent="0">
              <a:buNone/>
            </a:pPr>
            <a:r>
              <a:rPr lang="en-US" sz="1800" dirty="0"/>
              <a:t>               return -1;</a:t>
            </a:r>
          </a:p>
          <a:p>
            <a:pPr marL="0" indent="0">
              <a:buNone/>
            </a:pPr>
            <a:r>
              <a:rPr lang="en-US" sz="1800" dirty="0"/>
              <a:t>           }</a:t>
            </a:r>
          </a:p>
          <a:p>
            <a:pPr marL="0" indent="0">
              <a:buNone/>
            </a:pPr>
            <a:r>
              <a:rPr lang="en-US" sz="1800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4913968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961A0-6A4B-1273-C5D0-2AFD5E6DB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609"/>
            <a:ext cx="10515600" cy="787814"/>
          </a:xfrm>
        </p:spPr>
        <p:txBody>
          <a:bodyPr/>
          <a:lstStyle/>
          <a:p>
            <a:r>
              <a:rPr lang="en-US" dirty="0"/>
              <a:t>Count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14C5B11-E6F4-2C05-90C3-C413CFC75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9423"/>
            <a:ext cx="5642113" cy="57931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/>
              <a:t>Algorithm count(head)</a:t>
            </a:r>
          </a:p>
          <a:p>
            <a:pPr marL="0" indent="0">
              <a:buNone/>
            </a:pPr>
            <a:r>
              <a:rPr lang="en-US" sz="2000" dirty="0"/>
              <a:t>// head is the pointer to the starting node of the list</a:t>
            </a:r>
          </a:p>
          <a:p>
            <a:pPr marL="0" indent="0">
              <a:buNone/>
            </a:pPr>
            <a:r>
              <a:rPr lang="en-US" sz="2000" dirty="0"/>
              <a:t>{</a:t>
            </a:r>
          </a:p>
          <a:p>
            <a:pPr marL="0" indent="0">
              <a:buNone/>
            </a:pPr>
            <a:r>
              <a:rPr lang="en-US" sz="2000" dirty="0"/>
              <a:t>         if head==null then</a:t>
            </a:r>
          </a:p>
          <a:p>
            <a:pPr marL="0" indent="0">
              <a:buNone/>
            </a:pPr>
            <a:r>
              <a:rPr lang="en-US" sz="2000" dirty="0"/>
              <a:t>               return 0;</a:t>
            </a:r>
          </a:p>
          <a:p>
            <a:pPr marL="0" indent="0">
              <a:buNone/>
            </a:pPr>
            <a:r>
              <a:rPr lang="en-US" sz="2000" dirty="0"/>
              <a:t>         else</a:t>
            </a:r>
          </a:p>
          <a:p>
            <a:pPr marL="0" indent="0">
              <a:buNone/>
            </a:pPr>
            <a:r>
              <a:rPr lang="en-US" sz="2000" dirty="0"/>
              <a:t>           {</a:t>
            </a:r>
          </a:p>
          <a:p>
            <a:pPr marL="0" indent="0">
              <a:buNone/>
            </a:pPr>
            <a:r>
              <a:rPr lang="en-US" sz="2000" dirty="0"/>
              <a:t>	count=1;</a:t>
            </a:r>
          </a:p>
          <a:p>
            <a:pPr marL="0" indent="0">
              <a:buNone/>
            </a:pPr>
            <a:r>
              <a:rPr lang="en-US" sz="2000" dirty="0"/>
              <a:t>                  while(temp-&gt;next!=NULL) {</a:t>
            </a:r>
          </a:p>
          <a:p>
            <a:pPr marL="0" indent="0">
              <a:buNone/>
            </a:pPr>
            <a:r>
              <a:rPr lang="en-US" sz="2000" dirty="0"/>
              <a:t>                         count++;</a:t>
            </a:r>
          </a:p>
          <a:p>
            <a:pPr marL="0" indent="0">
              <a:buNone/>
            </a:pPr>
            <a:r>
              <a:rPr lang="en-US" sz="2000" dirty="0"/>
              <a:t>                         temp=temp-&gt;next;</a:t>
            </a:r>
          </a:p>
          <a:p>
            <a:pPr marL="0" indent="0">
              <a:buNone/>
            </a:pPr>
            <a:r>
              <a:rPr lang="en-US" sz="2000" dirty="0"/>
              <a:t>                  }</a:t>
            </a:r>
          </a:p>
          <a:p>
            <a:pPr marL="0" indent="0">
              <a:buNone/>
            </a:pPr>
            <a:r>
              <a:rPr lang="en-US" sz="2000" dirty="0"/>
              <a:t>                  return count;</a:t>
            </a:r>
          </a:p>
          <a:p>
            <a:pPr marL="0" indent="0">
              <a:buNone/>
            </a:pPr>
            <a:r>
              <a:rPr lang="en-US" sz="2000" dirty="0"/>
              <a:t>           }</a:t>
            </a:r>
          </a:p>
          <a:p>
            <a:pPr marL="0" indent="0">
              <a:buNone/>
            </a:pPr>
            <a:r>
              <a:rPr lang="en-US" sz="2000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6772800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05856-F22F-7BF7-2BDE-2C8E62DA2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469" y="276621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DLL – Create Operation</a:t>
            </a:r>
          </a:p>
        </p:txBody>
      </p:sp>
    </p:spTree>
    <p:extLst>
      <p:ext uri="{BB962C8B-B14F-4D97-AF65-F5344CB8AC3E}">
        <p14:creationId xmlns:p14="http://schemas.microsoft.com/office/powerpoint/2010/main" val="15949298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303A414-8E58-BF07-DB02-44501DCF2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9068" y="354907"/>
            <a:ext cx="4832464" cy="1938992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sz="2000" u="sng" dirty="0"/>
              <a:t>Structure of the node in a doubly linked list</a:t>
            </a:r>
          </a:p>
          <a:p>
            <a:r>
              <a:rPr lang="en-IN" altLang="en-US" sz="2000" dirty="0"/>
              <a:t>Struct node</a:t>
            </a:r>
          </a:p>
          <a:p>
            <a:r>
              <a:rPr lang="en-IN" altLang="en-US" sz="2000" dirty="0"/>
              <a:t>{</a:t>
            </a:r>
          </a:p>
          <a:p>
            <a:r>
              <a:rPr lang="en-IN" altLang="en-US" sz="2000" dirty="0"/>
              <a:t>          int data;</a:t>
            </a:r>
          </a:p>
          <a:p>
            <a:r>
              <a:rPr lang="en-IN" altLang="en-US" sz="2000" dirty="0"/>
              <a:t>          struct node *</a:t>
            </a:r>
            <a:r>
              <a:rPr lang="en-IN" altLang="en-US" sz="2000" dirty="0" err="1"/>
              <a:t>prev</a:t>
            </a:r>
            <a:r>
              <a:rPr lang="en-IN" altLang="en-US" sz="2000" dirty="0"/>
              <a:t>, *next;</a:t>
            </a:r>
          </a:p>
          <a:p>
            <a:r>
              <a:rPr lang="en-IN" altLang="en-US" sz="2000" dirty="0"/>
              <a:t>};</a:t>
            </a:r>
          </a:p>
        </p:txBody>
      </p:sp>
      <p:grpSp>
        <p:nvGrpSpPr>
          <p:cNvPr id="5" name="Group 37">
            <a:extLst>
              <a:ext uri="{FF2B5EF4-FFF2-40B4-BE49-F238E27FC236}">
                <a16:creationId xmlns:a16="http://schemas.microsoft.com/office/drawing/2014/main" id="{6C166C05-B483-DEB6-E6E6-8C12F78F76BC}"/>
              </a:ext>
            </a:extLst>
          </p:cNvPr>
          <p:cNvGrpSpPr>
            <a:grpSpLocks/>
          </p:cNvGrpSpPr>
          <p:nvPr/>
        </p:nvGrpSpPr>
        <p:grpSpPr bwMode="auto">
          <a:xfrm>
            <a:off x="7231606" y="321946"/>
            <a:ext cx="3648430" cy="2182020"/>
            <a:chOff x="4924100" y="2166997"/>
            <a:chExt cx="3791312" cy="2416949"/>
          </a:xfrm>
        </p:grpSpPr>
        <p:sp>
          <p:nvSpPr>
            <p:cNvPr id="6" name="TextBox 31">
              <a:extLst>
                <a:ext uri="{FF2B5EF4-FFF2-40B4-BE49-F238E27FC236}">
                  <a16:creationId xmlns:a16="http://schemas.microsoft.com/office/drawing/2014/main" id="{347FC4C9-F655-8F78-236E-3D176A582C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16976" y="2644089"/>
              <a:ext cx="1122423" cy="584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sz="1600" b="1" dirty="0"/>
                <a:t>Address of</a:t>
              </a:r>
            </a:p>
            <a:p>
              <a:r>
                <a:rPr lang="en-IN" altLang="en-US" sz="1600" b="1" dirty="0"/>
                <a:t>next node</a:t>
              </a:r>
              <a:r>
                <a:rPr lang="en-IN" altLang="en-US" sz="1200" b="1" dirty="0"/>
                <a:t> </a:t>
              </a:r>
              <a:r>
                <a:rPr lang="en-IN" altLang="en-US" sz="1600" b="1" dirty="0"/>
                <a:t> </a:t>
              </a:r>
            </a:p>
          </p:txBody>
        </p:sp>
        <p:grpSp>
          <p:nvGrpSpPr>
            <p:cNvPr id="7" name="Group 36">
              <a:extLst>
                <a:ext uri="{FF2B5EF4-FFF2-40B4-BE49-F238E27FC236}">
                  <a16:creationId xmlns:a16="http://schemas.microsoft.com/office/drawing/2014/main" id="{875E67BD-893C-8125-0307-C0A354AF6B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24100" y="2166997"/>
              <a:ext cx="3791312" cy="2416949"/>
              <a:chOff x="4924100" y="2195515"/>
              <a:chExt cx="3791312" cy="2416949"/>
            </a:xfrm>
          </p:grpSpPr>
          <p:grpSp>
            <p:nvGrpSpPr>
              <p:cNvPr id="8" name="Group 59">
                <a:extLst>
                  <a:ext uri="{FF2B5EF4-FFF2-40B4-BE49-F238E27FC236}">
                    <a16:creationId xmlns:a16="http://schemas.microsoft.com/office/drawing/2014/main" id="{E736C6AF-5C79-43EC-8317-99AFF757DDB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924100" y="2643101"/>
                <a:ext cx="3791312" cy="970855"/>
                <a:chOff x="832507" y="3286042"/>
                <a:chExt cx="2096419" cy="970855"/>
              </a:xfrm>
            </p:grpSpPr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1DAD8CAD-E397-914B-B84D-D55F3D08837D}"/>
                    </a:ext>
                  </a:extLst>
                </p:cNvPr>
                <p:cNvCxnSpPr/>
                <p:nvPr/>
              </p:nvCxnSpPr>
              <p:spPr>
                <a:xfrm rot="16200000" flipH="1">
                  <a:off x="1968707" y="3584819"/>
                  <a:ext cx="571470" cy="1756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4" name="Group 58">
                  <a:extLst>
                    <a:ext uri="{FF2B5EF4-FFF2-40B4-BE49-F238E27FC236}">
                      <a16:creationId xmlns:a16="http://schemas.microsoft.com/office/drawing/2014/main" id="{BCE134C2-EA76-FFC7-FC9E-857F112DA8A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832507" y="3286042"/>
                  <a:ext cx="2096419" cy="970855"/>
                  <a:chOff x="832507" y="3286042"/>
                  <a:chExt cx="2096419" cy="970855"/>
                </a:xfrm>
              </p:grpSpPr>
              <p:sp>
                <p:nvSpPr>
                  <p:cNvPr id="15" name="Rectangle 14">
                    <a:extLst>
                      <a:ext uri="{FF2B5EF4-FFF2-40B4-BE49-F238E27FC236}">
                        <a16:creationId xmlns:a16="http://schemas.microsoft.com/office/drawing/2014/main" id="{9C0601F1-E6AA-394C-CD0F-DFFD55962580}"/>
                      </a:ext>
                    </a:extLst>
                  </p:cNvPr>
                  <p:cNvSpPr/>
                  <p:nvPr/>
                </p:nvSpPr>
                <p:spPr>
                  <a:xfrm>
                    <a:off x="832507" y="3286042"/>
                    <a:ext cx="2096419" cy="57147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IN" dirty="0"/>
                  </a:p>
                </p:txBody>
              </p:sp>
              <p:sp>
                <p:nvSpPr>
                  <p:cNvPr id="16" name="TextBox 24">
                    <a:extLst>
                      <a:ext uri="{FF2B5EF4-FFF2-40B4-BE49-F238E27FC236}">
                        <a16:creationId xmlns:a16="http://schemas.microsoft.com/office/drawing/2014/main" id="{E3760BA7-0552-B490-00BF-8985D4FA332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7196" y="3856787"/>
                    <a:ext cx="672037" cy="40011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r>
                      <a:rPr lang="en-IN" altLang="en-US" sz="2000" b="1" dirty="0"/>
                      <a:t>1000</a:t>
                    </a:r>
                  </a:p>
                </p:txBody>
              </p:sp>
              <p:sp>
                <p:nvSpPr>
                  <p:cNvPr id="17" name="TextBox 26">
                    <a:extLst>
                      <a:ext uri="{FF2B5EF4-FFF2-40B4-BE49-F238E27FC236}">
                        <a16:creationId xmlns:a16="http://schemas.microsoft.com/office/drawing/2014/main" id="{46678B55-8D15-3618-7F2F-923E683E567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49899" y="3371721"/>
                    <a:ext cx="593446" cy="4431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r>
                      <a:rPr lang="en-IN" altLang="en-US" sz="2000" b="1" dirty="0"/>
                      <a:t>Content</a:t>
                    </a:r>
                  </a:p>
                </p:txBody>
              </p:sp>
            </p:grpSp>
          </p:grpSp>
          <p:sp>
            <p:nvSpPr>
              <p:cNvPr id="9" name="TextBox 29">
                <a:extLst>
                  <a:ext uri="{FF2B5EF4-FFF2-40B4-BE49-F238E27FC236}">
                    <a16:creationId xmlns:a16="http://schemas.microsoft.com/office/drawing/2014/main" id="{AA182895-0454-B897-047D-9936F5878D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35627" y="2200151"/>
                <a:ext cx="659091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en-IN" altLang="en-US" sz="2000" b="1" dirty="0"/>
                  <a:t>data</a:t>
                </a:r>
              </a:p>
            </p:txBody>
          </p:sp>
          <p:sp>
            <p:nvSpPr>
              <p:cNvPr id="10" name="TextBox 30">
                <a:extLst>
                  <a:ext uri="{FF2B5EF4-FFF2-40B4-BE49-F238E27FC236}">
                    <a16:creationId xmlns:a16="http://schemas.microsoft.com/office/drawing/2014/main" id="{B895D932-322F-60C0-4B84-C0341EFC24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48789" y="2195515"/>
                <a:ext cx="655116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en-IN" altLang="en-US" sz="2000" b="1" dirty="0"/>
                  <a:t>next</a:t>
                </a:r>
              </a:p>
            </p:txBody>
          </p:sp>
          <p:sp>
            <p:nvSpPr>
              <p:cNvPr id="11" name="TextBox 32">
                <a:extLst>
                  <a:ext uri="{FF2B5EF4-FFF2-40B4-BE49-F238E27FC236}">
                    <a16:creationId xmlns:a16="http://schemas.microsoft.com/office/drawing/2014/main" id="{965FFA27-604B-7183-D748-F530CD167B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25112" y="3904578"/>
                <a:ext cx="2518788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en-IN" altLang="en-US" sz="2000" b="1" dirty="0"/>
                  <a:t>Starting address of the node</a:t>
                </a:r>
              </a:p>
            </p:txBody>
          </p: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CFF6E4CC-06B2-62D7-34B2-467704BA3365}"/>
                  </a:ext>
                </a:extLst>
              </p:cNvPr>
              <p:cNvCxnSpPr/>
              <p:nvPr/>
            </p:nvCxnSpPr>
            <p:spPr>
              <a:xfrm rot="10800000">
                <a:off x="5643571" y="3571739"/>
                <a:ext cx="500065" cy="357169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18" name="Table 18">
            <a:extLst>
              <a:ext uri="{FF2B5EF4-FFF2-40B4-BE49-F238E27FC236}">
                <a16:creationId xmlns:a16="http://schemas.microsoft.com/office/drawing/2014/main" id="{C440F446-B22F-9325-1F11-29D44B8C60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570237"/>
              </p:ext>
            </p:extLst>
          </p:nvPr>
        </p:nvGraphicFramePr>
        <p:xfrm>
          <a:off x="622851" y="3423735"/>
          <a:ext cx="11171583" cy="211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5410">
                  <a:extLst>
                    <a:ext uri="{9D8B030D-6E8A-4147-A177-3AD203B41FA5}">
                      <a16:colId xmlns:a16="http://schemas.microsoft.com/office/drawing/2014/main" val="1588935770"/>
                    </a:ext>
                  </a:extLst>
                </a:gridCol>
                <a:gridCol w="7156173">
                  <a:extLst>
                    <a:ext uri="{9D8B030D-6E8A-4147-A177-3AD203B41FA5}">
                      <a16:colId xmlns:a16="http://schemas.microsoft.com/office/drawing/2014/main" val="2185681931"/>
                    </a:ext>
                  </a:extLst>
                </a:gridCol>
              </a:tblGrid>
              <a:tr h="849472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Creating a node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err="1">
                          <a:solidFill>
                            <a:schemeClr val="tx1"/>
                          </a:solidFill>
                        </a:rPr>
                        <a:t>newnode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=(struct node*) malloc(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</a:rPr>
                        <a:t>sizeof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(struct node));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4065487"/>
                  </a:ext>
                </a:extLst>
              </a:tr>
              <a:tr h="1266202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Put the data into the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newnode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newnode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-&gt;data=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ele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  <a:p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newnode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-&gt;next=null;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newnode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-&gt;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prev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=null;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3567984"/>
                  </a:ext>
                </a:extLst>
              </a:tr>
            </a:tbl>
          </a:graphicData>
        </a:graphic>
      </p:graphicFrame>
      <p:sp>
        <p:nvSpPr>
          <p:cNvPr id="2" name="TextBox 31">
            <a:extLst>
              <a:ext uri="{FF2B5EF4-FFF2-40B4-BE49-F238E27FC236}">
                <a16:creationId xmlns:a16="http://schemas.microsoft.com/office/drawing/2014/main" id="{2CB4921E-0872-E017-F261-B82C9FE72A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1743" y="732787"/>
            <a:ext cx="14813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sz="1600" b="1" dirty="0"/>
              <a:t>Address of</a:t>
            </a:r>
          </a:p>
          <a:p>
            <a:r>
              <a:rPr lang="en-IN" altLang="en-US" sz="1600" b="1" dirty="0"/>
              <a:t>previous node</a:t>
            </a:r>
            <a:r>
              <a:rPr lang="en-IN" altLang="en-US" sz="1200" b="1" dirty="0"/>
              <a:t> </a:t>
            </a:r>
            <a:r>
              <a:rPr lang="en-IN" altLang="en-US" sz="1600" b="1" dirty="0"/>
              <a:t>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4014D33-8FA3-248D-8C96-74E25BBF9DBA}"/>
              </a:ext>
            </a:extLst>
          </p:cNvPr>
          <p:cNvCxnSpPr/>
          <p:nvPr/>
        </p:nvCxnSpPr>
        <p:spPr bwMode="auto">
          <a:xfrm rot="16200000" flipH="1">
            <a:off x="8397692" y="1001784"/>
            <a:ext cx="515923" cy="30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30">
            <a:extLst>
              <a:ext uri="{FF2B5EF4-FFF2-40B4-BE49-F238E27FC236}">
                <a16:creationId xmlns:a16="http://schemas.microsoft.com/office/drawing/2014/main" id="{34A75A1A-AB84-C627-813C-8F01E138F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4812" y="328574"/>
            <a:ext cx="661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sz="2000" b="1" dirty="0" err="1"/>
              <a:t>prev</a:t>
            </a:r>
            <a:endParaRPr lang="en-I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28859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96834-05AF-41A6-EC47-836B593D2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6102"/>
            <a:ext cx="10515600" cy="761310"/>
          </a:xfrm>
        </p:spPr>
        <p:txBody>
          <a:bodyPr/>
          <a:lstStyle/>
          <a:p>
            <a:r>
              <a:rPr lang="en-US" dirty="0"/>
              <a:t>Creation of Doubly Linked List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E272B5-E120-17B6-291E-FBAB6D19B7BF}"/>
              </a:ext>
            </a:extLst>
          </p:cNvPr>
          <p:cNvSpPr txBox="1"/>
          <p:nvPr/>
        </p:nvSpPr>
        <p:spPr>
          <a:xfrm>
            <a:off x="993913" y="997271"/>
            <a:ext cx="24782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Initially List is empty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FABDB32-F935-40C4-E49F-E5CCB3A5241C}"/>
              </a:ext>
            </a:extLst>
          </p:cNvPr>
          <p:cNvSpPr txBox="1"/>
          <p:nvPr/>
        </p:nvSpPr>
        <p:spPr>
          <a:xfrm>
            <a:off x="7290419" y="1023769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  = null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9F34752-C44A-DCB9-D39C-C8345DD49BBA}"/>
              </a:ext>
            </a:extLst>
          </p:cNvPr>
          <p:cNvSpPr txBox="1"/>
          <p:nvPr/>
        </p:nvSpPr>
        <p:spPr>
          <a:xfrm>
            <a:off x="6764765" y="1023771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head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52C9A55-F61F-50C7-489D-1A025AE6A416}"/>
              </a:ext>
            </a:extLst>
          </p:cNvPr>
          <p:cNvSpPr txBox="1"/>
          <p:nvPr/>
        </p:nvSpPr>
        <p:spPr>
          <a:xfrm>
            <a:off x="536719" y="1653261"/>
            <a:ext cx="4169539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1. Create a node known as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2. Put the data into the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3. Attach the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to the list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4. tail-&gt;next=head;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   head-&gt;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prev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=tail;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5A72261-8DC5-FF3A-56BB-EBBDA0E91A17}"/>
              </a:ext>
            </a:extLst>
          </p:cNvPr>
          <p:cNvSpPr txBox="1"/>
          <p:nvPr/>
        </p:nvSpPr>
        <p:spPr>
          <a:xfrm>
            <a:off x="7297049" y="3084488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  = 0x1000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5EFEEAE-7E2F-D67A-82E9-BE51607E9125}"/>
              </a:ext>
            </a:extLst>
          </p:cNvPr>
          <p:cNvSpPr txBox="1"/>
          <p:nvPr/>
        </p:nvSpPr>
        <p:spPr>
          <a:xfrm>
            <a:off x="6771395" y="3084490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head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36A067A-0749-3BC0-B49C-8D9FE3AA280D}"/>
              </a:ext>
            </a:extLst>
          </p:cNvPr>
          <p:cNvSpPr txBox="1"/>
          <p:nvPr/>
        </p:nvSpPr>
        <p:spPr>
          <a:xfrm>
            <a:off x="410820" y="4327927"/>
            <a:ext cx="580787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1. Create a node known as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2. Put  the data into the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3. Attach the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to the list</a:t>
            </a:r>
          </a:p>
          <a:p>
            <a:pPr marL="800100" lvl="1" indent="-342900">
              <a:buFontTx/>
              <a:buChar char="-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Update the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newnode’s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next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field with 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head</a:t>
            </a:r>
          </a:p>
          <a:p>
            <a:pPr marL="800100" lvl="1" indent="-342900">
              <a:buFontTx/>
              <a:buChar char="-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Update the 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head’s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</a:rPr>
              <a:t>prev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field with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800100" lvl="1" indent="-342900">
              <a:buFontTx/>
              <a:buChar char="-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Update the 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head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with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4. tail-&gt;next=head</a:t>
            </a:r>
          </a:p>
          <a:p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    head-&gt;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prev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=tail</a:t>
            </a:r>
          </a:p>
          <a:p>
            <a:pPr marL="800100" lvl="1" indent="-342900">
              <a:buFontTx/>
              <a:buChar char="-"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1383EC7-675E-7372-11D1-1ECC6D6406D5}"/>
              </a:ext>
            </a:extLst>
          </p:cNvPr>
          <p:cNvSpPr txBox="1"/>
          <p:nvPr/>
        </p:nvSpPr>
        <p:spPr>
          <a:xfrm>
            <a:off x="636109" y="3394950"/>
            <a:ext cx="28360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Do you want to continue?</a:t>
            </a:r>
            <a:endParaRPr 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EEEDDCC-3A23-7E5D-E7CD-C7AB6C306B1B}"/>
              </a:ext>
            </a:extLst>
          </p:cNvPr>
          <p:cNvSpPr txBox="1"/>
          <p:nvPr/>
        </p:nvSpPr>
        <p:spPr>
          <a:xfrm>
            <a:off x="7237415" y="6429679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  = 0x2000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84BC51C-FAC2-2D1E-CCA9-D9C2650C767D}"/>
              </a:ext>
            </a:extLst>
          </p:cNvPr>
          <p:cNvSpPr txBox="1"/>
          <p:nvPr/>
        </p:nvSpPr>
        <p:spPr>
          <a:xfrm>
            <a:off x="6711761" y="6429681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head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4B93B90F-1D72-7B39-E709-D9F32173D106}"/>
              </a:ext>
            </a:extLst>
          </p:cNvPr>
          <p:cNvCxnSpPr>
            <a:cxnSpLocks/>
          </p:cNvCxnSpPr>
          <p:nvPr/>
        </p:nvCxnSpPr>
        <p:spPr>
          <a:xfrm>
            <a:off x="8918250" y="5663798"/>
            <a:ext cx="4572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5F7BC1D4-3E3E-1B23-F64E-52623E76A551}"/>
              </a:ext>
            </a:extLst>
          </p:cNvPr>
          <p:cNvSpPr txBox="1"/>
          <p:nvPr/>
        </p:nvSpPr>
        <p:spPr>
          <a:xfrm>
            <a:off x="10559067" y="3405104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  = 0x1000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FA7284-DD2C-158A-76B8-5C137CB21D2E}"/>
              </a:ext>
            </a:extLst>
          </p:cNvPr>
          <p:cNvSpPr txBox="1"/>
          <p:nvPr/>
        </p:nvSpPr>
        <p:spPr>
          <a:xfrm>
            <a:off x="10033413" y="3405106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head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FC3097-BBE6-3466-4BE8-D463F11C7F57}"/>
              </a:ext>
            </a:extLst>
          </p:cNvPr>
          <p:cNvSpPr txBox="1"/>
          <p:nvPr/>
        </p:nvSpPr>
        <p:spPr>
          <a:xfrm>
            <a:off x="3348231" y="3394953"/>
            <a:ext cx="6312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Yes</a:t>
            </a:r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00E142E-6DCA-F788-0A3A-8BB74E6D83A6}"/>
              </a:ext>
            </a:extLst>
          </p:cNvPr>
          <p:cNvGrpSpPr/>
          <p:nvPr/>
        </p:nvGrpSpPr>
        <p:grpSpPr>
          <a:xfrm>
            <a:off x="6640270" y="1553864"/>
            <a:ext cx="2556737" cy="691594"/>
            <a:chOff x="6640270" y="1895064"/>
            <a:chExt cx="2556737" cy="691594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4F07F532-5D16-BBFC-31A2-5AB5A14EDDB3}"/>
                </a:ext>
              </a:extLst>
            </p:cNvPr>
            <p:cNvGrpSpPr/>
            <p:nvPr/>
          </p:nvGrpSpPr>
          <p:grpSpPr>
            <a:xfrm>
              <a:off x="7580244" y="1895064"/>
              <a:ext cx="1616763" cy="369334"/>
              <a:chOff x="6400801" y="2385390"/>
              <a:chExt cx="1616763" cy="369334"/>
            </a:xfrm>
          </p:grpSpPr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FD8C672-ED75-618B-6472-E4C134856978}"/>
                  </a:ext>
                </a:extLst>
              </p:cNvPr>
              <p:cNvSpPr txBox="1"/>
              <p:nvPr/>
            </p:nvSpPr>
            <p:spPr>
              <a:xfrm>
                <a:off x="6400801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data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32EE43A-56C5-A8E7-AA6D-A1C221C5E1AB}"/>
                  </a:ext>
                </a:extLst>
              </p:cNvPr>
              <p:cNvSpPr txBox="1"/>
              <p:nvPr/>
            </p:nvSpPr>
            <p:spPr>
              <a:xfrm>
                <a:off x="7075503" y="2385390"/>
                <a:ext cx="942061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address</a:t>
                </a:r>
              </a:p>
            </p:txBody>
          </p:sp>
        </p:grpSp>
        <p:sp>
          <p:nvSpPr>
            <p:cNvPr id="39" name="TextBox 24">
              <a:extLst>
                <a:ext uri="{FF2B5EF4-FFF2-40B4-BE49-F238E27FC236}">
                  <a16:creationId xmlns:a16="http://schemas.microsoft.com/office/drawing/2014/main" id="{5E7E758D-E5A4-7E05-D86D-C2330AA27B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9797" y="221732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0x1000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81697CA-DCE6-9851-0CB0-1D4AEC2C040B}"/>
                </a:ext>
              </a:extLst>
            </p:cNvPr>
            <p:cNvSpPr txBox="1"/>
            <p:nvPr/>
          </p:nvSpPr>
          <p:spPr>
            <a:xfrm>
              <a:off x="6640270" y="1902945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E8014C5-E717-08E4-188F-B674BAE65B6B}"/>
              </a:ext>
            </a:extLst>
          </p:cNvPr>
          <p:cNvGrpSpPr/>
          <p:nvPr/>
        </p:nvGrpSpPr>
        <p:grpSpPr>
          <a:xfrm>
            <a:off x="6657984" y="2368874"/>
            <a:ext cx="2585404" cy="705454"/>
            <a:chOff x="6657984" y="2710074"/>
            <a:chExt cx="2585404" cy="705454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119971F6-F5DC-7CEE-6A16-83B8699CA696}"/>
                </a:ext>
              </a:extLst>
            </p:cNvPr>
            <p:cNvGrpSpPr/>
            <p:nvPr/>
          </p:nvGrpSpPr>
          <p:grpSpPr>
            <a:xfrm>
              <a:off x="7626625" y="2710074"/>
              <a:ext cx="1616763" cy="369334"/>
              <a:chOff x="6400801" y="2385390"/>
              <a:chExt cx="1616763" cy="369334"/>
            </a:xfrm>
          </p:grpSpPr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72603888-516D-8DA9-E584-A016802B3383}"/>
                  </a:ext>
                </a:extLst>
              </p:cNvPr>
              <p:cNvSpPr txBox="1"/>
              <p:nvPr/>
            </p:nvSpPr>
            <p:spPr>
              <a:xfrm>
                <a:off x="6400801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20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D1BA63B7-26CA-6D66-1CA1-C5521C7B73A2}"/>
                  </a:ext>
                </a:extLst>
              </p:cNvPr>
              <p:cNvSpPr txBox="1"/>
              <p:nvPr/>
            </p:nvSpPr>
            <p:spPr>
              <a:xfrm>
                <a:off x="7075503" y="2385390"/>
                <a:ext cx="942061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null</a:t>
                </a:r>
              </a:p>
            </p:txBody>
          </p:sp>
        </p:grpSp>
        <p:sp>
          <p:nvSpPr>
            <p:cNvPr id="40" name="TextBox 24">
              <a:extLst>
                <a:ext uri="{FF2B5EF4-FFF2-40B4-BE49-F238E27FC236}">
                  <a16:creationId xmlns:a16="http://schemas.microsoft.com/office/drawing/2014/main" id="{9B59B4D9-1D2F-53D8-602D-25C0496503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0x1000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F3D4BA8-B976-E425-7B89-7C762B8D3CA6}"/>
                </a:ext>
              </a:extLst>
            </p:cNvPr>
            <p:cNvSpPr txBox="1"/>
            <p:nvPr/>
          </p:nvSpPr>
          <p:spPr>
            <a:xfrm>
              <a:off x="6683982" y="2716769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null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993CE670-40BD-5C6B-3BD4-8C77EF7E7A7E}"/>
              </a:ext>
            </a:extLst>
          </p:cNvPr>
          <p:cNvGrpSpPr/>
          <p:nvPr/>
        </p:nvGrpSpPr>
        <p:grpSpPr>
          <a:xfrm>
            <a:off x="6633646" y="3944467"/>
            <a:ext cx="2556737" cy="697361"/>
            <a:chOff x="6640270" y="1889297"/>
            <a:chExt cx="2556737" cy="697361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EBA2AC41-BF0C-9049-DD26-F9ADD59CEF06}"/>
                </a:ext>
              </a:extLst>
            </p:cNvPr>
            <p:cNvGrpSpPr/>
            <p:nvPr/>
          </p:nvGrpSpPr>
          <p:grpSpPr>
            <a:xfrm>
              <a:off x="7580244" y="1895064"/>
              <a:ext cx="1616763" cy="369334"/>
              <a:chOff x="6400801" y="2385390"/>
              <a:chExt cx="1616763" cy="369334"/>
            </a:xfrm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C7AD451-850E-CF65-F443-813DC4B624F2}"/>
                  </a:ext>
                </a:extLst>
              </p:cNvPr>
              <p:cNvSpPr txBox="1"/>
              <p:nvPr/>
            </p:nvSpPr>
            <p:spPr>
              <a:xfrm>
                <a:off x="6400801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data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8E73A2A-C824-413B-93D7-1AAB8CA2D9E1}"/>
                  </a:ext>
                </a:extLst>
              </p:cNvPr>
              <p:cNvSpPr txBox="1"/>
              <p:nvPr/>
            </p:nvSpPr>
            <p:spPr>
              <a:xfrm>
                <a:off x="7075503" y="2385390"/>
                <a:ext cx="942061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address</a:t>
                </a:r>
              </a:p>
            </p:txBody>
          </p:sp>
        </p:grpSp>
        <p:sp>
          <p:nvSpPr>
            <p:cNvPr id="12" name="TextBox 24">
              <a:extLst>
                <a:ext uri="{FF2B5EF4-FFF2-40B4-BE49-F238E27FC236}">
                  <a16:creationId xmlns:a16="http://schemas.microsoft.com/office/drawing/2014/main" id="{A89857E4-E5B9-CAF0-C95A-B3A5DE97BF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9797" y="221732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0x2000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C52DE60-6FE4-D90A-899B-298EB2A84726}"/>
                </a:ext>
              </a:extLst>
            </p:cNvPr>
            <p:cNvSpPr txBox="1"/>
            <p:nvPr/>
          </p:nvSpPr>
          <p:spPr>
            <a:xfrm>
              <a:off x="6640270" y="1889297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E8B3F3B-FAB6-857F-9D17-819E93396783}"/>
              </a:ext>
            </a:extLst>
          </p:cNvPr>
          <p:cNvGrpSpPr/>
          <p:nvPr/>
        </p:nvGrpSpPr>
        <p:grpSpPr>
          <a:xfrm>
            <a:off x="6638107" y="4705683"/>
            <a:ext cx="2585404" cy="712011"/>
            <a:chOff x="6657984" y="2703517"/>
            <a:chExt cx="2585404" cy="712011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100CE6D4-C1F2-D6EE-31DA-38958E41847F}"/>
                </a:ext>
              </a:extLst>
            </p:cNvPr>
            <p:cNvGrpSpPr/>
            <p:nvPr/>
          </p:nvGrpSpPr>
          <p:grpSpPr>
            <a:xfrm>
              <a:off x="7626625" y="2710074"/>
              <a:ext cx="1616763" cy="369334"/>
              <a:chOff x="6400801" y="2385390"/>
              <a:chExt cx="1616763" cy="369334"/>
            </a:xfrm>
          </p:grpSpPr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2BC99F6B-50A0-60C2-08FB-EA860C84755B}"/>
                  </a:ext>
                </a:extLst>
              </p:cNvPr>
              <p:cNvSpPr txBox="1"/>
              <p:nvPr/>
            </p:nvSpPr>
            <p:spPr>
              <a:xfrm>
                <a:off x="6400801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30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4E97108-673A-3B1D-E7EA-C943DE154DC3}"/>
                  </a:ext>
                </a:extLst>
              </p:cNvPr>
              <p:cNvSpPr txBox="1"/>
              <p:nvPr/>
            </p:nvSpPr>
            <p:spPr>
              <a:xfrm>
                <a:off x="7075503" y="2385390"/>
                <a:ext cx="942061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null</a:t>
                </a:r>
              </a:p>
            </p:txBody>
          </p:sp>
        </p:grpSp>
        <p:sp>
          <p:nvSpPr>
            <p:cNvPr id="22" name="TextBox 24">
              <a:extLst>
                <a:ext uri="{FF2B5EF4-FFF2-40B4-BE49-F238E27FC236}">
                  <a16:creationId xmlns:a16="http://schemas.microsoft.com/office/drawing/2014/main" id="{672EE6A5-11DA-0A55-BEEC-1DAF33C34F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0x2000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6ADA9AD-5B8B-5829-690F-43A02553B298}"/>
                </a:ext>
              </a:extLst>
            </p:cNvPr>
            <p:cNvSpPr txBox="1"/>
            <p:nvPr/>
          </p:nvSpPr>
          <p:spPr>
            <a:xfrm>
              <a:off x="6683982" y="2703517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null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7E1530D-29E6-954C-7430-93FF5726E6D5}"/>
              </a:ext>
            </a:extLst>
          </p:cNvPr>
          <p:cNvGrpSpPr/>
          <p:nvPr/>
        </p:nvGrpSpPr>
        <p:grpSpPr>
          <a:xfrm>
            <a:off x="9374031" y="5584214"/>
            <a:ext cx="2590597" cy="705454"/>
            <a:chOff x="6652790" y="2710074"/>
            <a:chExt cx="2590597" cy="705454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1F4BF1B7-0F4F-94AF-0FAF-AA0C1D842739}"/>
                </a:ext>
              </a:extLst>
            </p:cNvPr>
            <p:cNvGrpSpPr/>
            <p:nvPr/>
          </p:nvGrpSpPr>
          <p:grpSpPr>
            <a:xfrm>
              <a:off x="7626625" y="2710074"/>
              <a:ext cx="1616762" cy="369334"/>
              <a:chOff x="6400801" y="2385390"/>
              <a:chExt cx="1616762" cy="369334"/>
            </a:xfrm>
          </p:grpSpPr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48BBCF5-4A25-BCC2-8688-512207C468A4}"/>
                  </a:ext>
                </a:extLst>
              </p:cNvPr>
              <p:cNvSpPr txBox="1"/>
              <p:nvPr/>
            </p:nvSpPr>
            <p:spPr>
              <a:xfrm>
                <a:off x="6400801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20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4DC11DFB-C694-4477-C1EB-62F2B11C9D3E}"/>
                  </a:ext>
                </a:extLst>
              </p:cNvPr>
              <p:cNvSpPr txBox="1"/>
              <p:nvPr/>
            </p:nvSpPr>
            <p:spPr>
              <a:xfrm>
                <a:off x="7075503" y="2385390"/>
                <a:ext cx="942060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null</a:t>
                </a:r>
              </a:p>
            </p:txBody>
          </p:sp>
        </p:grpSp>
        <p:sp>
          <p:nvSpPr>
            <p:cNvPr id="28" name="TextBox 24">
              <a:extLst>
                <a:ext uri="{FF2B5EF4-FFF2-40B4-BE49-F238E27FC236}">
                  <a16:creationId xmlns:a16="http://schemas.microsoft.com/office/drawing/2014/main" id="{22894170-DA94-03D2-5198-58EA67A438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0x1000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6179829-EEDA-0BC1-9CB1-B8D1452F4023}"/>
                </a:ext>
              </a:extLst>
            </p:cNvPr>
            <p:cNvSpPr txBox="1"/>
            <p:nvPr/>
          </p:nvSpPr>
          <p:spPr>
            <a:xfrm>
              <a:off x="6652790" y="2716769"/>
              <a:ext cx="973254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null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F26E17D-E0AD-EF4D-2FB7-2682E3A79573}"/>
              </a:ext>
            </a:extLst>
          </p:cNvPr>
          <p:cNvGrpSpPr/>
          <p:nvPr/>
        </p:nvGrpSpPr>
        <p:grpSpPr>
          <a:xfrm>
            <a:off x="6442729" y="5577331"/>
            <a:ext cx="2556856" cy="712407"/>
            <a:chOff x="6462347" y="2703121"/>
            <a:chExt cx="2711552" cy="712407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F38A7738-E778-455D-6BCE-6EE0A9E28929}"/>
                </a:ext>
              </a:extLst>
            </p:cNvPr>
            <p:cNvGrpSpPr/>
            <p:nvPr/>
          </p:nvGrpSpPr>
          <p:grpSpPr>
            <a:xfrm>
              <a:off x="7500139" y="2710074"/>
              <a:ext cx="1673760" cy="369334"/>
              <a:chOff x="6274315" y="2385390"/>
              <a:chExt cx="1673760" cy="369334"/>
            </a:xfrm>
          </p:grpSpPr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A28C6C1F-AC68-8AFF-DBB9-090776E80C52}"/>
                  </a:ext>
                </a:extLst>
              </p:cNvPr>
              <p:cNvSpPr txBox="1"/>
              <p:nvPr/>
            </p:nvSpPr>
            <p:spPr>
              <a:xfrm>
                <a:off x="6274315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30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9DE5450A-6265-5057-84B3-4E2D061C6F45}"/>
                  </a:ext>
                </a:extLst>
              </p:cNvPr>
              <p:cNvSpPr txBox="1"/>
              <p:nvPr/>
            </p:nvSpPr>
            <p:spPr>
              <a:xfrm>
                <a:off x="6949018" y="2385390"/>
                <a:ext cx="999057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null</a:t>
                </a:r>
              </a:p>
            </p:txBody>
          </p:sp>
        </p:grpSp>
        <p:sp>
          <p:nvSpPr>
            <p:cNvPr id="45" name="TextBox 24">
              <a:extLst>
                <a:ext uri="{FF2B5EF4-FFF2-40B4-BE49-F238E27FC236}">
                  <a16:creationId xmlns:a16="http://schemas.microsoft.com/office/drawing/2014/main" id="{FCD21307-096F-9763-18E4-356F6B8E67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0x2000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EC0E4C03-D246-403C-9687-73015038DEBC}"/>
                </a:ext>
              </a:extLst>
            </p:cNvPr>
            <p:cNvSpPr txBox="1"/>
            <p:nvPr/>
          </p:nvSpPr>
          <p:spPr>
            <a:xfrm>
              <a:off x="6462347" y="2703121"/>
              <a:ext cx="1042267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null</a:t>
              </a:r>
            </a:p>
          </p:txBody>
        </p:sp>
      </p:grpSp>
      <p:sp>
        <p:nvSpPr>
          <p:cNvPr id="69" name="TextBox 68">
            <a:extLst>
              <a:ext uri="{FF2B5EF4-FFF2-40B4-BE49-F238E27FC236}">
                <a16:creationId xmlns:a16="http://schemas.microsoft.com/office/drawing/2014/main" id="{406F3758-44B8-0506-439F-FEB716BC4CC4}"/>
              </a:ext>
            </a:extLst>
          </p:cNvPr>
          <p:cNvSpPr txBox="1"/>
          <p:nvPr/>
        </p:nvSpPr>
        <p:spPr>
          <a:xfrm>
            <a:off x="8070196" y="5630665"/>
            <a:ext cx="91440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0x1000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EB77DAF-C942-0339-3A42-94338FB9BECB}"/>
              </a:ext>
            </a:extLst>
          </p:cNvPr>
          <p:cNvSpPr txBox="1"/>
          <p:nvPr/>
        </p:nvSpPr>
        <p:spPr>
          <a:xfrm>
            <a:off x="9408264" y="5624104"/>
            <a:ext cx="91440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0x2000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8227224F-D41B-1111-3EC2-244C6D5AF3DF}"/>
              </a:ext>
            </a:extLst>
          </p:cNvPr>
          <p:cNvCxnSpPr>
            <a:cxnSpLocks/>
          </p:cNvCxnSpPr>
          <p:nvPr/>
        </p:nvCxnSpPr>
        <p:spPr>
          <a:xfrm flipH="1" flipV="1">
            <a:off x="8973740" y="5867776"/>
            <a:ext cx="45720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8DEC60A3-327A-F087-ED6E-5905903D1A6C}"/>
              </a:ext>
            </a:extLst>
          </p:cNvPr>
          <p:cNvSpPr txBox="1"/>
          <p:nvPr/>
        </p:nvSpPr>
        <p:spPr>
          <a:xfrm>
            <a:off x="8309111" y="2408655"/>
            <a:ext cx="91440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0x1000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2B801B3-8085-2DA0-590F-3686DEE65C6D}"/>
              </a:ext>
            </a:extLst>
          </p:cNvPr>
          <p:cNvSpPr txBox="1"/>
          <p:nvPr/>
        </p:nvSpPr>
        <p:spPr>
          <a:xfrm>
            <a:off x="6700299" y="2397976"/>
            <a:ext cx="91440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0x1000</a:t>
            </a:r>
          </a:p>
        </p:txBody>
      </p: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EC61D293-E321-E7A5-F200-0570E2C522B8}"/>
              </a:ext>
            </a:extLst>
          </p:cNvPr>
          <p:cNvCxnSpPr>
            <a:stCxn id="38" idx="3"/>
            <a:endCxn id="38" idx="0"/>
          </p:cNvCxnSpPr>
          <p:nvPr/>
        </p:nvCxnSpPr>
        <p:spPr>
          <a:xfrm flipH="1" flipV="1">
            <a:off x="8772358" y="2368874"/>
            <a:ext cx="471030" cy="184666"/>
          </a:xfrm>
          <a:prstGeom prst="bentConnector4">
            <a:avLst>
              <a:gd name="adj1" fmla="val -48532"/>
              <a:gd name="adj2" fmla="val 223791"/>
            </a:avLst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603D8E63-1D0C-9994-8095-297F130DF86C}"/>
              </a:ext>
            </a:extLst>
          </p:cNvPr>
          <p:cNvSpPr txBox="1"/>
          <p:nvPr/>
        </p:nvSpPr>
        <p:spPr>
          <a:xfrm>
            <a:off x="9161082" y="1000672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  = null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A3AD531-4886-778E-4B04-B305B2B00DA2}"/>
              </a:ext>
            </a:extLst>
          </p:cNvPr>
          <p:cNvSpPr txBox="1"/>
          <p:nvPr/>
        </p:nvSpPr>
        <p:spPr>
          <a:xfrm>
            <a:off x="8635428" y="1000674"/>
            <a:ext cx="488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tail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E1FA93C-6E47-CF2A-8871-668D31F005CF}"/>
              </a:ext>
            </a:extLst>
          </p:cNvPr>
          <p:cNvSpPr txBox="1"/>
          <p:nvPr/>
        </p:nvSpPr>
        <p:spPr>
          <a:xfrm>
            <a:off x="9223511" y="3065523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  = 0x1000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A256659-2E4E-A920-D036-E008FA24F76F}"/>
              </a:ext>
            </a:extLst>
          </p:cNvPr>
          <p:cNvSpPr txBox="1"/>
          <p:nvPr/>
        </p:nvSpPr>
        <p:spPr>
          <a:xfrm>
            <a:off x="8697857" y="3065525"/>
            <a:ext cx="488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tail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862740D-5C80-4C35-3D06-D13D6C534A87}"/>
              </a:ext>
            </a:extLst>
          </p:cNvPr>
          <p:cNvSpPr txBox="1"/>
          <p:nvPr/>
        </p:nvSpPr>
        <p:spPr>
          <a:xfrm>
            <a:off x="11036601" y="5624104"/>
            <a:ext cx="91440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0x2000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AEF0D15-16D5-DDC6-3BE6-8D75F6547FFD}"/>
              </a:ext>
            </a:extLst>
          </p:cNvPr>
          <p:cNvSpPr txBox="1"/>
          <p:nvPr/>
        </p:nvSpPr>
        <p:spPr>
          <a:xfrm>
            <a:off x="6467842" y="5612779"/>
            <a:ext cx="91440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0x1000</a:t>
            </a:r>
          </a:p>
        </p:txBody>
      </p:sp>
      <p:cxnSp>
        <p:nvCxnSpPr>
          <p:cNvPr id="72" name="Connector: Elbow 71">
            <a:extLst>
              <a:ext uri="{FF2B5EF4-FFF2-40B4-BE49-F238E27FC236}">
                <a16:creationId xmlns:a16="http://schemas.microsoft.com/office/drawing/2014/main" id="{25B1757F-5CEC-7586-F9C1-02EE57EC2409}"/>
              </a:ext>
            </a:extLst>
          </p:cNvPr>
          <p:cNvCxnSpPr>
            <a:endCxn id="61" idx="1"/>
          </p:cNvCxnSpPr>
          <p:nvPr/>
        </p:nvCxnSpPr>
        <p:spPr>
          <a:xfrm rot="16200000" flipH="1">
            <a:off x="6183644" y="5465741"/>
            <a:ext cx="319246" cy="249150"/>
          </a:xfrm>
          <a:prstGeom prst="bentConnector2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or: Elbow 73">
            <a:extLst>
              <a:ext uri="{FF2B5EF4-FFF2-40B4-BE49-F238E27FC236}">
                <a16:creationId xmlns:a16="http://schemas.microsoft.com/office/drawing/2014/main" id="{CEED8559-C04D-F94D-6DB1-E555602A4EF2}"/>
              </a:ext>
            </a:extLst>
          </p:cNvPr>
          <p:cNvCxnSpPr>
            <a:cxnSpLocks/>
          </p:cNvCxnSpPr>
          <p:nvPr/>
        </p:nvCxnSpPr>
        <p:spPr>
          <a:xfrm>
            <a:off x="6205044" y="5430692"/>
            <a:ext cx="5745936" cy="338188"/>
          </a:xfrm>
          <a:prstGeom prst="bentConnector3">
            <a:avLst>
              <a:gd name="adj1" fmla="val 103978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280A857D-A4DA-1ABE-9E8F-CC28CC9E1101}"/>
              </a:ext>
            </a:extLst>
          </p:cNvPr>
          <p:cNvSpPr txBox="1"/>
          <p:nvPr/>
        </p:nvSpPr>
        <p:spPr>
          <a:xfrm>
            <a:off x="9096176" y="6429679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  = 0x1000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72FC48DE-E101-2BF3-330C-BCE62F92042B}"/>
              </a:ext>
            </a:extLst>
          </p:cNvPr>
          <p:cNvSpPr txBox="1"/>
          <p:nvPr/>
        </p:nvSpPr>
        <p:spPr>
          <a:xfrm>
            <a:off x="8570522" y="6429681"/>
            <a:ext cx="488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tail</a:t>
            </a:r>
          </a:p>
        </p:txBody>
      </p:sp>
    </p:spTree>
    <p:extLst>
      <p:ext uri="{BB962C8B-B14F-4D97-AF65-F5344CB8AC3E}">
        <p14:creationId xmlns:p14="http://schemas.microsoft.com/office/powerpoint/2010/main" val="75770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6" grpId="0"/>
      <p:bldP spid="55" grpId="0"/>
      <p:bldP spid="56" grpId="0"/>
      <p:bldP spid="3" grpId="0"/>
      <p:bldP spid="5" grpId="0"/>
      <p:bldP spid="6" grpId="0"/>
      <p:bldP spid="69" grpId="0" animBg="1"/>
      <p:bldP spid="70" grpId="0" animBg="1"/>
      <p:bldP spid="48" grpId="0" animBg="1"/>
      <p:bldP spid="49" grpId="0" animBg="1"/>
      <p:bldP spid="58" grpId="0"/>
      <p:bldP spid="59" grpId="0"/>
      <p:bldP spid="60" grpId="0" animBg="1"/>
      <p:bldP spid="61" grpId="0" animBg="1"/>
      <p:bldP spid="75" grpId="0"/>
      <p:bldP spid="7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3FABDB32-F935-40C4-E49F-E5CCB3A5241C}"/>
              </a:ext>
            </a:extLst>
          </p:cNvPr>
          <p:cNvSpPr txBox="1"/>
          <p:nvPr/>
        </p:nvSpPr>
        <p:spPr>
          <a:xfrm>
            <a:off x="2784683" y="344561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  = 0x2000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9F34752-C44A-DCB9-D39C-C8345DD49BBA}"/>
              </a:ext>
            </a:extLst>
          </p:cNvPr>
          <p:cNvSpPr txBox="1"/>
          <p:nvPr/>
        </p:nvSpPr>
        <p:spPr>
          <a:xfrm>
            <a:off x="2259029" y="344563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head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52C9A55-F61F-50C7-489D-1A025AE6A416}"/>
              </a:ext>
            </a:extLst>
          </p:cNvPr>
          <p:cNvSpPr txBox="1"/>
          <p:nvPr/>
        </p:nvSpPr>
        <p:spPr>
          <a:xfrm>
            <a:off x="72896" y="1530635"/>
            <a:ext cx="5830379" cy="59400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Create a node known as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2.     Put the data into the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3.     Attach the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to the list</a:t>
            </a:r>
          </a:p>
          <a:p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800100" lvl="1" indent="-342900">
              <a:buFontTx/>
              <a:buChar char="-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Update the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newnode’s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next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field with 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head</a:t>
            </a:r>
          </a:p>
          <a:p>
            <a:pPr marL="800100" lvl="1" indent="-342900">
              <a:buFontTx/>
              <a:buChar char="-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Update the 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head’s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prev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field with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800100" lvl="1" indent="-342900">
              <a:buFontTx/>
              <a:buChar char="-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Update the 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head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to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800100" lvl="1" indent="-342900">
              <a:buFontTx/>
              <a:buChar char="-"/>
            </a:pP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tail-&gt;next=head</a:t>
            </a:r>
          </a:p>
          <a:p>
            <a:pPr marL="800100" lvl="1" indent="-342900">
              <a:buFontTx/>
              <a:buChar char="-"/>
            </a:pP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head-&gt;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prev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=tail</a:t>
            </a:r>
          </a:p>
          <a:p>
            <a:pPr marL="800100" lvl="1" indent="-342900">
              <a:buFontTx/>
              <a:buChar char="-"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154F847-8CB4-AC22-7833-A4B3F08E1C12}"/>
              </a:ext>
            </a:extLst>
          </p:cNvPr>
          <p:cNvSpPr txBox="1"/>
          <p:nvPr/>
        </p:nvSpPr>
        <p:spPr>
          <a:xfrm>
            <a:off x="788509" y="958627"/>
            <a:ext cx="28360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Do you want to continue?</a:t>
            </a:r>
            <a:endParaRPr lang="en-US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61D97FF-FDE7-4CC5-635E-95012DBCF925}"/>
              </a:ext>
            </a:extLst>
          </p:cNvPr>
          <p:cNvSpPr txBox="1"/>
          <p:nvPr/>
        </p:nvSpPr>
        <p:spPr>
          <a:xfrm>
            <a:off x="3449320" y="981387"/>
            <a:ext cx="6312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Yes</a:t>
            </a:r>
            <a:endParaRPr lang="en-US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07A4B9F7-A9FA-CDFB-DC69-E9898D022693}"/>
              </a:ext>
            </a:extLst>
          </p:cNvPr>
          <p:cNvCxnSpPr>
            <a:cxnSpLocks/>
          </p:cNvCxnSpPr>
          <p:nvPr/>
        </p:nvCxnSpPr>
        <p:spPr>
          <a:xfrm>
            <a:off x="8838738" y="338002"/>
            <a:ext cx="73152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797AF64-2B56-673A-EDC3-4784F11F0706}"/>
              </a:ext>
            </a:extLst>
          </p:cNvPr>
          <p:cNvGrpSpPr/>
          <p:nvPr/>
        </p:nvGrpSpPr>
        <p:grpSpPr>
          <a:xfrm>
            <a:off x="9594775" y="258418"/>
            <a:ext cx="2405387" cy="705454"/>
            <a:chOff x="6652790" y="2710074"/>
            <a:chExt cx="2405387" cy="705454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70BC5702-6CF5-68B0-FDEB-222928B380E1}"/>
                </a:ext>
              </a:extLst>
            </p:cNvPr>
            <p:cNvGrpSpPr/>
            <p:nvPr/>
          </p:nvGrpSpPr>
          <p:grpSpPr>
            <a:xfrm>
              <a:off x="7626626" y="2710074"/>
              <a:ext cx="1431551" cy="369334"/>
              <a:chOff x="6400802" y="2385390"/>
              <a:chExt cx="1431551" cy="369334"/>
            </a:xfrm>
          </p:grpSpPr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738826FD-080B-E89E-0FC6-04847DBC4B40}"/>
                  </a:ext>
                </a:extLst>
              </p:cNvPr>
              <p:cNvSpPr txBox="1"/>
              <p:nvPr/>
            </p:nvSpPr>
            <p:spPr>
              <a:xfrm>
                <a:off x="6400802" y="2385392"/>
                <a:ext cx="522502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20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E3E5601C-B08E-5AD7-B631-B283BCE46768}"/>
                  </a:ext>
                </a:extLst>
              </p:cNvPr>
              <p:cNvSpPr txBox="1"/>
              <p:nvPr/>
            </p:nvSpPr>
            <p:spPr>
              <a:xfrm>
                <a:off x="6934842" y="2385390"/>
                <a:ext cx="897511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0x2000</a:t>
                </a:r>
              </a:p>
            </p:txBody>
          </p:sp>
        </p:grpSp>
        <p:sp>
          <p:nvSpPr>
            <p:cNvPr id="35" name="TextBox 24">
              <a:extLst>
                <a:ext uri="{FF2B5EF4-FFF2-40B4-BE49-F238E27FC236}">
                  <a16:creationId xmlns:a16="http://schemas.microsoft.com/office/drawing/2014/main" id="{B7A6429E-8EFF-5815-847B-E1AE6BA4FB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0x1000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4DB9F6E-699B-8FDF-3310-AA5F6A4079E6}"/>
                </a:ext>
              </a:extLst>
            </p:cNvPr>
            <p:cNvSpPr txBox="1"/>
            <p:nvPr/>
          </p:nvSpPr>
          <p:spPr>
            <a:xfrm>
              <a:off x="6652790" y="2716769"/>
              <a:ext cx="973254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null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D5864850-A5C1-616B-52B2-1AAA2DE57D8A}"/>
              </a:ext>
            </a:extLst>
          </p:cNvPr>
          <p:cNvGrpSpPr/>
          <p:nvPr/>
        </p:nvGrpSpPr>
        <p:grpSpPr>
          <a:xfrm>
            <a:off x="6470277" y="258488"/>
            <a:ext cx="2449794" cy="705454"/>
            <a:chOff x="6575886" y="2710074"/>
            <a:chExt cx="2598013" cy="705454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0A2C1517-B9D3-6774-8DD2-B421866E8814}"/>
                </a:ext>
              </a:extLst>
            </p:cNvPr>
            <p:cNvGrpSpPr/>
            <p:nvPr/>
          </p:nvGrpSpPr>
          <p:grpSpPr>
            <a:xfrm>
              <a:off x="7500139" y="2710074"/>
              <a:ext cx="1673760" cy="369334"/>
              <a:chOff x="6274315" y="2385390"/>
              <a:chExt cx="1673760" cy="369334"/>
            </a:xfrm>
          </p:grpSpPr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77165C0D-4286-47A9-1F00-F9044787CCDC}"/>
                  </a:ext>
                </a:extLst>
              </p:cNvPr>
              <p:cNvSpPr txBox="1"/>
              <p:nvPr/>
            </p:nvSpPr>
            <p:spPr>
              <a:xfrm>
                <a:off x="6274315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30</a:t>
                </a: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0C555D2E-C2E4-7D6C-DF57-A41FD6965CCB}"/>
                  </a:ext>
                </a:extLst>
              </p:cNvPr>
              <p:cNvSpPr txBox="1"/>
              <p:nvPr/>
            </p:nvSpPr>
            <p:spPr>
              <a:xfrm>
                <a:off x="6949018" y="2385390"/>
                <a:ext cx="999057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null</a:t>
                </a:r>
              </a:p>
            </p:txBody>
          </p:sp>
        </p:grpSp>
        <p:sp>
          <p:nvSpPr>
            <p:cNvPr id="48" name="TextBox 24">
              <a:extLst>
                <a:ext uri="{FF2B5EF4-FFF2-40B4-BE49-F238E27FC236}">
                  <a16:creationId xmlns:a16="http://schemas.microsoft.com/office/drawing/2014/main" id="{73DF32C8-E4BF-942E-1285-20B66FAC2D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0x2000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A964FFA3-FDB3-7B91-C6B2-68BF874C2636}"/>
                </a:ext>
              </a:extLst>
            </p:cNvPr>
            <p:cNvSpPr txBox="1"/>
            <p:nvPr/>
          </p:nvSpPr>
          <p:spPr>
            <a:xfrm>
              <a:off x="6575886" y="2716769"/>
              <a:ext cx="928729" cy="36576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0x1000</a:t>
              </a:r>
            </a:p>
          </p:txBody>
        </p:sp>
      </p:grp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26A0132D-767A-A6D0-9C57-5B25BBA30F2C}"/>
              </a:ext>
            </a:extLst>
          </p:cNvPr>
          <p:cNvCxnSpPr>
            <a:cxnSpLocks/>
          </p:cNvCxnSpPr>
          <p:nvPr/>
        </p:nvCxnSpPr>
        <p:spPr>
          <a:xfrm flipH="1" flipV="1">
            <a:off x="8894228" y="541980"/>
            <a:ext cx="73152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Group 52">
            <a:extLst>
              <a:ext uri="{FF2B5EF4-FFF2-40B4-BE49-F238E27FC236}">
                <a16:creationId xmlns:a16="http://schemas.microsoft.com/office/drawing/2014/main" id="{90BE9020-095E-58DD-7977-983A9FD920E8}"/>
              </a:ext>
            </a:extLst>
          </p:cNvPr>
          <p:cNvGrpSpPr/>
          <p:nvPr/>
        </p:nvGrpSpPr>
        <p:grpSpPr>
          <a:xfrm>
            <a:off x="6294937" y="1525635"/>
            <a:ext cx="2556737" cy="697361"/>
            <a:chOff x="6640270" y="1889297"/>
            <a:chExt cx="2556737" cy="697361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4D1F76BA-1FFB-CED7-143E-0C5006861442}"/>
                </a:ext>
              </a:extLst>
            </p:cNvPr>
            <p:cNvGrpSpPr/>
            <p:nvPr/>
          </p:nvGrpSpPr>
          <p:grpSpPr>
            <a:xfrm>
              <a:off x="7580244" y="1895064"/>
              <a:ext cx="1616763" cy="369334"/>
              <a:chOff x="6400801" y="2385390"/>
              <a:chExt cx="1616763" cy="369334"/>
            </a:xfrm>
          </p:grpSpPr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39D23C65-174A-12C6-E511-08E6F2665D11}"/>
                  </a:ext>
                </a:extLst>
              </p:cNvPr>
              <p:cNvSpPr txBox="1"/>
              <p:nvPr/>
            </p:nvSpPr>
            <p:spPr>
              <a:xfrm>
                <a:off x="6400801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data</a:t>
                </a: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9EB2FF17-D1A3-F7D8-AE5A-1225BC0785A3}"/>
                  </a:ext>
                </a:extLst>
              </p:cNvPr>
              <p:cNvSpPr txBox="1"/>
              <p:nvPr/>
            </p:nvSpPr>
            <p:spPr>
              <a:xfrm>
                <a:off x="7075503" y="2385390"/>
                <a:ext cx="942061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address</a:t>
                </a:r>
              </a:p>
            </p:txBody>
          </p:sp>
        </p:grpSp>
        <p:sp>
          <p:nvSpPr>
            <p:cNvPr id="55" name="TextBox 24">
              <a:extLst>
                <a:ext uri="{FF2B5EF4-FFF2-40B4-BE49-F238E27FC236}">
                  <a16:creationId xmlns:a16="http://schemas.microsoft.com/office/drawing/2014/main" id="{8A579551-52EC-7EEF-7F31-89C007569E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9797" y="221732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0x3000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C098A2CE-E1D9-F872-CD11-C350E4DB072D}"/>
                </a:ext>
              </a:extLst>
            </p:cNvPr>
            <p:cNvSpPr txBox="1"/>
            <p:nvPr/>
          </p:nvSpPr>
          <p:spPr>
            <a:xfrm>
              <a:off x="6640270" y="1889297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</a:t>
              </a: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0B260C4F-4547-FF27-A37A-E7AFB04C97DB}"/>
              </a:ext>
            </a:extLst>
          </p:cNvPr>
          <p:cNvGrpSpPr/>
          <p:nvPr/>
        </p:nvGrpSpPr>
        <p:grpSpPr>
          <a:xfrm>
            <a:off x="6312651" y="2346412"/>
            <a:ext cx="2585404" cy="705454"/>
            <a:chOff x="6657984" y="2710074"/>
            <a:chExt cx="2585404" cy="705454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0720BCA2-9F98-CF66-3082-20F0464C44C8}"/>
                </a:ext>
              </a:extLst>
            </p:cNvPr>
            <p:cNvGrpSpPr/>
            <p:nvPr/>
          </p:nvGrpSpPr>
          <p:grpSpPr>
            <a:xfrm>
              <a:off x="7626625" y="2710074"/>
              <a:ext cx="1616763" cy="369334"/>
              <a:chOff x="6400801" y="2385390"/>
              <a:chExt cx="1616763" cy="369334"/>
            </a:xfrm>
          </p:grpSpPr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2ADA9C56-6853-2F2A-85B2-8ACC78BDE034}"/>
                  </a:ext>
                </a:extLst>
              </p:cNvPr>
              <p:cNvSpPr txBox="1"/>
              <p:nvPr/>
            </p:nvSpPr>
            <p:spPr>
              <a:xfrm>
                <a:off x="6400801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40</a:t>
                </a:r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A29B46F8-5D2F-622A-C606-53951B0DBE25}"/>
                  </a:ext>
                </a:extLst>
              </p:cNvPr>
              <p:cNvSpPr txBox="1"/>
              <p:nvPr/>
            </p:nvSpPr>
            <p:spPr>
              <a:xfrm>
                <a:off x="7075503" y="2385390"/>
                <a:ext cx="942061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null</a:t>
                </a:r>
              </a:p>
            </p:txBody>
          </p:sp>
        </p:grpSp>
        <p:sp>
          <p:nvSpPr>
            <p:cNvPr id="61" name="TextBox 24">
              <a:extLst>
                <a:ext uri="{FF2B5EF4-FFF2-40B4-BE49-F238E27FC236}">
                  <a16:creationId xmlns:a16="http://schemas.microsoft.com/office/drawing/2014/main" id="{409E5FBF-828D-BC3F-11ED-9B84939633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0x3000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20FB43EE-C7FE-9281-3158-1047D77ED009}"/>
                </a:ext>
              </a:extLst>
            </p:cNvPr>
            <p:cNvSpPr txBox="1"/>
            <p:nvPr/>
          </p:nvSpPr>
          <p:spPr>
            <a:xfrm>
              <a:off x="6683982" y="2716769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null</a:t>
              </a:r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B07F61EE-561F-FF1A-E5FD-B2336A3B9F98}"/>
              </a:ext>
            </a:extLst>
          </p:cNvPr>
          <p:cNvSpPr txBox="1"/>
          <p:nvPr/>
        </p:nvSpPr>
        <p:spPr>
          <a:xfrm>
            <a:off x="7988605" y="280462"/>
            <a:ext cx="91440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0x1000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305BE89-5C94-844E-8DCC-FAFB752CF212}"/>
              </a:ext>
            </a:extLst>
          </p:cNvPr>
          <p:cNvSpPr txBox="1"/>
          <p:nvPr/>
        </p:nvSpPr>
        <p:spPr>
          <a:xfrm>
            <a:off x="9626929" y="300405"/>
            <a:ext cx="91440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0x2000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02FA56BC-F33F-B555-407E-437C7FC0D98F}"/>
              </a:ext>
            </a:extLst>
          </p:cNvPr>
          <p:cNvCxnSpPr>
            <a:cxnSpLocks/>
          </p:cNvCxnSpPr>
          <p:nvPr/>
        </p:nvCxnSpPr>
        <p:spPr>
          <a:xfrm>
            <a:off x="7957470" y="5049146"/>
            <a:ext cx="64008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Group 68">
            <a:extLst>
              <a:ext uri="{FF2B5EF4-FFF2-40B4-BE49-F238E27FC236}">
                <a16:creationId xmlns:a16="http://schemas.microsoft.com/office/drawing/2014/main" id="{1EE215BC-5026-CE0A-A1A6-39BF65DF460A}"/>
              </a:ext>
            </a:extLst>
          </p:cNvPr>
          <p:cNvGrpSpPr/>
          <p:nvPr/>
        </p:nvGrpSpPr>
        <p:grpSpPr>
          <a:xfrm>
            <a:off x="8589307" y="4969632"/>
            <a:ext cx="2669869" cy="705454"/>
            <a:chOff x="6652790" y="2710074"/>
            <a:chExt cx="2669869" cy="705454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DE85A075-CE4F-49E8-38B9-E2C33A37691D}"/>
                </a:ext>
              </a:extLst>
            </p:cNvPr>
            <p:cNvGrpSpPr/>
            <p:nvPr/>
          </p:nvGrpSpPr>
          <p:grpSpPr>
            <a:xfrm>
              <a:off x="7626625" y="2710074"/>
              <a:ext cx="1696034" cy="369334"/>
              <a:chOff x="6400801" y="2385390"/>
              <a:chExt cx="1696034" cy="369334"/>
            </a:xfrm>
          </p:grpSpPr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23BA5ECF-64F9-F0EF-2EC1-B4C7FD706E12}"/>
                  </a:ext>
                </a:extLst>
              </p:cNvPr>
              <p:cNvSpPr txBox="1"/>
              <p:nvPr/>
            </p:nvSpPr>
            <p:spPr>
              <a:xfrm>
                <a:off x="6400801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20</a:t>
                </a:r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E6880C54-C2AC-3718-6BEE-C60853D81BAD}"/>
                  </a:ext>
                </a:extLst>
              </p:cNvPr>
              <p:cNvSpPr txBox="1"/>
              <p:nvPr/>
            </p:nvSpPr>
            <p:spPr>
              <a:xfrm>
                <a:off x="7075503" y="2385390"/>
                <a:ext cx="1021332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null</a:t>
                </a:r>
              </a:p>
            </p:txBody>
          </p:sp>
        </p:grpSp>
        <p:sp>
          <p:nvSpPr>
            <p:cNvPr id="71" name="TextBox 24">
              <a:extLst>
                <a:ext uri="{FF2B5EF4-FFF2-40B4-BE49-F238E27FC236}">
                  <a16:creationId xmlns:a16="http://schemas.microsoft.com/office/drawing/2014/main" id="{BA39AB1A-0091-F829-799C-D51976F918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0x1000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71ED294A-C16B-BF12-2645-EA373BA66B6E}"/>
                </a:ext>
              </a:extLst>
            </p:cNvPr>
            <p:cNvSpPr txBox="1"/>
            <p:nvPr/>
          </p:nvSpPr>
          <p:spPr>
            <a:xfrm>
              <a:off x="6652790" y="2716769"/>
              <a:ext cx="973254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0x2000</a:t>
              </a: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61132B6F-B5FC-73A2-D6AA-009707B47F60}"/>
              </a:ext>
            </a:extLst>
          </p:cNvPr>
          <p:cNvGrpSpPr/>
          <p:nvPr/>
        </p:nvGrpSpPr>
        <p:grpSpPr>
          <a:xfrm>
            <a:off x="5414426" y="4963075"/>
            <a:ext cx="2518364" cy="712011"/>
            <a:chOff x="6503168" y="2703517"/>
            <a:chExt cx="2670731" cy="712011"/>
          </a:xfrm>
        </p:grpSpPr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1255E737-CC67-1D86-71F1-E5F714603C8D}"/>
                </a:ext>
              </a:extLst>
            </p:cNvPr>
            <p:cNvGrpSpPr/>
            <p:nvPr/>
          </p:nvGrpSpPr>
          <p:grpSpPr>
            <a:xfrm>
              <a:off x="7500139" y="2710074"/>
              <a:ext cx="1673760" cy="369334"/>
              <a:chOff x="6274315" y="2385390"/>
              <a:chExt cx="1673760" cy="369334"/>
            </a:xfrm>
          </p:grpSpPr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75E92552-D9E7-1B3B-FA99-22CEEED9A777}"/>
                  </a:ext>
                </a:extLst>
              </p:cNvPr>
              <p:cNvSpPr txBox="1"/>
              <p:nvPr/>
            </p:nvSpPr>
            <p:spPr>
              <a:xfrm>
                <a:off x="6274315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30</a:t>
                </a:r>
              </a:p>
            </p:txBody>
          </p:sp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17ACFA5C-E50E-9D65-3408-9F59C1DE46E3}"/>
                  </a:ext>
                </a:extLst>
              </p:cNvPr>
              <p:cNvSpPr txBox="1"/>
              <p:nvPr/>
            </p:nvSpPr>
            <p:spPr>
              <a:xfrm>
                <a:off x="6949018" y="2385390"/>
                <a:ext cx="999057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0x1000</a:t>
                </a:r>
              </a:p>
            </p:txBody>
          </p:sp>
        </p:grpSp>
        <p:sp>
          <p:nvSpPr>
            <p:cNvPr id="77" name="TextBox 24">
              <a:extLst>
                <a:ext uri="{FF2B5EF4-FFF2-40B4-BE49-F238E27FC236}">
                  <a16:creationId xmlns:a16="http://schemas.microsoft.com/office/drawing/2014/main" id="{C54F2A24-A7E5-2108-EB97-ABC6692E46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0x2000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4C7192A5-4A89-9243-1F33-D1A48C7B2FBF}"/>
                </a:ext>
              </a:extLst>
            </p:cNvPr>
            <p:cNvSpPr txBox="1"/>
            <p:nvPr/>
          </p:nvSpPr>
          <p:spPr>
            <a:xfrm>
              <a:off x="6503168" y="2703517"/>
              <a:ext cx="1001446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null</a:t>
              </a:r>
            </a:p>
          </p:txBody>
        </p:sp>
      </p:grp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959D898B-D5F6-F4E5-55A8-6DEE25A1794B}"/>
              </a:ext>
            </a:extLst>
          </p:cNvPr>
          <p:cNvCxnSpPr>
            <a:cxnSpLocks/>
          </p:cNvCxnSpPr>
          <p:nvPr/>
        </p:nvCxnSpPr>
        <p:spPr>
          <a:xfrm flipH="1" flipV="1">
            <a:off x="7946166" y="5252629"/>
            <a:ext cx="64008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" name="Group 83">
            <a:extLst>
              <a:ext uri="{FF2B5EF4-FFF2-40B4-BE49-F238E27FC236}">
                <a16:creationId xmlns:a16="http://schemas.microsoft.com/office/drawing/2014/main" id="{4629B153-DE9E-2A1C-ECF3-9C7CC3CB8D8C}"/>
              </a:ext>
            </a:extLst>
          </p:cNvPr>
          <p:cNvGrpSpPr/>
          <p:nvPr/>
        </p:nvGrpSpPr>
        <p:grpSpPr>
          <a:xfrm>
            <a:off x="2143428" y="4926298"/>
            <a:ext cx="2598658" cy="705454"/>
            <a:chOff x="6657984" y="2710074"/>
            <a:chExt cx="2598658" cy="705454"/>
          </a:xfrm>
        </p:grpSpPr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A563FD0E-F975-95AF-744A-43996DCE2F28}"/>
                </a:ext>
              </a:extLst>
            </p:cNvPr>
            <p:cNvGrpSpPr/>
            <p:nvPr/>
          </p:nvGrpSpPr>
          <p:grpSpPr>
            <a:xfrm>
              <a:off x="7626625" y="2710074"/>
              <a:ext cx="1630017" cy="369334"/>
              <a:chOff x="6400801" y="2385390"/>
              <a:chExt cx="1630017" cy="369334"/>
            </a:xfrm>
          </p:grpSpPr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02CBECFB-CE26-B2D6-A6AE-511AB363463D}"/>
                  </a:ext>
                </a:extLst>
              </p:cNvPr>
              <p:cNvSpPr txBox="1"/>
              <p:nvPr/>
            </p:nvSpPr>
            <p:spPr>
              <a:xfrm>
                <a:off x="6400801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40</a:t>
                </a:r>
              </a:p>
            </p:txBody>
          </p:sp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3B503413-95A4-EACD-5645-DB35140EB6B5}"/>
                  </a:ext>
                </a:extLst>
              </p:cNvPr>
              <p:cNvSpPr txBox="1"/>
              <p:nvPr/>
            </p:nvSpPr>
            <p:spPr>
              <a:xfrm>
                <a:off x="7088757" y="2385390"/>
                <a:ext cx="942061" cy="36576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null</a:t>
                </a:r>
              </a:p>
            </p:txBody>
          </p:sp>
        </p:grpSp>
        <p:sp>
          <p:nvSpPr>
            <p:cNvPr id="86" name="TextBox 24">
              <a:extLst>
                <a:ext uri="{FF2B5EF4-FFF2-40B4-BE49-F238E27FC236}">
                  <a16:creationId xmlns:a16="http://schemas.microsoft.com/office/drawing/2014/main" id="{31DC0E6E-E001-5A31-B16C-0C7D58605D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0x3000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757901CE-11CA-9330-AA8B-43458C7F75C2}"/>
                </a:ext>
              </a:extLst>
            </p:cNvPr>
            <p:cNvSpPr txBox="1"/>
            <p:nvPr/>
          </p:nvSpPr>
          <p:spPr>
            <a:xfrm>
              <a:off x="6683982" y="2716769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null</a:t>
              </a:r>
            </a:p>
          </p:txBody>
        </p:sp>
      </p:grpSp>
      <p:sp>
        <p:nvSpPr>
          <p:cNvPr id="90" name="TextBox 89">
            <a:extLst>
              <a:ext uri="{FF2B5EF4-FFF2-40B4-BE49-F238E27FC236}">
                <a16:creationId xmlns:a16="http://schemas.microsoft.com/office/drawing/2014/main" id="{45AAC048-B38C-788E-2C3C-E31EC3D3FEE2}"/>
              </a:ext>
            </a:extLst>
          </p:cNvPr>
          <p:cNvSpPr txBox="1"/>
          <p:nvPr/>
        </p:nvSpPr>
        <p:spPr>
          <a:xfrm>
            <a:off x="3813855" y="4973050"/>
            <a:ext cx="91440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0x2000</a:t>
            </a: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C4D139A6-D503-EFA7-AB1B-CE5C6C3ABB7F}"/>
              </a:ext>
            </a:extLst>
          </p:cNvPr>
          <p:cNvCxnSpPr>
            <a:cxnSpLocks/>
          </p:cNvCxnSpPr>
          <p:nvPr/>
        </p:nvCxnSpPr>
        <p:spPr>
          <a:xfrm>
            <a:off x="4770321" y="5055774"/>
            <a:ext cx="64008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783AFCF4-256E-0B10-BB39-8F78459CB729}"/>
              </a:ext>
            </a:extLst>
          </p:cNvPr>
          <p:cNvSpPr txBox="1"/>
          <p:nvPr/>
        </p:nvSpPr>
        <p:spPr>
          <a:xfrm>
            <a:off x="5436613" y="5018110"/>
            <a:ext cx="91440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0x3000</a:t>
            </a:r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5D2979F4-292C-9664-9098-24AF213875CF}"/>
              </a:ext>
            </a:extLst>
          </p:cNvPr>
          <p:cNvCxnSpPr>
            <a:cxnSpLocks/>
          </p:cNvCxnSpPr>
          <p:nvPr/>
        </p:nvCxnSpPr>
        <p:spPr>
          <a:xfrm flipH="1" flipV="1">
            <a:off x="4745628" y="5218816"/>
            <a:ext cx="64008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17EF9D48-124B-42FE-A3AA-829EC8C86FC9}"/>
              </a:ext>
            </a:extLst>
          </p:cNvPr>
          <p:cNvSpPr txBox="1"/>
          <p:nvPr/>
        </p:nvSpPr>
        <p:spPr>
          <a:xfrm>
            <a:off x="5126444" y="6269947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head</a:t>
            </a:r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A2DDE75A-9CBB-9FD7-B1A2-BDE08DCBC001}"/>
              </a:ext>
            </a:extLst>
          </p:cNvPr>
          <p:cNvCxnSpPr>
            <a:cxnSpLocks/>
            <a:stCxn id="95" idx="0"/>
          </p:cNvCxnSpPr>
          <p:nvPr/>
        </p:nvCxnSpPr>
        <p:spPr>
          <a:xfrm flipV="1">
            <a:off x="5453617" y="5660289"/>
            <a:ext cx="327173" cy="6096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780E2DB8-5C49-7BC8-2350-5FE71093C193}"/>
              </a:ext>
            </a:extLst>
          </p:cNvPr>
          <p:cNvSpPr txBox="1"/>
          <p:nvPr/>
        </p:nvSpPr>
        <p:spPr>
          <a:xfrm>
            <a:off x="1477661" y="5793357"/>
            <a:ext cx="654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head</a:t>
            </a:r>
          </a:p>
        </p:txBody>
      </p: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84FA1F6C-8C8F-A5A1-9CD4-8E82B049CDB5}"/>
              </a:ext>
            </a:extLst>
          </p:cNvPr>
          <p:cNvCxnSpPr>
            <a:cxnSpLocks/>
            <a:stCxn id="97" idx="0"/>
          </p:cNvCxnSpPr>
          <p:nvPr/>
        </p:nvCxnSpPr>
        <p:spPr>
          <a:xfrm flipV="1">
            <a:off x="1804834" y="5590880"/>
            <a:ext cx="430285" cy="20247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DF76BE34-BACE-95FF-0D7A-D4072E2C1950}"/>
              </a:ext>
            </a:extLst>
          </p:cNvPr>
          <p:cNvSpPr txBox="1"/>
          <p:nvPr/>
        </p:nvSpPr>
        <p:spPr>
          <a:xfrm>
            <a:off x="2393275" y="5825455"/>
            <a:ext cx="1216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newnode</a:t>
            </a:r>
            <a:endParaRPr lang="en-US" dirty="0"/>
          </a:p>
        </p:txBody>
      </p: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1CC54156-5B56-F1D3-36BD-3B7ABD8E3C33}"/>
              </a:ext>
            </a:extLst>
          </p:cNvPr>
          <p:cNvCxnSpPr>
            <a:cxnSpLocks/>
            <a:endCxn id="86" idx="2"/>
          </p:cNvCxnSpPr>
          <p:nvPr/>
        </p:nvCxnSpPr>
        <p:spPr>
          <a:xfrm flipH="1" flipV="1">
            <a:off x="2581209" y="5631752"/>
            <a:ext cx="314476" cy="31400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98BBBDC1-5A86-04B8-7AB2-7742B9C07BF0}"/>
              </a:ext>
            </a:extLst>
          </p:cNvPr>
          <p:cNvSpPr txBox="1"/>
          <p:nvPr/>
        </p:nvSpPr>
        <p:spPr>
          <a:xfrm>
            <a:off x="4989405" y="5635195"/>
            <a:ext cx="1920240" cy="1005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90EEFD-7CB6-962D-2406-99C0D198FECE}"/>
              </a:ext>
            </a:extLst>
          </p:cNvPr>
          <p:cNvSpPr txBox="1"/>
          <p:nvPr/>
        </p:nvSpPr>
        <p:spPr>
          <a:xfrm>
            <a:off x="5652850" y="1036462"/>
            <a:ext cx="654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head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D1A740E-42B0-FE95-BDE3-86C2F28BDD25}"/>
              </a:ext>
            </a:extLst>
          </p:cNvPr>
          <p:cNvCxnSpPr>
            <a:cxnSpLocks/>
          </p:cNvCxnSpPr>
          <p:nvPr/>
        </p:nvCxnSpPr>
        <p:spPr>
          <a:xfrm flipV="1">
            <a:off x="6199349" y="768841"/>
            <a:ext cx="338575" cy="26762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F0F9DCE4-EDF0-2749-FDD3-B96EEE994439}"/>
              </a:ext>
            </a:extLst>
          </p:cNvPr>
          <p:cNvSpPr txBox="1"/>
          <p:nvPr/>
        </p:nvSpPr>
        <p:spPr>
          <a:xfrm>
            <a:off x="10503306" y="1116789"/>
            <a:ext cx="522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tail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650FAB4-6AF2-70F9-F382-0472993743F5}"/>
              </a:ext>
            </a:extLst>
          </p:cNvPr>
          <p:cNvCxnSpPr>
            <a:cxnSpLocks/>
          </p:cNvCxnSpPr>
          <p:nvPr/>
        </p:nvCxnSpPr>
        <p:spPr>
          <a:xfrm flipH="1" flipV="1">
            <a:off x="10174543" y="907664"/>
            <a:ext cx="393486" cy="23562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1BBD2AC-6EC7-264E-7993-83D737990982}"/>
              </a:ext>
            </a:extLst>
          </p:cNvPr>
          <p:cNvSpPr txBox="1"/>
          <p:nvPr/>
        </p:nvSpPr>
        <p:spPr>
          <a:xfrm>
            <a:off x="9558901" y="6188263"/>
            <a:ext cx="522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tail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8FBED3A-5885-7486-869F-538229196072}"/>
              </a:ext>
            </a:extLst>
          </p:cNvPr>
          <p:cNvCxnSpPr>
            <a:cxnSpLocks/>
          </p:cNvCxnSpPr>
          <p:nvPr/>
        </p:nvCxnSpPr>
        <p:spPr>
          <a:xfrm flipH="1" flipV="1">
            <a:off x="8916529" y="5635195"/>
            <a:ext cx="642372" cy="55950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DCD5239-712B-DB82-E996-1D15FD119472}"/>
              </a:ext>
            </a:extLst>
          </p:cNvPr>
          <p:cNvSpPr txBox="1"/>
          <p:nvPr/>
        </p:nvSpPr>
        <p:spPr>
          <a:xfrm>
            <a:off x="10296963" y="5012523"/>
            <a:ext cx="91440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0x3000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31EA14-CF5E-F463-975B-4D193A031676}"/>
              </a:ext>
            </a:extLst>
          </p:cNvPr>
          <p:cNvSpPr txBox="1"/>
          <p:nvPr/>
        </p:nvSpPr>
        <p:spPr>
          <a:xfrm>
            <a:off x="2192388" y="4966207"/>
            <a:ext cx="914400" cy="274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0x1000</a:t>
            </a: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1C6F872C-A1B0-06E4-CF1F-B7E2B097A399}"/>
              </a:ext>
            </a:extLst>
          </p:cNvPr>
          <p:cNvCxnSpPr>
            <a:cxnSpLocks/>
            <a:stCxn id="74" idx="3"/>
          </p:cNvCxnSpPr>
          <p:nvPr/>
        </p:nvCxnSpPr>
        <p:spPr>
          <a:xfrm flipH="1" flipV="1">
            <a:off x="1884620" y="4769080"/>
            <a:ext cx="9374556" cy="385218"/>
          </a:xfrm>
          <a:prstGeom prst="bentConnector3">
            <a:avLst>
              <a:gd name="adj1" fmla="val -2439"/>
            </a:avLst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2F9395C1-F537-4CE5-20EC-C684F9DB931B}"/>
              </a:ext>
            </a:extLst>
          </p:cNvPr>
          <p:cNvCxnSpPr>
            <a:cxnSpLocks/>
          </p:cNvCxnSpPr>
          <p:nvPr/>
        </p:nvCxnSpPr>
        <p:spPr>
          <a:xfrm rot="16200000" flipH="1">
            <a:off x="1924376" y="4789291"/>
            <a:ext cx="274320" cy="274320"/>
          </a:xfrm>
          <a:prstGeom prst="bentConnector2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4828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65" grpId="0"/>
      <p:bldP spid="90" grpId="0" animBg="1"/>
      <p:bldP spid="92" grpId="0" animBg="1"/>
      <p:bldP spid="95" grpId="0"/>
      <p:bldP spid="97" grpId="0"/>
      <p:bldP spid="102" grpId="0"/>
      <p:bldP spid="106" grpId="0" animBg="1"/>
      <p:bldP spid="8" grpId="0"/>
      <p:bldP spid="10" grpId="0" animBg="1"/>
      <p:bldP spid="1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A10A2C3-B7CA-4D8E-1173-03175D5EFD84}"/>
              </a:ext>
            </a:extLst>
          </p:cNvPr>
          <p:cNvCxnSpPr>
            <a:cxnSpLocks/>
          </p:cNvCxnSpPr>
          <p:nvPr/>
        </p:nvCxnSpPr>
        <p:spPr>
          <a:xfrm>
            <a:off x="8971154" y="914462"/>
            <a:ext cx="4572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42F6A6F7-7729-7CE1-35BA-DF1360EBC14D}"/>
              </a:ext>
            </a:extLst>
          </p:cNvPr>
          <p:cNvGrpSpPr/>
          <p:nvPr/>
        </p:nvGrpSpPr>
        <p:grpSpPr>
          <a:xfrm>
            <a:off x="9409143" y="827925"/>
            <a:ext cx="2562936" cy="712407"/>
            <a:chOff x="6652790" y="2703121"/>
            <a:chExt cx="2562936" cy="712407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EA330CD2-324F-AFDC-73A8-21B3227F3704}"/>
                </a:ext>
              </a:extLst>
            </p:cNvPr>
            <p:cNvGrpSpPr/>
            <p:nvPr/>
          </p:nvGrpSpPr>
          <p:grpSpPr>
            <a:xfrm>
              <a:off x="7626625" y="2710074"/>
              <a:ext cx="1589101" cy="369334"/>
              <a:chOff x="6400801" y="2385390"/>
              <a:chExt cx="1589101" cy="369334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786AC0D-0936-FBC7-2756-A0113096F2F6}"/>
                  </a:ext>
                </a:extLst>
              </p:cNvPr>
              <p:cNvSpPr txBox="1"/>
              <p:nvPr/>
            </p:nvSpPr>
            <p:spPr>
              <a:xfrm>
                <a:off x="6400801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20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467DF94-FC19-C622-BE86-B47C436CF00C}"/>
                  </a:ext>
                </a:extLst>
              </p:cNvPr>
              <p:cNvSpPr txBox="1"/>
              <p:nvPr/>
            </p:nvSpPr>
            <p:spPr>
              <a:xfrm>
                <a:off x="7075502" y="2385390"/>
                <a:ext cx="914400" cy="36576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0x3000</a:t>
                </a:r>
              </a:p>
            </p:txBody>
          </p:sp>
        </p:grpSp>
        <p:sp>
          <p:nvSpPr>
            <p:cNvPr id="7" name="TextBox 24">
              <a:extLst>
                <a:ext uri="{FF2B5EF4-FFF2-40B4-BE49-F238E27FC236}">
                  <a16:creationId xmlns:a16="http://schemas.microsoft.com/office/drawing/2014/main" id="{CF2CB235-2438-3E86-F549-452F8EA050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0x1000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BF055D8-AA20-9793-4D63-2EF202FB1C9B}"/>
                </a:ext>
              </a:extLst>
            </p:cNvPr>
            <p:cNvSpPr txBox="1"/>
            <p:nvPr/>
          </p:nvSpPr>
          <p:spPr>
            <a:xfrm>
              <a:off x="6652790" y="2703121"/>
              <a:ext cx="973254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0x2000</a:t>
              </a:r>
            </a:p>
          </p:txBody>
        </p:sp>
      </p:grp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65AFEB3-DD75-1569-BA96-845B20674BB4}"/>
              </a:ext>
            </a:extLst>
          </p:cNvPr>
          <p:cNvCxnSpPr>
            <a:cxnSpLocks/>
          </p:cNvCxnSpPr>
          <p:nvPr/>
        </p:nvCxnSpPr>
        <p:spPr>
          <a:xfrm flipH="1" flipV="1">
            <a:off x="8973105" y="1117945"/>
            <a:ext cx="45720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ED3EC5F-208E-5440-C12C-6D47D4010853}"/>
              </a:ext>
            </a:extLst>
          </p:cNvPr>
          <p:cNvGrpSpPr/>
          <p:nvPr/>
        </p:nvGrpSpPr>
        <p:grpSpPr>
          <a:xfrm>
            <a:off x="3342647" y="791614"/>
            <a:ext cx="2585406" cy="705454"/>
            <a:chOff x="6657984" y="2710074"/>
            <a:chExt cx="2585406" cy="705454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93FFAA52-707F-1E46-C0A9-76F011999011}"/>
                </a:ext>
              </a:extLst>
            </p:cNvPr>
            <p:cNvGrpSpPr/>
            <p:nvPr/>
          </p:nvGrpSpPr>
          <p:grpSpPr>
            <a:xfrm>
              <a:off x="7626625" y="2710074"/>
              <a:ext cx="1616765" cy="369334"/>
              <a:chOff x="6400801" y="2385390"/>
              <a:chExt cx="1616765" cy="369334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74302D0-B421-B9ED-9518-4F678F88C9B1}"/>
                  </a:ext>
                </a:extLst>
              </p:cNvPr>
              <p:cNvSpPr txBox="1"/>
              <p:nvPr/>
            </p:nvSpPr>
            <p:spPr>
              <a:xfrm>
                <a:off x="6400801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40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D7F1913-1534-07EE-567D-249147C0B9C0}"/>
                  </a:ext>
                </a:extLst>
              </p:cNvPr>
              <p:cNvSpPr txBox="1"/>
              <p:nvPr/>
            </p:nvSpPr>
            <p:spPr>
              <a:xfrm>
                <a:off x="7075505" y="2385390"/>
                <a:ext cx="942061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0x2000</a:t>
                </a:r>
              </a:p>
            </p:txBody>
          </p:sp>
        </p:grpSp>
        <p:sp>
          <p:nvSpPr>
            <p:cNvPr id="14" name="TextBox 24">
              <a:extLst>
                <a:ext uri="{FF2B5EF4-FFF2-40B4-BE49-F238E27FC236}">
                  <a16:creationId xmlns:a16="http://schemas.microsoft.com/office/drawing/2014/main" id="{90248E5B-9B27-EA51-104B-FDCDD434DB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0x3000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7129C5A-5371-7638-3BE3-BB966DCFAEB5}"/>
                </a:ext>
              </a:extLst>
            </p:cNvPr>
            <p:cNvSpPr txBox="1"/>
            <p:nvPr/>
          </p:nvSpPr>
          <p:spPr>
            <a:xfrm>
              <a:off x="6733551" y="2716769"/>
              <a:ext cx="914400" cy="36576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0x1000</a:t>
              </a:r>
            </a:p>
          </p:txBody>
        </p:sp>
      </p:grp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770A8B3-8C03-3A17-5BD0-349307E8290C}"/>
              </a:ext>
            </a:extLst>
          </p:cNvPr>
          <p:cNvCxnSpPr>
            <a:cxnSpLocks/>
          </p:cNvCxnSpPr>
          <p:nvPr/>
        </p:nvCxnSpPr>
        <p:spPr>
          <a:xfrm>
            <a:off x="5969540" y="921090"/>
            <a:ext cx="4572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2DDCD2D-5D08-6816-D182-C797BD13A23D}"/>
              </a:ext>
            </a:extLst>
          </p:cNvPr>
          <p:cNvCxnSpPr>
            <a:cxnSpLocks/>
          </p:cNvCxnSpPr>
          <p:nvPr/>
        </p:nvCxnSpPr>
        <p:spPr>
          <a:xfrm flipH="1" flipV="1">
            <a:off x="5944847" y="1084132"/>
            <a:ext cx="45720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3804831B-25E8-EB5E-41AB-F12B1D341DB7}"/>
              </a:ext>
            </a:extLst>
          </p:cNvPr>
          <p:cNvSpPr txBox="1"/>
          <p:nvPr/>
        </p:nvSpPr>
        <p:spPr>
          <a:xfrm>
            <a:off x="2796148" y="1764689"/>
            <a:ext cx="654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head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01DE4E7-E906-2BE0-6F52-2471B3E09FBC}"/>
              </a:ext>
            </a:extLst>
          </p:cNvPr>
          <p:cNvCxnSpPr>
            <a:cxnSpLocks/>
          </p:cNvCxnSpPr>
          <p:nvPr/>
        </p:nvCxnSpPr>
        <p:spPr>
          <a:xfrm flipV="1">
            <a:off x="3342647" y="1497068"/>
            <a:ext cx="338575" cy="26762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79877B02-FEFF-3914-CAFD-402B83E49A3B}"/>
              </a:ext>
            </a:extLst>
          </p:cNvPr>
          <p:cNvSpPr txBox="1"/>
          <p:nvPr/>
        </p:nvSpPr>
        <p:spPr>
          <a:xfrm>
            <a:off x="617477" y="1770283"/>
            <a:ext cx="1216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newnode</a:t>
            </a:r>
            <a:endParaRPr lang="en-US" dirty="0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D051839-4291-CCA8-1C9C-E339955BB0F1}"/>
              </a:ext>
            </a:extLst>
          </p:cNvPr>
          <p:cNvCxnSpPr>
            <a:cxnSpLocks/>
          </p:cNvCxnSpPr>
          <p:nvPr/>
        </p:nvCxnSpPr>
        <p:spPr>
          <a:xfrm flipH="1" flipV="1">
            <a:off x="792159" y="1497068"/>
            <a:ext cx="314476" cy="31400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7773A95-AFE0-0DB7-8AA0-910345F13DB4}"/>
              </a:ext>
            </a:extLst>
          </p:cNvPr>
          <p:cNvGrpSpPr/>
          <p:nvPr/>
        </p:nvGrpSpPr>
        <p:grpSpPr>
          <a:xfrm>
            <a:off x="6392575" y="861325"/>
            <a:ext cx="2520773" cy="376088"/>
            <a:chOff x="6444398" y="2584051"/>
            <a:chExt cx="2673285" cy="376088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D83E28A1-57AA-EAE6-56F8-9E4D924F14B0}"/>
                </a:ext>
              </a:extLst>
            </p:cNvPr>
            <p:cNvGrpSpPr/>
            <p:nvPr/>
          </p:nvGrpSpPr>
          <p:grpSpPr>
            <a:xfrm>
              <a:off x="7443923" y="2590805"/>
              <a:ext cx="1673760" cy="369334"/>
              <a:chOff x="6218099" y="2266121"/>
              <a:chExt cx="1673760" cy="369334"/>
            </a:xfrm>
          </p:grpSpPr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899EC68-B01D-90B3-35B2-1DD80B1B3D2E}"/>
                  </a:ext>
                </a:extLst>
              </p:cNvPr>
              <p:cNvSpPr txBox="1"/>
              <p:nvPr/>
            </p:nvSpPr>
            <p:spPr>
              <a:xfrm>
                <a:off x="6218099" y="2266123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30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FDB97A8-6E8A-1D25-7F55-327E8F3E2D8E}"/>
                  </a:ext>
                </a:extLst>
              </p:cNvPr>
              <p:cNvSpPr txBox="1"/>
              <p:nvPr/>
            </p:nvSpPr>
            <p:spPr>
              <a:xfrm>
                <a:off x="6892802" y="2266121"/>
                <a:ext cx="999057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0x1000</a:t>
                </a:r>
              </a:p>
            </p:txBody>
          </p:sp>
        </p:grp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24C5FBD-B73F-1A07-63F0-19DEE5349608}"/>
                </a:ext>
              </a:extLst>
            </p:cNvPr>
            <p:cNvSpPr txBox="1"/>
            <p:nvPr/>
          </p:nvSpPr>
          <p:spPr>
            <a:xfrm>
              <a:off x="6444398" y="2584051"/>
              <a:ext cx="1001446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0x3000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BAB4E46-23D0-7218-87A4-69E5A775053D}"/>
              </a:ext>
            </a:extLst>
          </p:cNvPr>
          <p:cNvGrpSpPr/>
          <p:nvPr/>
        </p:nvGrpSpPr>
        <p:grpSpPr>
          <a:xfrm>
            <a:off x="400764" y="791685"/>
            <a:ext cx="2598658" cy="725263"/>
            <a:chOff x="6657984" y="2690265"/>
            <a:chExt cx="2598658" cy="725263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38794E71-5FCE-DED8-F646-810390624926}"/>
                </a:ext>
              </a:extLst>
            </p:cNvPr>
            <p:cNvGrpSpPr/>
            <p:nvPr/>
          </p:nvGrpSpPr>
          <p:grpSpPr>
            <a:xfrm>
              <a:off x="7626625" y="2696822"/>
              <a:ext cx="1630017" cy="369334"/>
              <a:chOff x="6400801" y="2372138"/>
              <a:chExt cx="1630017" cy="369334"/>
            </a:xfrm>
          </p:grpSpPr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B835BE51-5356-F329-0C77-FF6BF7E3FFE5}"/>
                  </a:ext>
                </a:extLst>
              </p:cNvPr>
              <p:cNvSpPr txBox="1"/>
              <p:nvPr/>
            </p:nvSpPr>
            <p:spPr>
              <a:xfrm>
                <a:off x="6400801" y="2372140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50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61EEC73-68A7-EEBB-C1CC-3292D3BFC175}"/>
                  </a:ext>
                </a:extLst>
              </p:cNvPr>
              <p:cNvSpPr txBox="1"/>
              <p:nvPr/>
            </p:nvSpPr>
            <p:spPr>
              <a:xfrm>
                <a:off x="7088757" y="2372138"/>
                <a:ext cx="942061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null</a:t>
                </a:r>
              </a:p>
            </p:txBody>
          </p:sp>
        </p:grpSp>
        <p:sp>
          <p:nvSpPr>
            <p:cNvPr id="38" name="TextBox 24">
              <a:extLst>
                <a:ext uri="{FF2B5EF4-FFF2-40B4-BE49-F238E27FC236}">
                  <a16:creationId xmlns:a16="http://schemas.microsoft.com/office/drawing/2014/main" id="{A5F01251-C2C9-3219-3131-8B47D2E81F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0x4000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F69B8821-F706-45C4-C4B2-E56BAC94B19B}"/>
                </a:ext>
              </a:extLst>
            </p:cNvPr>
            <p:cNvSpPr txBox="1"/>
            <p:nvPr/>
          </p:nvSpPr>
          <p:spPr>
            <a:xfrm>
              <a:off x="6774495" y="2690265"/>
              <a:ext cx="851548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null</a:t>
              </a:r>
            </a:p>
          </p:txBody>
        </p:sp>
      </p:grp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C350930-6FEF-1C74-9983-9098057DED73}"/>
              </a:ext>
            </a:extLst>
          </p:cNvPr>
          <p:cNvCxnSpPr>
            <a:cxnSpLocks/>
          </p:cNvCxnSpPr>
          <p:nvPr/>
        </p:nvCxnSpPr>
        <p:spPr>
          <a:xfrm>
            <a:off x="9020310" y="2710132"/>
            <a:ext cx="4572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27CE0B4-0F1F-2EF8-8C4F-1A7BCCE33F31}"/>
              </a:ext>
            </a:extLst>
          </p:cNvPr>
          <p:cNvGrpSpPr/>
          <p:nvPr/>
        </p:nvGrpSpPr>
        <p:grpSpPr>
          <a:xfrm>
            <a:off x="9458299" y="2623991"/>
            <a:ext cx="2562936" cy="712011"/>
            <a:chOff x="6652790" y="2703517"/>
            <a:chExt cx="2562936" cy="712011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59C05099-C342-180E-297A-40D0E11ECDE3}"/>
                </a:ext>
              </a:extLst>
            </p:cNvPr>
            <p:cNvGrpSpPr/>
            <p:nvPr/>
          </p:nvGrpSpPr>
          <p:grpSpPr>
            <a:xfrm>
              <a:off x="7626625" y="2710074"/>
              <a:ext cx="1589101" cy="369334"/>
              <a:chOff x="6400801" y="2385390"/>
              <a:chExt cx="1589101" cy="369334"/>
            </a:xfrm>
          </p:grpSpPr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462853B7-9034-6D19-25AE-4D15A572769D}"/>
                  </a:ext>
                </a:extLst>
              </p:cNvPr>
              <p:cNvSpPr txBox="1"/>
              <p:nvPr/>
            </p:nvSpPr>
            <p:spPr>
              <a:xfrm>
                <a:off x="6400801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20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78EEF693-522A-2FD6-91CA-6F3F547D6E7B}"/>
                  </a:ext>
                </a:extLst>
              </p:cNvPr>
              <p:cNvSpPr txBox="1"/>
              <p:nvPr/>
            </p:nvSpPr>
            <p:spPr>
              <a:xfrm>
                <a:off x="7075502" y="2385390"/>
                <a:ext cx="914400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null</a:t>
                </a:r>
              </a:p>
            </p:txBody>
          </p:sp>
        </p:grpSp>
        <p:sp>
          <p:nvSpPr>
            <p:cNvPr id="46" name="TextBox 24">
              <a:extLst>
                <a:ext uri="{FF2B5EF4-FFF2-40B4-BE49-F238E27FC236}">
                  <a16:creationId xmlns:a16="http://schemas.microsoft.com/office/drawing/2014/main" id="{88BC724F-596E-B0AE-C491-4A60F39ECD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0x1000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C163324-7C7B-DB64-3664-4ED536190804}"/>
                </a:ext>
              </a:extLst>
            </p:cNvPr>
            <p:cNvSpPr txBox="1"/>
            <p:nvPr/>
          </p:nvSpPr>
          <p:spPr>
            <a:xfrm>
              <a:off x="6652790" y="2703517"/>
              <a:ext cx="973254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0x2000</a:t>
              </a:r>
            </a:p>
          </p:txBody>
        </p:sp>
      </p:grp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9BD2FBA-86CB-95A2-9892-DF873476F954}"/>
              </a:ext>
            </a:extLst>
          </p:cNvPr>
          <p:cNvCxnSpPr>
            <a:cxnSpLocks/>
          </p:cNvCxnSpPr>
          <p:nvPr/>
        </p:nvCxnSpPr>
        <p:spPr>
          <a:xfrm flipH="1" flipV="1">
            <a:off x="9022261" y="2913615"/>
            <a:ext cx="45720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>
            <a:extLst>
              <a:ext uri="{FF2B5EF4-FFF2-40B4-BE49-F238E27FC236}">
                <a16:creationId xmlns:a16="http://schemas.microsoft.com/office/drawing/2014/main" id="{BF5B071E-4E1E-A5E0-B6DA-99FBB2468C7D}"/>
              </a:ext>
            </a:extLst>
          </p:cNvPr>
          <p:cNvGrpSpPr/>
          <p:nvPr/>
        </p:nvGrpSpPr>
        <p:grpSpPr>
          <a:xfrm>
            <a:off x="3391803" y="2580727"/>
            <a:ext cx="2572154" cy="712011"/>
            <a:chOff x="6657984" y="2703517"/>
            <a:chExt cx="2572154" cy="712011"/>
          </a:xfrm>
        </p:grpSpPr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EF8437F9-F929-5969-C9ED-42DFA2F51D4D}"/>
                </a:ext>
              </a:extLst>
            </p:cNvPr>
            <p:cNvGrpSpPr/>
            <p:nvPr/>
          </p:nvGrpSpPr>
          <p:grpSpPr>
            <a:xfrm>
              <a:off x="7626625" y="2710074"/>
              <a:ext cx="1603513" cy="369334"/>
              <a:chOff x="6400801" y="2385390"/>
              <a:chExt cx="1603513" cy="369334"/>
            </a:xfrm>
          </p:grpSpPr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FB86782C-09F0-1DC3-AF59-B0C8A7474E68}"/>
                  </a:ext>
                </a:extLst>
              </p:cNvPr>
              <p:cNvSpPr txBox="1"/>
              <p:nvPr/>
            </p:nvSpPr>
            <p:spPr>
              <a:xfrm>
                <a:off x="6400801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40</a:t>
                </a: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3F9C461-48FE-58F4-2968-F585B3E55411}"/>
                  </a:ext>
                </a:extLst>
              </p:cNvPr>
              <p:cNvSpPr txBox="1"/>
              <p:nvPr/>
            </p:nvSpPr>
            <p:spPr>
              <a:xfrm>
                <a:off x="7062253" y="2385390"/>
                <a:ext cx="942061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0x2000</a:t>
                </a:r>
              </a:p>
            </p:txBody>
          </p:sp>
        </p:grpSp>
        <p:sp>
          <p:nvSpPr>
            <p:cNvPr id="53" name="TextBox 24">
              <a:extLst>
                <a:ext uri="{FF2B5EF4-FFF2-40B4-BE49-F238E27FC236}">
                  <a16:creationId xmlns:a16="http://schemas.microsoft.com/office/drawing/2014/main" id="{30711FC0-5E79-9033-85FB-AD83008E34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0x3000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CFD17AC7-4E94-2337-C58A-B818F718F804}"/>
                </a:ext>
              </a:extLst>
            </p:cNvPr>
            <p:cNvSpPr txBox="1"/>
            <p:nvPr/>
          </p:nvSpPr>
          <p:spPr>
            <a:xfrm>
              <a:off x="6774494" y="2703517"/>
              <a:ext cx="874197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null</a:t>
              </a:r>
            </a:p>
          </p:txBody>
        </p:sp>
      </p:grp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BCC38663-1373-A1A3-43A7-97EFCAF0177C}"/>
              </a:ext>
            </a:extLst>
          </p:cNvPr>
          <p:cNvCxnSpPr>
            <a:cxnSpLocks/>
          </p:cNvCxnSpPr>
          <p:nvPr/>
        </p:nvCxnSpPr>
        <p:spPr>
          <a:xfrm>
            <a:off x="6018696" y="2716760"/>
            <a:ext cx="4572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690AC29F-338B-CB26-6DE7-51C8BF9A94A3}"/>
              </a:ext>
            </a:extLst>
          </p:cNvPr>
          <p:cNvCxnSpPr>
            <a:cxnSpLocks/>
          </p:cNvCxnSpPr>
          <p:nvPr/>
        </p:nvCxnSpPr>
        <p:spPr>
          <a:xfrm flipH="1" flipV="1">
            <a:off x="5994003" y="2879802"/>
            <a:ext cx="45720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6BED8C15-2345-56F8-40B2-983A3CD12931}"/>
              </a:ext>
            </a:extLst>
          </p:cNvPr>
          <p:cNvSpPr txBox="1"/>
          <p:nvPr/>
        </p:nvSpPr>
        <p:spPr>
          <a:xfrm>
            <a:off x="1475099" y="3686389"/>
            <a:ext cx="654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head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6E79E7DF-AF8D-65CD-34B7-B876CB93A4B9}"/>
              </a:ext>
            </a:extLst>
          </p:cNvPr>
          <p:cNvCxnSpPr>
            <a:cxnSpLocks/>
          </p:cNvCxnSpPr>
          <p:nvPr/>
        </p:nvCxnSpPr>
        <p:spPr>
          <a:xfrm flipH="1" flipV="1">
            <a:off x="857433" y="3292738"/>
            <a:ext cx="836613" cy="43459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B3D44AA3-0B98-658E-6F46-BD6E65DB7BBB}"/>
              </a:ext>
            </a:extLst>
          </p:cNvPr>
          <p:cNvSpPr txBox="1"/>
          <p:nvPr/>
        </p:nvSpPr>
        <p:spPr>
          <a:xfrm>
            <a:off x="74887" y="3653286"/>
            <a:ext cx="1216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newnode</a:t>
            </a:r>
            <a:endParaRPr lang="en-US" dirty="0"/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AE1DCECE-B5C6-7A63-B8FA-2AAC25C2BF42}"/>
              </a:ext>
            </a:extLst>
          </p:cNvPr>
          <p:cNvCxnSpPr>
            <a:cxnSpLocks/>
          </p:cNvCxnSpPr>
          <p:nvPr/>
        </p:nvCxnSpPr>
        <p:spPr>
          <a:xfrm flipV="1">
            <a:off x="372973" y="3299366"/>
            <a:ext cx="118936" cy="3814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oup 64">
            <a:extLst>
              <a:ext uri="{FF2B5EF4-FFF2-40B4-BE49-F238E27FC236}">
                <a16:creationId xmlns:a16="http://schemas.microsoft.com/office/drawing/2014/main" id="{F21198B1-4690-418A-A936-3B5C4816DEE1}"/>
              </a:ext>
            </a:extLst>
          </p:cNvPr>
          <p:cNvGrpSpPr/>
          <p:nvPr/>
        </p:nvGrpSpPr>
        <p:grpSpPr>
          <a:xfrm>
            <a:off x="6513814" y="2635535"/>
            <a:ext cx="2517797" cy="739307"/>
            <a:chOff x="6503769" y="2490693"/>
            <a:chExt cx="2670130" cy="739307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A24DA7D9-C51A-621A-9BAC-5D57FB8C7264}"/>
                </a:ext>
              </a:extLst>
            </p:cNvPr>
            <p:cNvGrpSpPr/>
            <p:nvPr/>
          </p:nvGrpSpPr>
          <p:grpSpPr>
            <a:xfrm>
              <a:off x="7500139" y="2498041"/>
              <a:ext cx="1673760" cy="369334"/>
              <a:chOff x="6274315" y="2173357"/>
              <a:chExt cx="1673760" cy="369334"/>
            </a:xfrm>
          </p:grpSpPr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DF678B8C-B76E-1EB5-A1DE-04B33639267D}"/>
                  </a:ext>
                </a:extLst>
              </p:cNvPr>
              <p:cNvSpPr txBox="1"/>
              <p:nvPr/>
            </p:nvSpPr>
            <p:spPr>
              <a:xfrm>
                <a:off x="6274315" y="2173359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30</a:t>
                </a:r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8D4DF8F7-D053-F8E0-AE1F-F7C95A309612}"/>
                  </a:ext>
                </a:extLst>
              </p:cNvPr>
              <p:cNvSpPr txBox="1"/>
              <p:nvPr/>
            </p:nvSpPr>
            <p:spPr>
              <a:xfrm>
                <a:off x="6949018" y="2173357"/>
                <a:ext cx="999057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0x1000</a:t>
                </a:r>
              </a:p>
            </p:txBody>
          </p:sp>
        </p:grpSp>
        <p:sp>
          <p:nvSpPr>
            <p:cNvPr id="67" name="TextBox 24">
              <a:extLst>
                <a:ext uri="{FF2B5EF4-FFF2-40B4-BE49-F238E27FC236}">
                  <a16:creationId xmlns:a16="http://schemas.microsoft.com/office/drawing/2014/main" id="{E1155A70-9C77-077D-4354-399529D19A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59608" y="2860668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0x2000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364FC15C-05A1-AFD0-CA25-8847372ABD3C}"/>
                </a:ext>
              </a:extLst>
            </p:cNvPr>
            <p:cNvSpPr txBox="1"/>
            <p:nvPr/>
          </p:nvSpPr>
          <p:spPr>
            <a:xfrm>
              <a:off x="6503769" y="2490693"/>
              <a:ext cx="1001446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0x3000</a:t>
              </a:r>
            </a:p>
          </p:txBody>
        </p:sp>
      </p:grp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20ED793A-6617-2E05-9B93-5967FC32C73C}"/>
              </a:ext>
            </a:extLst>
          </p:cNvPr>
          <p:cNvCxnSpPr>
            <a:cxnSpLocks/>
          </p:cNvCxnSpPr>
          <p:nvPr/>
        </p:nvCxnSpPr>
        <p:spPr>
          <a:xfrm>
            <a:off x="2824923" y="2690252"/>
            <a:ext cx="64008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7B960836-6F23-30C2-AB35-DBAA3F034B6D}"/>
              </a:ext>
            </a:extLst>
          </p:cNvPr>
          <p:cNvCxnSpPr>
            <a:cxnSpLocks/>
          </p:cNvCxnSpPr>
          <p:nvPr/>
        </p:nvCxnSpPr>
        <p:spPr>
          <a:xfrm flipH="1" flipV="1">
            <a:off x="2786978" y="2853294"/>
            <a:ext cx="73152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3245B8C-26FE-C781-155C-BDC8FB949D2A}"/>
              </a:ext>
            </a:extLst>
          </p:cNvPr>
          <p:cNvSpPr txBox="1"/>
          <p:nvPr/>
        </p:nvSpPr>
        <p:spPr>
          <a:xfrm>
            <a:off x="344292" y="149419"/>
            <a:ext cx="60937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u="sng" dirty="0">
                <a:highlight>
                  <a:srgbClr val="FFFF00"/>
                </a:highlight>
              </a:rPr>
              <a:t>Insert at beginning</a:t>
            </a:r>
            <a:endParaRPr lang="en-US" b="1" u="sng" dirty="0">
              <a:highlight>
                <a:srgbClr val="FFFF00"/>
              </a:highlight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1A7B9EC-48AC-5DAE-4A00-2FDEA0717877}"/>
              </a:ext>
            </a:extLst>
          </p:cNvPr>
          <p:cNvSpPr txBox="1"/>
          <p:nvPr/>
        </p:nvSpPr>
        <p:spPr>
          <a:xfrm>
            <a:off x="3215651" y="3642071"/>
            <a:ext cx="3722045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000" dirty="0"/>
              <a:t>Create a </a:t>
            </a:r>
            <a:r>
              <a:rPr lang="en-US" sz="2000" dirty="0" err="1"/>
              <a:t>newnode</a:t>
            </a:r>
            <a:endParaRPr lang="en-US" sz="2000" dirty="0"/>
          </a:p>
          <a:p>
            <a:pPr marL="342900" indent="-342900">
              <a:buAutoNum type="arabicPeriod"/>
            </a:pPr>
            <a:r>
              <a:rPr lang="en-US" sz="2000" dirty="0"/>
              <a:t>Put the data into the </a:t>
            </a:r>
            <a:r>
              <a:rPr lang="en-US" sz="2000" dirty="0" err="1"/>
              <a:t>newnode</a:t>
            </a:r>
            <a:endParaRPr lang="en-US" sz="2000" dirty="0"/>
          </a:p>
          <a:p>
            <a:pPr marL="342900" indent="-342900">
              <a:buAutoNum type="arabicPeriod"/>
            </a:pPr>
            <a:r>
              <a:rPr lang="en-US" sz="2000" dirty="0"/>
              <a:t>if head==NULL then</a:t>
            </a:r>
          </a:p>
          <a:p>
            <a:r>
              <a:rPr lang="en-US" sz="2000" dirty="0"/>
              <a:t>             head=</a:t>
            </a:r>
            <a:r>
              <a:rPr lang="en-US" sz="2000" dirty="0" err="1"/>
              <a:t>newnode</a:t>
            </a:r>
            <a:r>
              <a:rPr lang="en-US" sz="2000" dirty="0"/>
              <a:t>;</a:t>
            </a:r>
          </a:p>
          <a:p>
            <a:r>
              <a:rPr lang="en-US" sz="2000" dirty="0"/>
              <a:t>      else {</a:t>
            </a:r>
          </a:p>
          <a:p>
            <a:r>
              <a:rPr lang="en-US" sz="2000" dirty="0"/>
              <a:t>              </a:t>
            </a:r>
            <a:r>
              <a:rPr lang="en-US" sz="2000" dirty="0" err="1"/>
              <a:t>newnode</a:t>
            </a:r>
            <a:r>
              <a:rPr lang="en-US" sz="2000" dirty="0"/>
              <a:t>-&gt;next=head;</a:t>
            </a:r>
          </a:p>
          <a:p>
            <a:r>
              <a:rPr lang="en-US" sz="2000" dirty="0"/>
              <a:t>              head-&gt;</a:t>
            </a:r>
            <a:r>
              <a:rPr lang="en-US" sz="2000" dirty="0" err="1"/>
              <a:t>prev</a:t>
            </a:r>
            <a:r>
              <a:rPr lang="en-US" sz="2000" dirty="0"/>
              <a:t>=</a:t>
            </a:r>
            <a:r>
              <a:rPr lang="en-US" sz="2000" dirty="0" err="1"/>
              <a:t>newnode</a:t>
            </a:r>
            <a:r>
              <a:rPr lang="en-US" sz="2000" dirty="0"/>
              <a:t>;</a:t>
            </a:r>
          </a:p>
          <a:p>
            <a:r>
              <a:rPr lang="en-US" sz="2000" dirty="0"/>
              <a:t>              head=</a:t>
            </a:r>
            <a:r>
              <a:rPr lang="en-US" sz="2000" dirty="0" err="1"/>
              <a:t>newnode</a:t>
            </a:r>
            <a:r>
              <a:rPr lang="en-US" sz="2000" dirty="0"/>
              <a:t>;</a:t>
            </a:r>
          </a:p>
          <a:p>
            <a:r>
              <a:rPr lang="en-US" sz="2000" dirty="0"/>
              <a:t>      }</a:t>
            </a:r>
          </a:p>
          <a:p>
            <a:r>
              <a:rPr lang="en-US" sz="2000" dirty="0"/>
              <a:t>      head-. </a:t>
            </a:r>
            <a:r>
              <a:rPr lang="en-US" sz="2000"/>
              <a:t>pre</a:t>
            </a:r>
            <a:endParaRPr lang="en-US" sz="2000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2E0878B3-A529-97C4-388E-189B8FA41156}"/>
              </a:ext>
            </a:extLst>
          </p:cNvPr>
          <p:cNvGrpSpPr/>
          <p:nvPr/>
        </p:nvGrpSpPr>
        <p:grpSpPr>
          <a:xfrm>
            <a:off x="217904" y="2580662"/>
            <a:ext cx="2595035" cy="718704"/>
            <a:chOff x="354384" y="2593914"/>
            <a:chExt cx="2595035" cy="718704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0F0BF7C2-01EC-ED86-837D-00336001FC6A}"/>
                </a:ext>
              </a:extLst>
            </p:cNvPr>
            <p:cNvGrpSpPr/>
            <p:nvPr/>
          </p:nvGrpSpPr>
          <p:grpSpPr>
            <a:xfrm>
              <a:off x="354384" y="2593914"/>
              <a:ext cx="1645430" cy="718704"/>
              <a:chOff x="6657984" y="2696824"/>
              <a:chExt cx="1645430" cy="718704"/>
            </a:xfrm>
          </p:grpSpPr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B65CE69A-2D96-44CE-5855-A14F0B385BB2}"/>
                  </a:ext>
                </a:extLst>
              </p:cNvPr>
              <p:cNvSpPr txBox="1"/>
              <p:nvPr/>
            </p:nvSpPr>
            <p:spPr>
              <a:xfrm>
                <a:off x="7626625" y="2696824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50</a:t>
                </a:r>
              </a:p>
            </p:txBody>
          </p:sp>
          <p:sp>
            <p:nvSpPr>
              <p:cNvPr id="74" name="TextBox 24">
                <a:extLst>
                  <a:ext uri="{FF2B5EF4-FFF2-40B4-BE49-F238E27FC236}">
                    <a16:creationId xmlns:a16="http://schemas.microsoft.com/office/drawing/2014/main" id="{20A9F4BB-AAC1-E80E-87A9-C244808898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57984" y="3046196"/>
                <a:ext cx="875561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en-IN" altLang="en-US" b="1" dirty="0"/>
                  <a:t>0x4000</a:t>
                </a: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0670B9F4-F8AE-E632-2BDE-DB9B75B4A38E}"/>
                  </a:ext>
                </a:extLst>
              </p:cNvPr>
              <p:cNvSpPr txBox="1"/>
              <p:nvPr/>
            </p:nvSpPr>
            <p:spPr>
              <a:xfrm>
                <a:off x="6774495" y="2703517"/>
                <a:ext cx="851548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null</a:t>
                </a:r>
              </a:p>
            </p:txBody>
          </p:sp>
        </p:grp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780B1BEC-7863-C2D2-02D5-16BA431E9A12}"/>
                </a:ext>
              </a:extLst>
            </p:cNvPr>
            <p:cNvSpPr txBox="1"/>
            <p:nvPr/>
          </p:nvSpPr>
          <p:spPr>
            <a:xfrm>
              <a:off x="2007358" y="2593914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null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6DAB3B26-114E-26A9-377E-DD26AB5A6A5C}"/>
              </a:ext>
            </a:extLst>
          </p:cNvPr>
          <p:cNvSpPr txBox="1"/>
          <p:nvPr/>
        </p:nvSpPr>
        <p:spPr>
          <a:xfrm>
            <a:off x="3473634" y="2587284"/>
            <a:ext cx="942061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0x4000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BDD32AB-E8BC-235E-5CD4-7C6787D3A7D9}"/>
              </a:ext>
            </a:extLst>
          </p:cNvPr>
          <p:cNvSpPr txBox="1"/>
          <p:nvPr/>
        </p:nvSpPr>
        <p:spPr>
          <a:xfrm>
            <a:off x="1876245" y="2587284"/>
            <a:ext cx="942061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0x3000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52DD1E6-A8C6-7940-F5D3-A7795B1F90E4}"/>
              </a:ext>
            </a:extLst>
          </p:cNvPr>
          <p:cNvSpPr txBox="1"/>
          <p:nvPr/>
        </p:nvSpPr>
        <p:spPr>
          <a:xfrm>
            <a:off x="10384250" y="1798255"/>
            <a:ext cx="654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tail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D8E4F12-8424-D6DB-9E90-1161FEFBA0CF}"/>
              </a:ext>
            </a:extLst>
          </p:cNvPr>
          <p:cNvCxnSpPr>
            <a:cxnSpLocks/>
            <a:endCxn id="7" idx="2"/>
          </p:cNvCxnSpPr>
          <p:nvPr/>
        </p:nvCxnSpPr>
        <p:spPr>
          <a:xfrm flipH="1" flipV="1">
            <a:off x="9852118" y="1540332"/>
            <a:ext cx="437780" cy="34267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or: Elbow 58">
            <a:extLst>
              <a:ext uri="{FF2B5EF4-FFF2-40B4-BE49-F238E27FC236}">
                <a16:creationId xmlns:a16="http://schemas.microsoft.com/office/drawing/2014/main" id="{9C3A4344-54BF-8865-378E-8566A4FF0A48}"/>
              </a:ext>
            </a:extLst>
          </p:cNvPr>
          <p:cNvCxnSpPr>
            <a:cxnSpLocks/>
          </p:cNvCxnSpPr>
          <p:nvPr/>
        </p:nvCxnSpPr>
        <p:spPr>
          <a:xfrm rot="10800000">
            <a:off x="3215651" y="370788"/>
            <a:ext cx="8715484" cy="646970"/>
          </a:xfrm>
          <a:prstGeom prst="bentConnector3">
            <a:avLst>
              <a:gd name="adj1" fmla="val -2302"/>
            </a:avLst>
          </a:prstGeom>
          <a:ln w="28575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or: Elbow 79">
            <a:extLst>
              <a:ext uri="{FF2B5EF4-FFF2-40B4-BE49-F238E27FC236}">
                <a16:creationId xmlns:a16="http://schemas.microsoft.com/office/drawing/2014/main" id="{01B8EE1F-1556-C485-1972-536E66A925AE}"/>
              </a:ext>
            </a:extLst>
          </p:cNvPr>
          <p:cNvCxnSpPr>
            <a:cxnSpLocks/>
          </p:cNvCxnSpPr>
          <p:nvPr/>
        </p:nvCxnSpPr>
        <p:spPr>
          <a:xfrm rot="16200000" flipH="1">
            <a:off x="3061718" y="599183"/>
            <a:ext cx="589868" cy="177715"/>
          </a:xfrm>
          <a:prstGeom prst="bentConnector2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8262D03B-0CDD-B2B2-E472-0B7C4CA34E04}"/>
              </a:ext>
            </a:extLst>
          </p:cNvPr>
          <p:cNvSpPr txBox="1"/>
          <p:nvPr/>
        </p:nvSpPr>
        <p:spPr>
          <a:xfrm>
            <a:off x="11116143" y="2629235"/>
            <a:ext cx="914400" cy="36576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0x4000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2F559D0-8EEC-8796-7A06-FA6DD2A55423}"/>
              </a:ext>
            </a:extLst>
          </p:cNvPr>
          <p:cNvSpPr txBox="1"/>
          <p:nvPr/>
        </p:nvSpPr>
        <p:spPr>
          <a:xfrm>
            <a:off x="260896" y="2575972"/>
            <a:ext cx="914400" cy="36576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0x1000</a:t>
            </a:r>
          </a:p>
        </p:txBody>
      </p:sp>
    </p:spTree>
    <p:extLst>
      <p:ext uri="{BB962C8B-B14F-4D97-AF65-F5344CB8AC3E}">
        <p14:creationId xmlns:p14="http://schemas.microsoft.com/office/powerpoint/2010/main" val="2302784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61" grpId="0"/>
      <p:bldP spid="63" grpId="0"/>
      <p:bldP spid="3" grpId="0" animBg="1"/>
      <p:bldP spid="1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A10A2C3-B7CA-4D8E-1173-03175D5EFD84}"/>
              </a:ext>
            </a:extLst>
          </p:cNvPr>
          <p:cNvCxnSpPr>
            <a:cxnSpLocks/>
          </p:cNvCxnSpPr>
          <p:nvPr/>
        </p:nvCxnSpPr>
        <p:spPr>
          <a:xfrm>
            <a:off x="5956386" y="1007226"/>
            <a:ext cx="4572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42F6A6F7-7729-7CE1-35BA-DF1360EBC14D}"/>
              </a:ext>
            </a:extLst>
          </p:cNvPr>
          <p:cNvGrpSpPr/>
          <p:nvPr/>
        </p:nvGrpSpPr>
        <p:grpSpPr>
          <a:xfrm>
            <a:off x="6394375" y="927642"/>
            <a:ext cx="2372256" cy="705454"/>
            <a:chOff x="6652790" y="2710074"/>
            <a:chExt cx="2372256" cy="705454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EA330CD2-324F-AFDC-73A8-21B3227F3704}"/>
                </a:ext>
              </a:extLst>
            </p:cNvPr>
            <p:cNvGrpSpPr/>
            <p:nvPr/>
          </p:nvGrpSpPr>
          <p:grpSpPr>
            <a:xfrm>
              <a:off x="7626625" y="2710074"/>
              <a:ext cx="1398421" cy="369334"/>
              <a:chOff x="6400801" y="2385390"/>
              <a:chExt cx="1398421" cy="369334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786AC0D-0936-FBC7-2756-A0113096F2F6}"/>
                  </a:ext>
                </a:extLst>
              </p:cNvPr>
              <p:cNvSpPr txBox="1"/>
              <p:nvPr/>
            </p:nvSpPr>
            <p:spPr>
              <a:xfrm>
                <a:off x="6400801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20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467DF94-FC19-C622-BE86-B47C436CF00C}"/>
                  </a:ext>
                </a:extLst>
              </p:cNvPr>
              <p:cNvSpPr txBox="1"/>
              <p:nvPr/>
            </p:nvSpPr>
            <p:spPr>
              <a:xfrm>
                <a:off x="7075503" y="2385390"/>
                <a:ext cx="72371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null</a:t>
                </a:r>
              </a:p>
            </p:txBody>
          </p:sp>
        </p:grpSp>
        <p:sp>
          <p:nvSpPr>
            <p:cNvPr id="7" name="TextBox 24">
              <a:extLst>
                <a:ext uri="{FF2B5EF4-FFF2-40B4-BE49-F238E27FC236}">
                  <a16:creationId xmlns:a16="http://schemas.microsoft.com/office/drawing/2014/main" id="{CF2CB235-2438-3E86-F549-452F8EA050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0x1000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BF055D8-AA20-9793-4D63-2EF202FB1C9B}"/>
                </a:ext>
              </a:extLst>
            </p:cNvPr>
            <p:cNvSpPr txBox="1"/>
            <p:nvPr/>
          </p:nvSpPr>
          <p:spPr>
            <a:xfrm>
              <a:off x="6652790" y="2716769"/>
              <a:ext cx="973254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0x2000</a:t>
              </a:r>
            </a:p>
          </p:txBody>
        </p:sp>
      </p:grp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65AFEB3-DD75-1569-BA96-845B20674BB4}"/>
              </a:ext>
            </a:extLst>
          </p:cNvPr>
          <p:cNvCxnSpPr>
            <a:cxnSpLocks/>
          </p:cNvCxnSpPr>
          <p:nvPr/>
        </p:nvCxnSpPr>
        <p:spPr>
          <a:xfrm flipH="1" flipV="1">
            <a:off x="5958337" y="1210709"/>
            <a:ext cx="45720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ED3EC5F-208E-5440-C12C-6D47D4010853}"/>
              </a:ext>
            </a:extLst>
          </p:cNvPr>
          <p:cNvGrpSpPr/>
          <p:nvPr/>
        </p:nvGrpSpPr>
        <p:grpSpPr>
          <a:xfrm>
            <a:off x="327879" y="884378"/>
            <a:ext cx="2585406" cy="705454"/>
            <a:chOff x="6657984" y="2710074"/>
            <a:chExt cx="2585406" cy="705454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93FFAA52-707F-1E46-C0A9-76F011999011}"/>
                </a:ext>
              </a:extLst>
            </p:cNvPr>
            <p:cNvGrpSpPr/>
            <p:nvPr/>
          </p:nvGrpSpPr>
          <p:grpSpPr>
            <a:xfrm>
              <a:off x="7626625" y="2710074"/>
              <a:ext cx="1616765" cy="369334"/>
              <a:chOff x="6400801" y="2385390"/>
              <a:chExt cx="1616765" cy="369334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74302D0-B421-B9ED-9518-4F678F88C9B1}"/>
                  </a:ext>
                </a:extLst>
              </p:cNvPr>
              <p:cNvSpPr txBox="1"/>
              <p:nvPr/>
            </p:nvSpPr>
            <p:spPr>
              <a:xfrm>
                <a:off x="6400801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40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D7F1913-1534-07EE-567D-249147C0B9C0}"/>
                  </a:ext>
                </a:extLst>
              </p:cNvPr>
              <p:cNvSpPr txBox="1"/>
              <p:nvPr/>
            </p:nvSpPr>
            <p:spPr>
              <a:xfrm>
                <a:off x="7075505" y="2385390"/>
                <a:ext cx="942061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0x2000</a:t>
                </a:r>
              </a:p>
            </p:txBody>
          </p:sp>
        </p:grpSp>
        <p:sp>
          <p:nvSpPr>
            <p:cNvPr id="14" name="TextBox 24">
              <a:extLst>
                <a:ext uri="{FF2B5EF4-FFF2-40B4-BE49-F238E27FC236}">
                  <a16:creationId xmlns:a16="http://schemas.microsoft.com/office/drawing/2014/main" id="{90248E5B-9B27-EA51-104B-FDCDD434DB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0x3000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7129C5A-5371-7638-3BE3-BB966DCFAEB5}"/>
                </a:ext>
              </a:extLst>
            </p:cNvPr>
            <p:cNvSpPr txBox="1"/>
            <p:nvPr/>
          </p:nvSpPr>
          <p:spPr>
            <a:xfrm>
              <a:off x="6774495" y="2716769"/>
              <a:ext cx="851548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null</a:t>
              </a:r>
            </a:p>
          </p:txBody>
        </p:sp>
      </p:grp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770A8B3-8C03-3A17-5BD0-349307E8290C}"/>
              </a:ext>
            </a:extLst>
          </p:cNvPr>
          <p:cNvCxnSpPr>
            <a:cxnSpLocks/>
          </p:cNvCxnSpPr>
          <p:nvPr/>
        </p:nvCxnSpPr>
        <p:spPr>
          <a:xfrm>
            <a:off x="2954772" y="1013854"/>
            <a:ext cx="4572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2DDCD2D-5D08-6816-D182-C797BD13A23D}"/>
              </a:ext>
            </a:extLst>
          </p:cNvPr>
          <p:cNvCxnSpPr>
            <a:cxnSpLocks/>
          </p:cNvCxnSpPr>
          <p:nvPr/>
        </p:nvCxnSpPr>
        <p:spPr>
          <a:xfrm flipH="1" flipV="1">
            <a:off x="2930079" y="1176896"/>
            <a:ext cx="45720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3804831B-25E8-EB5E-41AB-F12B1D341DB7}"/>
              </a:ext>
            </a:extLst>
          </p:cNvPr>
          <p:cNvSpPr txBox="1"/>
          <p:nvPr/>
        </p:nvSpPr>
        <p:spPr>
          <a:xfrm>
            <a:off x="-46343" y="1844201"/>
            <a:ext cx="654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head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01DE4E7-E906-2BE0-6F52-2471B3E09FBC}"/>
              </a:ext>
            </a:extLst>
          </p:cNvPr>
          <p:cNvCxnSpPr>
            <a:cxnSpLocks/>
          </p:cNvCxnSpPr>
          <p:nvPr/>
        </p:nvCxnSpPr>
        <p:spPr>
          <a:xfrm flipV="1">
            <a:off x="327879" y="1589832"/>
            <a:ext cx="338575" cy="26762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79877B02-FEFF-3914-CAFD-402B83E49A3B}"/>
              </a:ext>
            </a:extLst>
          </p:cNvPr>
          <p:cNvSpPr txBox="1"/>
          <p:nvPr/>
        </p:nvSpPr>
        <p:spPr>
          <a:xfrm>
            <a:off x="9652722" y="1955740"/>
            <a:ext cx="1216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newnode</a:t>
            </a:r>
            <a:endParaRPr lang="en-US" dirty="0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D051839-4291-CCA8-1C9C-E339955BB0F1}"/>
              </a:ext>
            </a:extLst>
          </p:cNvPr>
          <p:cNvCxnSpPr>
            <a:cxnSpLocks/>
          </p:cNvCxnSpPr>
          <p:nvPr/>
        </p:nvCxnSpPr>
        <p:spPr>
          <a:xfrm flipH="1" flipV="1">
            <a:off x="9694884" y="1629517"/>
            <a:ext cx="373177" cy="32622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7773A95-AFE0-0DB7-8AA0-910345F13DB4}"/>
              </a:ext>
            </a:extLst>
          </p:cNvPr>
          <p:cNvGrpSpPr/>
          <p:nvPr/>
        </p:nvGrpSpPr>
        <p:grpSpPr>
          <a:xfrm>
            <a:off x="3433222" y="947592"/>
            <a:ext cx="2518364" cy="705454"/>
            <a:chOff x="6503168" y="2710074"/>
            <a:chExt cx="2670731" cy="705454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D83E28A1-57AA-EAE6-56F8-9E4D924F14B0}"/>
                </a:ext>
              </a:extLst>
            </p:cNvPr>
            <p:cNvGrpSpPr/>
            <p:nvPr/>
          </p:nvGrpSpPr>
          <p:grpSpPr>
            <a:xfrm>
              <a:off x="7500139" y="2710074"/>
              <a:ext cx="1673760" cy="369334"/>
              <a:chOff x="6274315" y="2385390"/>
              <a:chExt cx="1673760" cy="369334"/>
            </a:xfrm>
          </p:grpSpPr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899EC68-B01D-90B3-35B2-1DD80B1B3D2E}"/>
                  </a:ext>
                </a:extLst>
              </p:cNvPr>
              <p:cNvSpPr txBox="1"/>
              <p:nvPr/>
            </p:nvSpPr>
            <p:spPr>
              <a:xfrm>
                <a:off x="6274315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30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FDB97A8-6E8A-1D25-7F55-327E8F3E2D8E}"/>
                  </a:ext>
                </a:extLst>
              </p:cNvPr>
              <p:cNvSpPr txBox="1"/>
              <p:nvPr/>
            </p:nvSpPr>
            <p:spPr>
              <a:xfrm>
                <a:off x="6949018" y="2385390"/>
                <a:ext cx="999057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0x1000</a:t>
                </a:r>
              </a:p>
            </p:txBody>
          </p:sp>
        </p:grpSp>
        <p:sp>
          <p:nvSpPr>
            <p:cNvPr id="28" name="TextBox 24">
              <a:extLst>
                <a:ext uri="{FF2B5EF4-FFF2-40B4-BE49-F238E27FC236}">
                  <a16:creationId xmlns:a16="http://schemas.microsoft.com/office/drawing/2014/main" id="{7B3404C6-CD59-657F-2416-2052CBF08B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0x2000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24C5FBD-B73F-1A07-63F0-19DEE5349608}"/>
                </a:ext>
              </a:extLst>
            </p:cNvPr>
            <p:cNvSpPr txBox="1"/>
            <p:nvPr/>
          </p:nvSpPr>
          <p:spPr>
            <a:xfrm>
              <a:off x="6503168" y="2716766"/>
              <a:ext cx="1001446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0x3000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BAB4E46-23D0-7218-87A4-69E5A775053D}"/>
              </a:ext>
            </a:extLst>
          </p:cNvPr>
          <p:cNvGrpSpPr/>
          <p:nvPr/>
        </p:nvGrpSpPr>
        <p:grpSpPr>
          <a:xfrm>
            <a:off x="9303489" y="924134"/>
            <a:ext cx="2598658" cy="725263"/>
            <a:chOff x="6657984" y="2690265"/>
            <a:chExt cx="2598658" cy="725263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38794E71-5FCE-DED8-F646-810390624926}"/>
                </a:ext>
              </a:extLst>
            </p:cNvPr>
            <p:cNvGrpSpPr/>
            <p:nvPr/>
          </p:nvGrpSpPr>
          <p:grpSpPr>
            <a:xfrm>
              <a:off x="7626625" y="2696822"/>
              <a:ext cx="1630017" cy="369334"/>
              <a:chOff x="6400801" y="2372138"/>
              <a:chExt cx="1630017" cy="369334"/>
            </a:xfrm>
          </p:grpSpPr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B835BE51-5356-F329-0C77-FF6BF7E3FFE5}"/>
                  </a:ext>
                </a:extLst>
              </p:cNvPr>
              <p:cNvSpPr txBox="1"/>
              <p:nvPr/>
            </p:nvSpPr>
            <p:spPr>
              <a:xfrm>
                <a:off x="6400801" y="2372140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50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61EEC73-68A7-EEBB-C1CC-3292D3BFC175}"/>
                  </a:ext>
                </a:extLst>
              </p:cNvPr>
              <p:cNvSpPr txBox="1"/>
              <p:nvPr/>
            </p:nvSpPr>
            <p:spPr>
              <a:xfrm>
                <a:off x="7088757" y="2372138"/>
                <a:ext cx="942061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null</a:t>
                </a:r>
              </a:p>
            </p:txBody>
          </p:sp>
        </p:grpSp>
        <p:sp>
          <p:nvSpPr>
            <p:cNvPr id="38" name="TextBox 24">
              <a:extLst>
                <a:ext uri="{FF2B5EF4-FFF2-40B4-BE49-F238E27FC236}">
                  <a16:creationId xmlns:a16="http://schemas.microsoft.com/office/drawing/2014/main" id="{A5F01251-C2C9-3219-3131-8B47D2E81F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0x4000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F69B8821-F706-45C4-C4B2-E56BAC94B19B}"/>
                </a:ext>
              </a:extLst>
            </p:cNvPr>
            <p:cNvSpPr txBox="1"/>
            <p:nvPr/>
          </p:nvSpPr>
          <p:spPr>
            <a:xfrm>
              <a:off x="6774495" y="2690265"/>
              <a:ext cx="851548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null</a:t>
              </a:r>
            </a:p>
          </p:txBody>
        </p:sp>
      </p:grp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C350930-6FEF-1C74-9983-9098057DED73}"/>
              </a:ext>
            </a:extLst>
          </p:cNvPr>
          <p:cNvCxnSpPr>
            <a:cxnSpLocks/>
          </p:cNvCxnSpPr>
          <p:nvPr/>
        </p:nvCxnSpPr>
        <p:spPr>
          <a:xfrm>
            <a:off x="6042528" y="2670376"/>
            <a:ext cx="4572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27CE0B4-0F1F-2EF8-8C4F-1A7BCCE33F31}"/>
              </a:ext>
            </a:extLst>
          </p:cNvPr>
          <p:cNvGrpSpPr/>
          <p:nvPr/>
        </p:nvGrpSpPr>
        <p:grpSpPr>
          <a:xfrm>
            <a:off x="6480517" y="2584235"/>
            <a:ext cx="2524097" cy="712011"/>
            <a:chOff x="6652790" y="2703517"/>
            <a:chExt cx="2524097" cy="712011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59C05099-C342-180E-297A-40D0E11ECDE3}"/>
                </a:ext>
              </a:extLst>
            </p:cNvPr>
            <p:cNvGrpSpPr/>
            <p:nvPr/>
          </p:nvGrpSpPr>
          <p:grpSpPr>
            <a:xfrm>
              <a:off x="7626625" y="2710074"/>
              <a:ext cx="1550262" cy="369334"/>
              <a:chOff x="6400801" y="2385390"/>
              <a:chExt cx="1550262" cy="369334"/>
            </a:xfrm>
          </p:grpSpPr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462853B7-9034-6D19-25AE-4D15A572769D}"/>
                  </a:ext>
                </a:extLst>
              </p:cNvPr>
              <p:cNvSpPr txBox="1"/>
              <p:nvPr/>
            </p:nvSpPr>
            <p:spPr>
              <a:xfrm>
                <a:off x="6400801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20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78EEF693-522A-2FD6-91CA-6F3F547D6E7B}"/>
                  </a:ext>
                </a:extLst>
              </p:cNvPr>
              <p:cNvSpPr txBox="1"/>
              <p:nvPr/>
            </p:nvSpPr>
            <p:spPr>
              <a:xfrm>
                <a:off x="7075503" y="2385390"/>
                <a:ext cx="875560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null</a:t>
                </a:r>
              </a:p>
            </p:txBody>
          </p:sp>
        </p:grpSp>
        <p:sp>
          <p:nvSpPr>
            <p:cNvPr id="46" name="TextBox 24">
              <a:extLst>
                <a:ext uri="{FF2B5EF4-FFF2-40B4-BE49-F238E27FC236}">
                  <a16:creationId xmlns:a16="http://schemas.microsoft.com/office/drawing/2014/main" id="{88BC724F-596E-B0AE-C491-4A60F39ECD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0x1000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C163324-7C7B-DB64-3664-4ED536190804}"/>
                </a:ext>
              </a:extLst>
            </p:cNvPr>
            <p:cNvSpPr txBox="1"/>
            <p:nvPr/>
          </p:nvSpPr>
          <p:spPr>
            <a:xfrm>
              <a:off x="6652790" y="2703517"/>
              <a:ext cx="973254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0x2000</a:t>
              </a:r>
            </a:p>
          </p:txBody>
        </p:sp>
      </p:grp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9BD2FBA-86CB-95A2-9892-DF873476F954}"/>
              </a:ext>
            </a:extLst>
          </p:cNvPr>
          <p:cNvCxnSpPr>
            <a:cxnSpLocks/>
          </p:cNvCxnSpPr>
          <p:nvPr/>
        </p:nvCxnSpPr>
        <p:spPr>
          <a:xfrm flipH="1" flipV="1">
            <a:off x="6044479" y="2873859"/>
            <a:ext cx="45720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>
            <a:extLst>
              <a:ext uri="{FF2B5EF4-FFF2-40B4-BE49-F238E27FC236}">
                <a16:creationId xmlns:a16="http://schemas.microsoft.com/office/drawing/2014/main" id="{BF5B071E-4E1E-A5E0-B6DA-99FBB2468C7D}"/>
              </a:ext>
            </a:extLst>
          </p:cNvPr>
          <p:cNvGrpSpPr/>
          <p:nvPr/>
        </p:nvGrpSpPr>
        <p:grpSpPr>
          <a:xfrm>
            <a:off x="414021" y="2540971"/>
            <a:ext cx="2572154" cy="712011"/>
            <a:chOff x="6657984" y="2703517"/>
            <a:chExt cx="2572154" cy="712011"/>
          </a:xfrm>
        </p:grpSpPr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EF8437F9-F929-5969-C9ED-42DFA2F51D4D}"/>
                </a:ext>
              </a:extLst>
            </p:cNvPr>
            <p:cNvGrpSpPr/>
            <p:nvPr/>
          </p:nvGrpSpPr>
          <p:grpSpPr>
            <a:xfrm>
              <a:off x="7626625" y="2710074"/>
              <a:ext cx="1603513" cy="369334"/>
              <a:chOff x="6400801" y="2385390"/>
              <a:chExt cx="1603513" cy="369334"/>
            </a:xfrm>
          </p:grpSpPr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FB86782C-09F0-1DC3-AF59-B0C8A7474E68}"/>
                  </a:ext>
                </a:extLst>
              </p:cNvPr>
              <p:cNvSpPr txBox="1"/>
              <p:nvPr/>
            </p:nvSpPr>
            <p:spPr>
              <a:xfrm>
                <a:off x="6400801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40</a:t>
                </a: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3F9C461-48FE-58F4-2968-F585B3E55411}"/>
                  </a:ext>
                </a:extLst>
              </p:cNvPr>
              <p:cNvSpPr txBox="1"/>
              <p:nvPr/>
            </p:nvSpPr>
            <p:spPr>
              <a:xfrm>
                <a:off x="7062253" y="2385390"/>
                <a:ext cx="942061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0x2000</a:t>
                </a:r>
              </a:p>
            </p:txBody>
          </p:sp>
        </p:grpSp>
        <p:sp>
          <p:nvSpPr>
            <p:cNvPr id="53" name="TextBox 24">
              <a:extLst>
                <a:ext uri="{FF2B5EF4-FFF2-40B4-BE49-F238E27FC236}">
                  <a16:creationId xmlns:a16="http://schemas.microsoft.com/office/drawing/2014/main" id="{30711FC0-5E79-9033-85FB-AD83008E34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0x3000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CFD17AC7-4E94-2337-C58A-B818F718F804}"/>
                </a:ext>
              </a:extLst>
            </p:cNvPr>
            <p:cNvSpPr txBox="1"/>
            <p:nvPr/>
          </p:nvSpPr>
          <p:spPr>
            <a:xfrm>
              <a:off x="6774494" y="2703517"/>
              <a:ext cx="874197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null</a:t>
              </a:r>
            </a:p>
          </p:txBody>
        </p:sp>
      </p:grp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BCC38663-1373-A1A3-43A7-97EFCAF0177C}"/>
              </a:ext>
            </a:extLst>
          </p:cNvPr>
          <p:cNvCxnSpPr>
            <a:cxnSpLocks/>
          </p:cNvCxnSpPr>
          <p:nvPr/>
        </p:nvCxnSpPr>
        <p:spPr>
          <a:xfrm>
            <a:off x="3040914" y="2677004"/>
            <a:ext cx="4572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690AC29F-338B-CB26-6DE7-51C8BF9A94A3}"/>
              </a:ext>
            </a:extLst>
          </p:cNvPr>
          <p:cNvCxnSpPr>
            <a:cxnSpLocks/>
          </p:cNvCxnSpPr>
          <p:nvPr/>
        </p:nvCxnSpPr>
        <p:spPr>
          <a:xfrm flipH="1" flipV="1">
            <a:off x="3016221" y="2840046"/>
            <a:ext cx="45720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oup 64">
            <a:extLst>
              <a:ext uri="{FF2B5EF4-FFF2-40B4-BE49-F238E27FC236}">
                <a16:creationId xmlns:a16="http://schemas.microsoft.com/office/drawing/2014/main" id="{F21198B1-4690-418A-A936-3B5C4816DEE1}"/>
              </a:ext>
            </a:extLst>
          </p:cNvPr>
          <p:cNvGrpSpPr/>
          <p:nvPr/>
        </p:nvGrpSpPr>
        <p:grpSpPr>
          <a:xfrm>
            <a:off x="3536032" y="2595779"/>
            <a:ext cx="2517797" cy="739307"/>
            <a:chOff x="6503769" y="2490693"/>
            <a:chExt cx="2670130" cy="739307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A24DA7D9-C51A-621A-9BAC-5D57FB8C7264}"/>
                </a:ext>
              </a:extLst>
            </p:cNvPr>
            <p:cNvGrpSpPr/>
            <p:nvPr/>
          </p:nvGrpSpPr>
          <p:grpSpPr>
            <a:xfrm>
              <a:off x="7500139" y="2498041"/>
              <a:ext cx="1673760" cy="369334"/>
              <a:chOff x="6274315" y="2173357"/>
              <a:chExt cx="1673760" cy="369334"/>
            </a:xfrm>
          </p:grpSpPr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DF678B8C-B76E-1EB5-A1DE-04B33639267D}"/>
                  </a:ext>
                </a:extLst>
              </p:cNvPr>
              <p:cNvSpPr txBox="1"/>
              <p:nvPr/>
            </p:nvSpPr>
            <p:spPr>
              <a:xfrm>
                <a:off x="6274315" y="2173359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30</a:t>
                </a:r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8D4DF8F7-D053-F8E0-AE1F-F7C95A309612}"/>
                  </a:ext>
                </a:extLst>
              </p:cNvPr>
              <p:cNvSpPr txBox="1"/>
              <p:nvPr/>
            </p:nvSpPr>
            <p:spPr>
              <a:xfrm>
                <a:off x="6949018" y="2173357"/>
                <a:ext cx="999057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0x1000</a:t>
                </a:r>
              </a:p>
            </p:txBody>
          </p:sp>
        </p:grpSp>
        <p:sp>
          <p:nvSpPr>
            <p:cNvPr id="67" name="TextBox 24">
              <a:extLst>
                <a:ext uri="{FF2B5EF4-FFF2-40B4-BE49-F238E27FC236}">
                  <a16:creationId xmlns:a16="http://schemas.microsoft.com/office/drawing/2014/main" id="{E1155A70-9C77-077D-4354-399529D19A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59608" y="2860668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0x2000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364FC15C-05A1-AFD0-CA25-8847372ABD3C}"/>
                </a:ext>
              </a:extLst>
            </p:cNvPr>
            <p:cNvSpPr txBox="1"/>
            <p:nvPr/>
          </p:nvSpPr>
          <p:spPr>
            <a:xfrm>
              <a:off x="6503769" y="2490693"/>
              <a:ext cx="1001446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0x3000</a:t>
              </a:r>
            </a:p>
          </p:txBody>
        </p:sp>
      </p:grp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20ED793A-6617-2E05-9B93-5967FC32C73C}"/>
              </a:ext>
            </a:extLst>
          </p:cNvPr>
          <p:cNvCxnSpPr>
            <a:cxnSpLocks/>
          </p:cNvCxnSpPr>
          <p:nvPr/>
        </p:nvCxnSpPr>
        <p:spPr>
          <a:xfrm>
            <a:off x="8996734" y="2677004"/>
            <a:ext cx="64008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7B960836-6F23-30C2-AB35-DBAA3F034B6D}"/>
              </a:ext>
            </a:extLst>
          </p:cNvPr>
          <p:cNvCxnSpPr>
            <a:cxnSpLocks/>
          </p:cNvCxnSpPr>
          <p:nvPr/>
        </p:nvCxnSpPr>
        <p:spPr>
          <a:xfrm flipH="1" flipV="1">
            <a:off x="8985293" y="2840046"/>
            <a:ext cx="64008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3245B8C-26FE-C781-155C-BDC8FB949D2A}"/>
              </a:ext>
            </a:extLst>
          </p:cNvPr>
          <p:cNvSpPr txBox="1"/>
          <p:nvPr/>
        </p:nvSpPr>
        <p:spPr>
          <a:xfrm>
            <a:off x="344292" y="149419"/>
            <a:ext cx="60937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u="sng" dirty="0">
                <a:highlight>
                  <a:srgbClr val="FFFF00"/>
                </a:highlight>
              </a:rPr>
              <a:t>Insert at end</a:t>
            </a:r>
            <a:endParaRPr lang="en-US" b="1" u="sng" dirty="0">
              <a:highlight>
                <a:srgbClr val="FFFF00"/>
              </a:highlight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1A7B9EC-48AC-5DAE-4A00-2FDEA0717877}"/>
              </a:ext>
            </a:extLst>
          </p:cNvPr>
          <p:cNvSpPr txBox="1"/>
          <p:nvPr/>
        </p:nvSpPr>
        <p:spPr>
          <a:xfrm>
            <a:off x="2147165" y="3437425"/>
            <a:ext cx="3859262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000" dirty="0"/>
              <a:t>Create a </a:t>
            </a:r>
            <a:r>
              <a:rPr lang="en-US" sz="2000" dirty="0" err="1"/>
              <a:t>newnode</a:t>
            </a:r>
            <a:endParaRPr lang="en-US" sz="2000" dirty="0"/>
          </a:p>
          <a:p>
            <a:pPr marL="342900" indent="-342900">
              <a:buAutoNum type="arabicPeriod"/>
            </a:pPr>
            <a:r>
              <a:rPr lang="en-US" sz="2000" dirty="0"/>
              <a:t>Put the data into the </a:t>
            </a:r>
            <a:r>
              <a:rPr lang="en-US" sz="2000" dirty="0" err="1"/>
              <a:t>newnode</a:t>
            </a:r>
            <a:endParaRPr lang="en-US" sz="2000" dirty="0"/>
          </a:p>
          <a:p>
            <a:pPr marL="342900" indent="-342900">
              <a:buAutoNum type="arabicPeriod"/>
            </a:pPr>
            <a:r>
              <a:rPr lang="en-US" sz="2000" dirty="0"/>
              <a:t>if head==NULL then</a:t>
            </a:r>
          </a:p>
          <a:p>
            <a:r>
              <a:rPr lang="en-US" sz="2000" dirty="0"/>
              <a:t>             head=</a:t>
            </a:r>
            <a:r>
              <a:rPr lang="en-US" sz="2000" dirty="0" err="1"/>
              <a:t>newnode</a:t>
            </a:r>
            <a:r>
              <a:rPr lang="en-US" sz="2000" dirty="0"/>
              <a:t>;</a:t>
            </a:r>
          </a:p>
          <a:p>
            <a:r>
              <a:rPr lang="en-US" sz="2000" dirty="0"/>
              <a:t>      else {</a:t>
            </a:r>
          </a:p>
          <a:p>
            <a:r>
              <a:rPr lang="en-US" sz="2000" dirty="0"/>
              <a:t>               temp=head; </a:t>
            </a:r>
          </a:p>
          <a:p>
            <a:r>
              <a:rPr lang="en-US" sz="2000" dirty="0"/>
              <a:t>               while ( temp-&gt;next!=NULL)</a:t>
            </a:r>
          </a:p>
          <a:p>
            <a:r>
              <a:rPr lang="en-US" sz="2000" dirty="0"/>
              <a:t>                            temp=temp-&gt;next;</a:t>
            </a:r>
          </a:p>
          <a:p>
            <a:r>
              <a:rPr lang="en-US" sz="2000" dirty="0"/>
              <a:t>                </a:t>
            </a:r>
            <a:r>
              <a:rPr lang="en-US" sz="2000" b="1" dirty="0" err="1"/>
              <a:t>newnode</a:t>
            </a:r>
            <a:r>
              <a:rPr lang="en-US" sz="2000" b="1" dirty="0"/>
              <a:t>-&gt;</a:t>
            </a:r>
            <a:r>
              <a:rPr lang="en-US" sz="2000" b="1" dirty="0" err="1"/>
              <a:t>prev</a:t>
            </a:r>
            <a:r>
              <a:rPr lang="en-US" sz="2000" b="1" dirty="0"/>
              <a:t>=temp;</a:t>
            </a:r>
          </a:p>
          <a:p>
            <a:r>
              <a:rPr lang="en-US" sz="2000" b="1" dirty="0"/>
              <a:t>                temp-&gt;next=</a:t>
            </a:r>
            <a:r>
              <a:rPr lang="en-US" sz="2000" b="1" dirty="0" err="1"/>
              <a:t>newnode</a:t>
            </a:r>
            <a:r>
              <a:rPr lang="en-US" sz="2000" b="1" dirty="0"/>
              <a:t>;</a:t>
            </a:r>
          </a:p>
          <a:p>
            <a:r>
              <a:rPr lang="en-US" sz="2000" dirty="0"/>
              <a:t>      }</a:t>
            </a: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BC1F782-097B-D947-271A-71A92D384410}"/>
              </a:ext>
            </a:extLst>
          </p:cNvPr>
          <p:cNvCxnSpPr>
            <a:cxnSpLocks/>
          </p:cNvCxnSpPr>
          <p:nvPr/>
        </p:nvCxnSpPr>
        <p:spPr>
          <a:xfrm flipV="1">
            <a:off x="7206299" y="3330602"/>
            <a:ext cx="0" cy="44167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B8EB4FB-197B-2E00-A4FB-45E1F5550B9C}"/>
              </a:ext>
            </a:extLst>
          </p:cNvPr>
          <p:cNvSpPr txBox="1"/>
          <p:nvPr/>
        </p:nvSpPr>
        <p:spPr>
          <a:xfrm>
            <a:off x="6967596" y="3719768"/>
            <a:ext cx="1216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temp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6CB5968-81D5-3479-8569-0FB7B1C15798}"/>
              </a:ext>
            </a:extLst>
          </p:cNvPr>
          <p:cNvSpPr txBox="1"/>
          <p:nvPr/>
        </p:nvSpPr>
        <p:spPr>
          <a:xfrm>
            <a:off x="-66220" y="3480842"/>
            <a:ext cx="654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head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5B055F9-0E98-782C-1907-B75C0F512C58}"/>
              </a:ext>
            </a:extLst>
          </p:cNvPr>
          <p:cNvCxnSpPr>
            <a:cxnSpLocks/>
          </p:cNvCxnSpPr>
          <p:nvPr/>
        </p:nvCxnSpPr>
        <p:spPr>
          <a:xfrm flipV="1">
            <a:off x="480279" y="3213221"/>
            <a:ext cx="338575" cy="26762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8E6DE811-10E0-F8A3-B828-1E0E68052E24}"/>
              </a:ext>
            </a:extLst>
          </p:cNvPr>
          <p:cNvSpPr txBox="1"/>
          <p:nvPr/>
        </p:nvSpPr>
        <p:spPr>
          <a:xfrm>
            <a:off x="9858130" y="3592383"/>
            <a:ext cx="1216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newnode</a:t>
            </a:r>
            <a:endParaRPr lang="en-US" dirty="0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BE8526C-5AC9-F16F-CE12-9C3610D1698B}"/>
              </a:ext>
            </a:extLst>
          </p:cNvPr>
          <p:cNvCxnSpPr>
            <a:cxnSpLocks/>
          </p:cNvCxnSpPr>
          <p:nvPr/>
        </p:nvCxnSpPr>
        <p:spPr>
          <a:xfrm flipH="1" flipV="1">
            <a:off x="9900292" y="3266160"/>
            <a:ext cx="373177" cy="32622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B2A2B27-804D-F6F6-16A3-EB52789F6FDF}"/>
              </a:ext>
            </a:extLst>
          </p:cNvPr>
          <p:cNvGrpSpPr/>
          <p:nvPr/>
        </p:nvGrpSpPr>
        <p:grpSpPr>
          <a:xfrm>
            <a:off x="9508897" y="2560777"/>
            <a:ext cx="2598658" cy="725263"/>
            <a:chOff x="6657984" y="2690265"/>
            <a:chExt cx="2598658" cy="725263"/>
          </a:xfrm>
        </p:grpSpPr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745C66F0-CDF3-DD2C-23CE-9928E01BEFED}"/>
                </a:ext>
              </a:extLst>
            </p:cNvPr>
            <p:cNvGrpSpPr/>
            <p:nvPr/>
          </p:nvGrpSpPr>
          <p:grpSpPr>
            <a:xfrm>
              <a:off x="7626625" y="2696822"/>
              <a:ext cx="1630017" cy="369334"/>
              <a:chOff x="6400801" y="2372138"/>
              <a:chExt cx="1630017" cy="369334"/>
            </a:xfrm>
          </p:grpSpPr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CD182157-A1DB-7FF5-16DA-40A403277AA6}"/>
                  </a:ext>
                </a:extLst>
              </p:cNvPr>
              <p:cNvSpPr txBox="1"/>
              <p:nvPr/>
            </p:nvSpPr>
            <p:spPr>
              <a:xfrm>
                <a:off x="6400801" y="2372140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50</a:t>
                </a: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8D5F2686-2B8C-5B76-C1FC-182E42429663}"/>
                  </a:ext>
                </a:extLst>
              </p:cNvPr>
              <p:cNvSpPr txBox="1"/>
              <p:nvPr/>
            </p:nvSpPr>
            <p:spPr>
              <a:xfrm>
                <a:off x="7088757" y="2372138"/>
                <a:ext cx="942061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null</a:t>
                </a:r>
              </a:p>
            </p:txBody>
          </p:sp>
        </p:grpSp>
        <p:sp>
          <p:nvSpPr>
            <p:cNvPr id="59" name="TextBox 24">
              <a:extLst>
                <a:ext uri="{FF2B5EF4-FFF2-40B4-BE49-F238E27FC236}">
                  <a16:creationId xmlns:a16="http://schemas.microsoft.com/office/drawing/2014/main" id="{DD4B816A-D629-E894-8818-BDA99F3994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0x4000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DD8D0428-057F-2407-6FF0-8477949A228E}"/>
                </a:ext>
              </a:extLst>
            </p:cNvPr>
            <p:cNvSpPr txBox="1"/>
            <p:nvPr/>
          </p:nvSpPr>
          <p:spPr>
            <a:xfrm>
              <a:off x="6774495" y="2690265"/>
              <a:ext cx="851548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null</a:t>
              </a:r>
            </a:p>
          </p:txBody>
        </p:sp>
      </p:grpSp>
      <p:sp>
        <p:nvSpPr>
          <p:cNvPr id="78" name="TextBox 77">
            <a:extLst>
              <a:ext uri="{FF2B5EF4-FFF2-40B4-BE49-F238E27FC236}">
                <a16:creationId xmlns:a16="http://schemas.microsoft.com/office/drawing/2014/main" id="{1A026543-4F3F-E958-2BF7-92A926ADF9F9}"/>
              </a:ext>
            </a:extLst>
          </p:cNvPr>
          <p:cNvSpPr txBox="1"/>
          <p:nvPr/>
        </p:nvSpPr>
        <p:spPr>
          <a:xfrm>
            <a:off x="9596655" y="2554077"/>
            <a:ext cx="888458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0x1000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DCD4BB6-67CC-6EFA-406C-66E55815C06D}"/>
              </a:ext>
            </a:extLst>
          </p:cNvPr>
          <p:cNvSpPr txBox="1"/>
          <p:nvPr/>
        </p:nvSpPr>
        <p:spPr>
          <a:xfrm>
            <a:off x="8142308" y="2603127"/>
            <a:ext cx="888458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0x4000</a:t>
            </a:r>
          </a:p>
        </p:txBody>
      </p:sp>
    </p:spTree>
    <p:extLst>
      <p:ext uri="{BB962C8B-B14F-4D97-AF65-F5344CB8AC3E}">
        <p14:creationId xmlns:p14="http://schemas.microsoft.com/office/powerpoint/2010/main" val="1344896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8" grpId="0"/>
      <p:bldP spid="35" grpId="0"/>
      <p:bldP spid="3" grpId="0"/>
      <p:bldP spid="78" grpId="0" animBg="1"/>
      <p:bldP spid="7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303A414-8E58-BF07-DB02-44501DCF2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9068" y="354907"/>
            <a:ext cx="4517165" cy="1938992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sz="2000" u="sng" dirty="0"/>
              <a:t>Structure of the node in a singly linked list</a:t>
            </a:r>
          </a:p>
          <a:p>
            <a:r>
              <a:rPr lang="en-IN" altLang="en-US" sz="2000" dirty="0"/>
              <a:t>Struct node</a:t>
            </a:r>
          </a:p>
          <a:p>
            <a:r>
              <a:rPr lang="en-IN" altLang="en-US" sz="2000" dirty="0"/>
              <a:t>{</a:t>
            </a:r>
          </a:p>
          <a:p>
            <a:r>
              <a:rPr lang="en-IN" altLang="en-US" sz="2000" dirty="0"/>
              <a:t>          int data;</a:t>
            </a:r>
          </a:p>
          <a:p>
            <a:r>
              <a:rPr lang="en-IN" altLang="en-US" sz="2000" dirty="0"/>
              <a:t>          struct node *next;</a:t>
            </a:r>
          </a:p>
          <a:p>
            <a:r>
              <a:rPr lang="en-IN" altLang="en-US" sz="2000" dirty="0"/>
              <a:t>};</a:t>
            </a:r>
          </a:p>
        </p:txBody>
      </p:sp>
      <p:grpSp>
        <p:nvGrpSpPr>
          <p:cNvPr id="5" name="Group 37">
            <a:extLst>
              <a:ext uri="{FF2B5EF4-FFF2-40B4-BE49-F238E27FC236}">
                <a16:creationId xmlns:a16="http://schemas.microsoft.com/office/drawing/2014/main" id="{6C166C05-B483-DEB6-E6E6-8C12F78F76BC}"/>
              </a:ext>
            </a:extLst>
          </p:cNvPr>
          <p:cNvGrpSpPr>
            <a:grpSpLocks/>
          </p:cNvGrpSpPr>
          <p:nvPr/>
        </p:nvGrpSpPr>
        <p:grpSpPr bwMode="auto">
          <a:xfrm>
            <a:off x="7561905" y="321946"/>
            <a:ext cx="3318130" cy="2182020"/>
            <a:chOff x="5267335" y="2166997"/>
            <a:chExt cx="3448077" cy="2416949"/>
          </a:xfrm>
        </p:grpSpPr>
        <p:sp>
          <p:nvSpPr>
            <p:cNvPr id="6" name="TextBox 31">
              <a:extLst>
                <a:ext uri="{FF2B5EF4-FFF2-40B4-BE49-F238E27FC236}">
                  <a16:creationId xmlns:a16="http://schemas.microsoft.com/office/drawing/2014/main" id="{347FC4C9-F655-8F78-236E-3D176A582C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69098" y="2644089"/>
              <a:ext cx="1122423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sz="1600" b="1" dirty="0"/>
                <a:t>Address of</a:t>
              </a:r>
            </a:p>
            <a:p>
              <a:r>
                <a:rPr lang="en-IN" altLang="en-US" sz="1600" b="1" dirty="0"/>
                <a:t>next node</a:t>
              </a:r>
              <a:r>
                <a:rPr lang="en-IN" altLang="en-US" sz="1200" b="1" dirty="0"/>
                <a:t> </a:t>
              </a:r>
              <a:r>
                <a:rPr lang="en-IN" altLang="en-US" sz="1600" b="1" dirty="0"/>
                <a:t> </a:t>
              </a:r>
            </a:p>
          </p:txBody>
        </p:sp>
        <p:grpSp>
          <p:nvGrpSpPr>
            <p:cNvPr id="7" name="Group 36">
              <a:extLst>
                <a:ext uri="{FF2B5EF4-FFF2-40B4-BE49-F238E27FC236}">
                  <a16:creationId xmlns:a16="http://schemas.microsoft.com/office/drawing/2014/main" id="{875E67BD-893C-8125-0307-C0A354AF6B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67335" y="2166997"/>
              <a:ext cx="3448077" cy="2416949"/>
              <a:chOff x="5267335" y="2195515"/>
              <a:chExt cx="3448077" cy="2416949"/>
            </a:xfrm>
          </p:grpSpPr>
          <p:grpSp>
            <p:nvGrpSpPr>
              <p:cNvPr id="8" name="Group 59">
                <a:extLst>
                  <a:ext uri="{FF2B5EF4-FFF2-40B4-BE49-F238E27FC236}">
                    <a16:creationId xmlns:a16="http://schemas.microsoft.com/office/drawing/2014/main" id="{E736C6AF-5C79-43EC-8317-99AFF757DDB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67335" y="2643101"/>
                <a:ext cx="3448077" cy="1000213"/>
                <a:chOff x="1022300" y="3286042"/>
                <a:chExt cx="1906626" cy="1000213"/>
              </a:xfrm>
            </p:grpSpPr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1DAD8CAD-E397-914B-B84D-D55F3D08837D}"/>
                    </a:ext>
                  </a:extLst>
                </p:cNvPr>
                <p:cNvCxnSpPr/>
                <p:nvPr/>
              </p:nvCxnSpPr>
              <p:spPr>
                <a:xfrm rot="16200000" flipH="1">
                  <a:off x="1633651" y="3599497"/>
                  <a:ext cx="571470" cy="1756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4" name="Group 58">
                  <a:extLst>
                    <a:ext uri="{FF2B5EF4-FFF2-40B4-BE49-F238E27FC236}">
                      <a16:creationId xmlns:a16="http://schemas.microsoft.com/office/drawing/2014/main" id="{BCE134C2-EA76-FFC7-FC9E-857F112DA8A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022300" y="3286042"/>
                  <a:ext cx="1906626" cy="1000213"/>
                  <a:chOff x="1022300" y="3286042"/>
                  <a:chExt cx="1906626" cy="1000213"/>
                </a:xfrm>
              </p:grpSpPr>
              <p:sp>
                <p:nvSpPr>
                  <p:cNvPr id="15" name="Rectangle 14">
                    <a:extLst>
                      <a:ext uri="{FF2B5EF4-FFF2-40B4-BE49-F238E27FC236}">
                        <a16:creationId xmlns:a16="http://schemas.microsoft.com/office/drawing/2014/main" id="{9C0601F1-E6AA-394C-CD0F-DFFD55962580}"/>
                      </a:ext>
                    </a:extLst>
                  </p:cNvPr>
                  <p:cNvSpPr/>
                  <p:nvPr/>
                </p:nvSpPr>
                <p:spPr>
                  <a:xfrm>
                    <a:off x="1022300" y="3286042"/>
                    <a:ext cx="1906626" cy="571470"/>
                  </a:xfrm>
                  <a:prstGeom prst="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IN" dirty="0"/>
                  </a:p>
                </p:txBody>
              </p:sp>
              <p:sp>
                <p:nvSpPr>
                  <p:cNvPr id="16" name="TextBox 24">
                    <a:extLst>
                      <a:ext uri="{FF2B5EF4-FFF2-40B4-BE49-F238E27FC236}">
                        <a16:creationId xmlns:a16="http://schemas.microsoft.com/office/drawing/2014/main" id="{E3760BA7-0552-B490-00BF-8985D4FA332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27110" y="3886145"/>
                    <a:ext cx="672037" cy="40011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r>
                      <a:rPr lang="en-IN" altLang="en-US" sz="2000" b="1" dirty="0"/>
                      <a:t>1000</a:t>
                    </a:r>
                  </a:p>
                </p:txBody>
              </p:sp>
              <p:sp>
                <p:nvSpPr>
                  <p:cNvPr id="17" name="TextBox 26">
                    <a:extLst>
                      <a:ext uri="{FF2B5EF4-FFF2-40B4-BE49-F238E27FC236}">
                        <a16:creationId xmlns:a16="http://schemas.microsoft.com/office/drawing/2014/main" id="{46678B55-8D15-3618-7F2F-923E683E567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47315" y="3371721"/>
                    <a:ext cx="602628" cy="40011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r>
                      <a:rPr lang="en-IN" altLang="en-US" sz="2000" b="1" dirty="0"/>
                      <a:t>content</a:t>
                    </a:r>
                  </a:p>
                </p:txBody>
              </p:sp>
            </p:grpSp>
          </p:grpSp>
          <p:sp>
            <p:nvSpPr>
              <p:cNvPr id="9" name="TextBox 29">
                <a:extLst>
                  <a:ext uri="{FF2B5EF4-FFF2-40B4-BE49-F238E27FC236}">
                    <a16:creationId xmlns:a16="http://schemas.microsoft.com/office/drawing/2014/main" id="{AA182895-0454-B897-047D-9936F5878D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89019" y="2200151"/>
                <a:ext cx="659091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en-IN" altLang="en-US" sz="2000" b="1" dirty="0"/>
                  <a:t>data</a:t>
                </a:r>
              </a:p>
            </p:txBody>
          </p:sp>
          <p:sp>
            <p:nvSpPr>
              <p:cNvPr id="10" name="TextBox 30">
                <a:extLst>
                  <a:ext uri="{FF2B5EF4-FFF2-40B4-BE49-F238E27FC236}">
                    <a16:creationId xmlns:a16="http://schemas.microsoft.com/office/drawing/2014/main" id="{B895D932-322F-60C0-4B84-C0341EFC24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76969" y="2195515"/>
                <a:ext cx="655116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en-IN" altLang="en-US" sz="2000" b="1" dirty="0"/>
                  <a:t>next</a:t>
                </a:r>
              </a:p>
            </p:txBody>
          </p:sp>
          <p:sp>
            <p:nvSpPr>
              <p:cNvPr id="11" name="TextBox 32">
                <a:extLst>
                  <a:ext uri="{FF2B5EF4-FFF2-40B4-BE49-F238E27FC236}">
                    <a16:creationId xmlns:a16="http://schemas.microsoft.com/office/drawing/2014/main" id="{965FFA27-604B-7183-D748-F530CD167B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25112" y="3904578"/>
                <a:ext cx="2518788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en-IN" altLang="en-US" sz="2000" b="1" dirty="0"/>
                  <a:t>Starting address of the node</a:t>
                </a:r>
              </a:p>
            </p:txBody>
          </p: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CFF6E4CC-06B2-62D7-34B2-467704BA3365}"/>
                  </a:ext>
                </a:extLst>
              </p:cNvPr>
              <p:cNvCxnSpPr/>
              <p:nvPr/>
            </p:nvCxnSpPr>
            <p:spPr>
              <a:xfrm rot="10800000">
                <a:off x="5643571" y="3571739"/>
                <a:ext cx="500065" cy="357169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18" name="Table 18">
            <a:extLst>
              <a:ext uri="{FF2B5EF4-FFF2-40B4-BE49-F238E27FC236}">
                <a16:creationId xmlns:a16="http://schemas.microsoft.com/office/drawing/2014/main" id="{C440F446-B22F-9325-1F11-29D44B8C6035}"/>
              </a:ext>
            </a:extLst>
          </p:cNvPr>
          <p:cNvGraphicFramePr>
            <a:graphicFrameLocks noGrp="1"/>
          </p:cNvGraphicFramePr>
          <p:nvPr/>
        </p:nvGraphicFramePr>
        <p:xfrm>
          <a:off x="622851" y="3423735"/>
          <a:ext cx="11171583" cy="2115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5410">
                  <a:extLst>
                    <a:ext uri="{9D8B030D-6E8A-4147-A177-3AD203B41FA5}">
                      <a16:colId xmlns:a16="http://schemas.microsoft.com/office/drawing/2014/main" val="1588935770"/>
                    </a:ext>
                  </a:extLst>
                </a:gridCol>
                <a:gridCol w="7156173">
                  <a:extLst>
                    <a:ext uri="{9D8B030D-6E8A-4147-A177-3AD203B41FA5}">
                      <a16:colId xmlns:a16="http://schemas.microsoft.com/office/drawing/2014/main" val="2185681931"/>
                    </a:ext>
                  </a:extLst>
                </a:gridCol>
              </a:tblGrid>
              <a:tr h="849472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Creating a node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err="1">
                          <a:solidFill>
                            <a:schemeClr val="tx1"/>
                          </a:solidFill>
                        </a:rPr>
                        <a:t>newnode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=(struct node*) malloc(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</a:rPr>
                        <a:t>sizeof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(struct node));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4065487"/>
                  </a:ext>
                </a:extLst>
              </a:tr>
              <a:tr h="1266202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Put the data into the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newnode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newnode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-&gt;data=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ele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;</a:t>
                      </a:r>
                    </a:p>
                    <a:p>
                      <a:r>
                        <a:rPr lang="en-US" sz="2400" dirty="0" err="1">
                          <a:solidFill>
                            <a:schemeClr val="tx1"/>
                          </a:solidFill>
                        </a:rPr>
                        <a:t>Newnode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-&gt;next=null;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3567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6076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79877B02-FEFF-3914-CAFD-402B83E49A3B}"/>
              </a:ext>
            </a:extLst>
          </p:cNvPr>
          <p:cNvSpPr txBox="1"/>
          <p:nvPr/>
        </p:nvSpPr>
        <p:spPr>
          <a:xfrm>
            <a:off x="5549632" y="3494769"/>
            <a:ext cx="1216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newnode</a:t>
            </a:r>
            <a:endParaRPr lang="en-US" dirty="0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D051839-4291-CCA8-1C9C-E339955BB0F1}"/>
              </a:ext>
            </a:extLst>
          </p:cNvPr>
          <p:cNvCxnSpPr>
            <a:cxnSpLocks/>
          </p:cNvCxnSpPr>
          <p:nvPr/>
        </p:nvCxnSpPr>
        <p:spPr>
          <a:xfrm flipH="1" flipV="1">
            <a:off x="5591794" y="3168546"/>
            <a:ext cx="373177" cy="32622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BAB4E46-23D0-7218-87A4-69E5A775053D}"/>
              </a:ext>
            </a:extLst>
          </p:cNvPr>
          <p:cNvGrpSpPr/>
          <p:nvPr/>
        </p:nvGrpSpPr>
        <p:grpSpPr>
          <a:xfrm>
            <a:off x="5200399" y="2463163"/>
            <a:ext cx="2598658" cy="725263"/>
            <a:chOff x="6657984" y="2690265"/>
            <a:chExt cx="2598658" cy="725263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38794E71-5FCE-DED8-F646-810390624926}"/>
                </a:ext>
              </a:extLst>
            </p:cNvPr>
            <p:cNvGrpSpPr/>
            <p:nvPr/>
          </p:nvGrpSpPr>
          <p:grpSpPr>
            <a:xfrm>
              <a:off x="7626625" y="2696822"/>
              <a:ext cx="1630017" cy="369334"/>
              <a:chOff x="6400801" y="2372138"/>
              <a:chExt cx="1630017" cy="369334"/>
            </a:xfrm>
          </p:grpSpPr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B835BE51-5356-F329-0C77-FF6BF7E3FFE5}"/>
                  </a:ext>
                </a:extLst>
              </p:cNvPr>
              <p:cNvSpPr txBox="1"/>
              <p:nvPr/>
            </p:nvSpPr>
            <p:spPr>
              <a:xfrm>
                <a:off x="6400801" y="2372140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50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61EEC73-68A7-EEBB-C1CC-3292D3BFC175}"/>
                  </a:ext>
                </a:extLst>
              </p:cNvPr>
              <p:cNvSpPr txBox="1"/>
              <p:nvPr/>
            </p:nvSpPr>
            <p:spPr>
              <a:xfrm>
                <a:off x="7088757" y="2372138"/>
                <a:ext cx="942061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null</a:t>
                </a:r>
              </a:p>
            </p:txBody>
          </p:sp>
        </p:grpSp>
        <p:sp>
          <p:nvSpPr>
            <p:cNvPr id="38" name="TextBox 24">
              <a:extLst>
                <a:ext uri="{FF2B5EF4-FFF2-40B4-BE49-F238E27FC236}">
                  <a16:creationId xmlns:a16="http://schemas.microsoft.com/office/drawing/2014/main" id="{A5F01251-C2C9-3219-3131-8B47D2E81F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0x4000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F69B8821-F706-45C4-C4B2-E56BAC94B19B}"/>
                </a:ext>
              </a:extLst>
            </p:cNvPr>
            <p:cNvSpPr txBox="1"/>
            <p:nvPr/>
          </p:nvSpPr>
          <p:spPr>
            <a:xfrm>
              <a:off x="6774495" y="2690265"/>
              <a:ext cx="851548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null</a:t>
              </a:r>
            </a:p>
          </p:txBody>
        </p:sp>
      </p:grp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C350930-6FEF-1C74-9983-9098057DED73}"/>
              </a:ext>
            </a:extLst>
          </p:cNvPr>
          <p:cNvCxnSpPr>
            <a:cxnSpLocks/>
          </p:cNvCxnSpPr>
          <p:nvPr/>
        </p:nvCxnSpPr>
        <p:spPr>
          <a:xfrm>
            <a:off x="5737731" y="1027111"/>
            <a:ext cx="73152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27CE0B4-0F1F-2EF8-8C4F-1A7BCCE33F31}"/>
              </a:ext>
            </a:extLst>
          </p:cNvPr>
          <p:cNvGrpSpPr/>
          <p:nvPr/>
        </p:nvGrpSpPr>
        <p:grpSpPr>
          <a:xfrm>
            <a:off x="6480517" y="940970"/>
            <a:ext cx="2524097" cy="712011"/>
            <a:chOff x="6652790" y="2703517"/>
            <a:chExt cx="2524097" cy="712011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59C05099-C342-180E-297A-40D0E11ECDE3}"/>
                </a:ext>
              </a:extLst>
            </p:cNvPr>
            <p:cNvGrpSpPr/>
            <p:nvPr/>
          </p:nvGrpSpPr>
          <p:grpSpPr>
            <a:xfrm>
              <a:off x="7626625" y="2710074"/>
              <a:ext cx="1550262" cy="369334"/>
              <a:chOff x="6400801" y="2385390"/>
              <a:chExt cx="1550262" cy="369334"/>
            </a:xfrm>
          </p:grpSpPr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462853B7-9034-6D19-25AE-4D15A572769D}"/>
                  </a:ext>
                </a:extLst>
              </p:cNvPr>
              <p:cNvSpPr txBox="1"/>
              <p:nvPr/>
            </p:nvSpPr>
            <p:spPr>
              <a:xfrm>
                <a:off x="6400801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20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78EEF693-522A-2FD6-91CA-6F3F547D6E7B}"/>
                  </a:ext>
                </a:extLst>
              </p:cNvPr>
              <p:cNvSpPr txBox="1"/>
              <p:nvPr/>
            </p:nvSpPr>
            <p:spPr>
              <a:xfrm>
                <a:off x="7075503" y="2385390"/>
                <a:ext cx="875560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0x4000</a:t>
                </a:r>
              </a:p>
            </p:txBody>
          </p:sp>
        </p:grpSp>
        <p:sp>
          <p:nvSpPr>
            <p:cNvPr id="46" name="TextBox 24">
              <a:extLst>
                <a:ext uri="{FF2B5EF4-FFF2-40B4-BE49-F238E27FC236}">
                  <a16:creationId xmlns:a16="http://schemas.microsoft.com/office/drawing/2014/main" id="{88BC724F-596E-B0AE-C491-4A60F39ECD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0x1000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C163324-7C7B-DB64-3664-4ED536190804}"/>
                </a:ext>
              </a:extLst>
            </p:cNvPr>
            <p:cNvSpPr txBox="1"/>
            <p:nvPr/>
          </p:nvSpPr>
          <p:spPr>
            <a:xfrm>
              <a:off x="6652790" y="2703517"/>
              <a:ext cx="973254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0x2000</a:t>
              </a:r>
            </a:p>
          </p:txBody>
        </p:sp>
      </p:grp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9BD2FBA-86CB-95A2-9892-DF873476F954}"/>
              </a:ext>
            </a:extLst>
          </p:cNvPr>
          <p:cNvCxnSpPr>
            <a:cxnSpLocks/>
          </p:cNvCxnSpPr>
          <p:nvPr/>
        </p:nvCxnSpPr>
        <p:spPr>
          <a:xfrm flipH="1" flipV="1">
            <a:off x="5713177" y="1177586"/>
            <a:ext cx="82296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>
            <a:extLst>
              <a:ext uri="{FF2B5EF4-FFF2-40B4-BE49-F238E27FC236}">
                <a16:creationId xmlns:a16="http://schemas.microsoft.com/office/drawing/2014/main" id="{BF5B071E-4E1E-A5E0-B6DA-99FBB2468C7D}"/>
              </a:ext>
            </a:extLst>
          </p:cNvPr>
          <p:cNvGrpSpPr/>
          <p:nvPr/>
        </p:nvGrpSpPr>
        <p:grpSpPr>
          <a:xfrm>
            <a:off x="188736" y="897706"/>
            <a:ext cx="2572154" cy="712011"/>
            <a:chOff x="6657984" y="2703517"/>
            <a:chExt cx="2572154" cy="712011"/>
          </a:xfrm>
        </p:grpSpPr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EF8437F9-F929-5969-C9ED-42DFA2F51D4D}"/>
                </a:ext>
              </a:extLst>
            </p:cNvPr>
            <p:cNvGrpSpPr/>
            <p:nvPr/>
          </p:nvGrpSpPr>
          <p:grpSpPr>
            <a:xfrm>
              <a:off x="7626625" y="2710074"/>
              <a:ext cx="1603513" cy="369334"/>
              <a:chOff x="6400801" y="2385390"/>
              <a:chExt cx="1603513" cy="369334"/>
            </a:xfrm>
          </p:grpSpPr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FB86782C-09F0-1DC3-AF59-B0C8A7474E68}"/>
                  </a:ext>
                </a:extLst>
              </p:cNvPr>
              <p:cNvSpPr txBox="1"/>
              <p:nvPr/>
            </p:nvSpPr>
            <p:spPr>
              <a:xfrm>
                <a:off x="6400801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40</a:t>
                </a: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3F9C461-48FE-58F4-2968-F585B3E55411}"/>
                  </a:ext>
                </a:extLst>
              </p:cNvPr>
              <p:cNvSpPr txBox="1"/>
              <p:nvPr/>
            </p:nvSpPr>
            <p:spPr>
              <a:xfrm>
                <a:off x="7062253" y="2385390"/>
                <a:ext cx="942061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0x2000</a:t>
                </a:r>
              </a:p>
            </p:txBody>
          </p:sp>
        </p:grpSp>
        <p:sp>
          <p:nvSpPr>
            <p:cNvPr id="53" name="TextBox 24">
              <a:extLst>
                <a:ext uri="{FF2B5EF4-FFF2-40B4-BE49-F238E27FC236}">
                  <a16:creationId xmlns:a16="http://schemas.microsoft.com/office/drawing/2014/main" id="{30711FC0-5E79-9033-85FB-AD83008E34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0x3000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CFD17AC7-4E94-2337-C58A-B818F718F804}"/>
                </a:ext>
              </a:extLst>
            </p:cNvPr>
            <p:cNvSpPr txBox="1"/>
            <p:nvPr/>
          </p:nvSpPr>
          <p:spPr>
            <a:xfrm>
              <a:off x="6774494" y="2703517"/>
              <a:ext cx="874197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null</a:t>
              </a:r>
            </a:p>
          </p:txBody>
        </p:sp>
      </p:grp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BCC38663-1373-A1A3-43A7-97EFCAF0177C}"/>
              </a:ext>
            </a:extLst>
          </p:cNvPr>
          <p:cNvCxnSpPr>
            <a:cxnSpLocks/>
          </p:cNvCxnSpPr>
          <p:nvPr/>
        </p:nvCxnSpPr>
        <p:spPr>
          <a:xfrm>
            <a:off x="2789126" y="1033739"/>
            <a:ext cx="4572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690AC29F-338B-CB26-6DE7-51C8BF9A94A3}"/>
              </a:ext>
            </a:extLst>
          </p:cNvPr>
          <p:cNvCxnSpPr>
            <a:cxnSpLocks/>
          </p:cNvCxnSpPr>
          <p:nvPr/>
        </p:nvCxnSpPr>
        <p:spPr>
          <a:xfrm flipH="1" flipV="1">
            <a:off x="2777684" y="1196781"/>
            <a:ext cx="45720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6E79E7DF-AF8D-65CD-34B7-B876CB93A4B9}"/>
              </a:ext>
            </a:extLst>
          </p:cNvPr>
          <p:cNvCxnSpPr>
            <a:cxnSpLocks/>
          </p:cNvCxnSpPr>
          <p:nvPr/>
        </p:nvCxnSpPr>
        <p:spPr>
          <a:xfrm flipH="1" flipV="1">
            <a:off x="9914201" y="1657316"/>
            <a:ext cx="471369" cy="30634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B3D44AA3-0B98-658E-6F46-BD6E65DB7BBB}"/>
              </a:ext>
            </a:extLst>
          </p:cNvPr>
          <p:cNvSpPr txBox="1"/>
          <p:nvPr/>
        </p:nvSpPr>
        <p:spPr>
          <a:xfrm>
            <a:off x="10071036" y="1963659"/>
            <a:ext cx="1216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newnode</a:t>
            </a:r>
            <a:endParaRPr lang="en-US" dirty="0"/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F21198B1-4690-418A-A936-3B5C4816DEE1}"/>
              </a:ext>
            </a:extLst>
          </p:cNvPr>
          <p:cNvGrpSpPr/>
          <p:nvPr/>
        </p:nvGrpSpPr>
        <p:grpSpPr>
          <a:xfrm>
            <a:off x="3217980" y="952514"/>
            <a:ext cx="2517797" cy="739307"/>
            <a:chOff x="6503769" y="2490693"/>
            <a:chExt cx="2670130" cy="739307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A24DA7D9-C51A-621A-9BAC-5D57FB8C7264}"/>
                </a:ext>
              </a:extLst>
            </p:cNvPr>
            <p:cNvGrpSpPr/>
            <p:nvPr/>
          </p:nvGrpSpPr>
          <p:grpSpPr>
            <a:xfrm>
              <a:off x="7500139" y="2498041"/>
              <a:ext cx="1673760" cy="369334"/>
              <a:chOff x="6274315" y="2173357"/>
              <a:chExt cx="1673760" cy="369334"/>
            </a:xfrm>
          </p:grpSpPr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DF678B8C-B76E-1EB5-A1DE-04B33639267D}"/>
                  </a:ext>
                </a:extLst>
              </p:cNvPr>
              <p:cNvSpPr txBox="1"/>
              <p:nvPr/>
            </p:nvSpPr>
            <p:spPr>
              <a:xfrm>
                <a:off x="6274315" y="2173359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30</a:t>
                </a:r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8D4DF8F7-D053-F8E0-AE1F-F7C95A309612}"/>
                  </a:ext>
                </a:extLst>
              </p:cNvPr>
              <p:cNvSpPr txBox="1"/>
              <p:nvPr/>
            </p:nvSpPr>
            <p:spPr>
              <a:xfrm>
                <a:off x="6949018" y="2173357"/>
                <a:ext cx="999057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0x1000</a:t>
                </a:r>
              </a:p>
            </p:txBody>
          </p:sp>
        </p:grpSp>
        <p:sp>
          <p:nvSpPr>
            <p:cNvPr id="67" name="TextBox 24">
              <a:extLst>
                <a:ext uri="{FF2B5EF4-FFF2-40B4-BE49-F238E27FC236}">
                  <a16:creationId xmlns:a16="http://schemas.microsoft.com/office/drawing/2014/main" id="{E1155A70-9C77-077D-4354-399529D19A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59608" y="2860668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0x2000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364FC15C-05A1-AFD0-CA25-8847372ABD3C}"/>
                </a:ext>
              </a:extLst>
            </p:cNvPr>
            <p:cNvSpPr txBox="1"/>
            <p:nvPr/>
          </p:nvSpPr>
          <p:spPr>
            <a:xfrm>
              <a:off x="6503769" y="2490693"/>
              <a:ext cx="1001446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0x3000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F0BF7C2-01EC-ED86-837D-00336001FC6A}"/>
              </a:ext>
            </a:extLst>
          </p:cNvPr>
          <p:cNvGrpSpPr/>
          <p:nvPr/>
        </p:nvGrpSpPr>
        <p:grpSpPr>
          <a:xfrm>
            <a:off x="9510009" y="925356"/>
            <a:ext cx="2598658" cy="731960"/>
            <a:chOff x="6657984" y="2683568"/>
            <a:chExt cx="2598658" cy="731960"/>
          </a:xfrm>
        </p:grpSpPr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63231EA4-BB77-EC8D-4928-39DA51DD18B5}"/>
                </a:ext>
              </a:extLst>
            </p:cNvPr>
            <p:cNvGrpSpPr/>
            <p:nvPr/>
          </p:nvGrpSpPr>
          <p:grpSpPr>
            <a:xfrm>
              <a:off x="7626625" y="2683568"/>
              <a:ext cx="1630017" cy="369336"/>
              <a:chOff x="6400801" y="2358884"/>
              <a:chExt cx="1630017" cy="369336"/>
            </a:xfrm>
          </p:grpSpPr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B65CE69A-2D96-44CE-5855-A14F0B385BB2}"/>
                  </a:ext>
                </a:extLst>
              </p:cNvPr>
              <p:cNvSpPr txBox="1"/>
              <p:nvPr/>
            </p:nvSpPr>
            <p:spPr>
              <a:xfrm>
                <a:off x="6400801" y="2358888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50</a:t>
                </a:r>
              </a:p>
            </p:txBody>
          </p: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0EAF4BDF-0F5D-8A8E-F708-1A1750D3C7B3}"/>
                  </a:ext>
                </a:extLst>
              </p:cNvPr>
              <p:cNvSpPr txBox="1"/>
              <p:nvPr/>
            </p:nvSpPr>
            <p:spPr>
              <a:xfrm>
                <a:off x="7088757" y="2358884"/>
                <a:ext cx="942061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null</a:t>
                </a:r>
              </a:p>
            </p:txBody>
          </p:sp>
        </p:grpSp>
        <p:sp>
          <p:nvSpPr>
            <p:cNvPr id="74" name="TextBox 24">
              <a:extLst>
                <a:ext uri="{FF2B5EF4-FFF2-40B4-BE49-F238E27FC236}">
                  <a16:creationId xmlns:a16="http://schemas.microsoft.com/office/drawing/2014/main" id="{20A9F4BB-AAC1-E80E-87A9-C244808898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0x4000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0670B9F4-F8AE-E632-2BDE-DB9B75B4A38E}"/>
                </a:ext>
              </a:extLst>
            </p:cNvPr>
            <p:cNvSpPr txBox="1"/>
            <p:nvPr/>
          </p:nvSpPr>
          <p:spPr>
            <a:xfrm>
              <a:off x="6763735" y="2690265"/>
              <a:ext cx="888458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0x1000</a:t>
              </a:r>
            </a:p>
          </p:txBody>
        </p:sp>
      </p:grp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20ED793A-6617-2E05-9B93-5967FC32C73C}"/>
              </a:ext>
            </a:extLst>
          </p:cNvPr>
          <p:cNvCxnSpPr>
            <a:cxnSpLocks/>
          </p:cNvCxnSpPr>
          <p:nvPr/>
        </p:nvCxnSpPr>
        <p:spPr>
          <a:xfrm>
            <a:off x="8996734" y="1033739"/>
            <a:ext cx="64008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7B960836-6F23-30C2-AB35-DBAA3F034B6D}"/>
              </a:ext>
            </a:extLst>
          </p:cNvPr>
          <p:cNvCxnSpPr>
            <a:cxnSpLocks/>
          </p:cNvCxnSpPr>
          <p:nvPr/>
        </p:nvCxnSpPr>
        <p:spPr>
          <a:xfrm flipH="1" flipV="1">
            <a:off x="8985293" y="1196781"/>
            <a:ext cx="64008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3245B8C-26FE-C781-155C-BDC8FB949D2A}"/>
              </a:ext>
            </a:extLst>
          </p:cNvPr>
          <p:cNvSpPr txBox="1"/>
          <p:nvPr/>
        </p:nvSpPr>
        <p:spPr>
          <a:xfrm>
            <a:off x="344292" y="149419"/>
            <a:ext cx="60937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u="sng" dirty="0">
                <a:highlight>
                  <a:srgbClr val="FFFF00"/>
                </a:highlight>
              </a:rPr>
              <a:t>Insert at specified position </a:t>
            </a:r>
            <a:r>
              <a:rPr lang="en-US" sz="2400" b="1" u="sng" dirty="0"/>
              <a:t>(at pos=3)</a:t>
            </a:r>
            <a:endParaRPr lang="en-US" b="1" u="sng" dirty="0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1A7B9EC-48AC-5DAE-4A00-2FDEA0717877}"/>
              </a:ext>
            </a:extLst>
          </p:cNvPr>
          <p:cNvSpPr txBox="1"/>
          <p:nvPr/>
        </p:nvSpPr>
        <p:spPr>
          <a:xfrm>
            <a:off x="500522" y="2566444"/>
            <a:ext cx="3765133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000" dirty="0"/>
              <a:t>Create a </a:t>
            </a:r>
            <a:r>
              <a:rPr lang="en-US" sz="2000" dirty="0" err="1"/>
              <a:t>newnode</a:t>
            </a:r>
            <a:endParaRPr lang="en-US" sz="2000" dirty="0"/>
          </a:p>
          <a:p>
            <a:pPr marL="342900" indent="-342900">
              <a:buAutoNum type="arabicPeriod"/>
            </a:pPr>
            <a:r>
              <a:rPr lang="en-US" sz="2000" dirty="0"/>
              <a:t>Put the data into the </a:t>
            </a:r>
            <a:r>
              <a:rPr lang="en-US" sz="2000" dirty="0" err="1"/>
              <a:t>newnode</a:t>
            </a:r>
            <a:endParaRPr lang="en-US" sz="2000" dirty="0"/>
          </a:p>
          <a:p>
            <a:pPr marL="342900" indent="-342900">
              <a:buAutoNum type="arabicPeriod"/>
            </a:pPr>
            <a:r>
              <a:rPr lang="en-US" sz="2000" dirty="0"/>
              <a:t>if head==NULL then</a:t>
            </a:r>
          </a:p>
          <a:p>
            <a:r>
              <a:rPr lang="en-US" sz="2000" dirty="0"/>
              <a:t>             head=</a:t>
            </a:r>
            <a:r>
              <a:rPr lang="en-US" sz="2000" dirty="0" err="1"/>
              <a:t>newnode</a:t>
            </a:r>
            <a:r>
              <a:rPr lang="en-US" sz="2000" dirty="0"/>
              <a:t>;</a:t>
            </a:r>
          </a:p>
          <a:p>
            <a:r>
              <a:rPr lang="en-US" sz="2000" dirty="0"/>
              <a:t>      else {</a:t>
            </a:r>
          </a:p>
          <a:p>
            <a:r>
              <a:rPr lang="en-US" sz="2000" dirty="0"/>
              <a:t>                </a:t>
            </a:r>
            <a:r>
              <a:rPr lang="en-US" sz="2000" dirty="0" err="1"/>
              <a:t>i</a:t>
            </a:r>
            <a:r>
              <a:rPr lang="en-US" sz="2000" dirty="0"/>
              <a:t>=1;</a:t>
            </a:r>
          </a:p>
          <a:p>
            <a:r>
              <a:rPr lang="en-US" sz="2000" dirty="0"/>
              <a:t>                temp=head; </a:t>
            </a:r>
          </a:p>
          <a:p>
            <a:r>
              <a:rPr lang="en-US" sz="2000" dirty="0"/>
              <a:t>               while ( </a:t>
            </a:r>
            <a:r>
              <a:rPr lang="en-US" sz="2000" dirty="0" err="1"/>
              <a:t>i</a:t>
            </a:r>
            <a:r>
              <a:rPr lang="en-US" sz="2000" dirty="0"/>
              <a:t>&lt;pos-1){</a:t>
            </a:r>
          </a:p>
          <a:p>
            <a:r>
              <a:rPr lang="en-US" sz="2000" dirty="0"/>
              <a:t>                            temp=temp-&gt;next;</a:t>
            </a:r>
          </a:p>
          <a:p>
            <a:r>
              <a:rPr lang="en-US" sz="2000" dirty="0"/>
              <a:t>                            </a:t>
            </a:r>
            <a:r>
              <a:rPr lang="en-US" sz="2000" dirty="0" err="1"/>
              <a:t>i</a:t>
            </a:r>
            <a:r>
              <a:rPr lang="en-US" sz="2000" dirty="0"/>
              <a:t>++;</a:t>
            </a:r>
          </a:p>
          <a:p>
            <a:r>
              <a:rPr lang="en-US" sz="2000" dirty="0"/>
              <a:t>                }</a:t>
            </a:r>
          </a:p>
          <a:p>
            <a:r>
              <a:rPr lang="en-US" sz="2000" dirty="0"/>
              <a:t>               links </a:t>
            </a:r>
            <a:r>
              <a:rPr lang="en-US" sz="2000" dirty="0" err="1"/>
              <a:t>updation</a:t>
            </a:r>
            <a:endParaRPr lang="en-US" sz="2000" dirty="0"/>
          </a:p>
          <a:p>
            <a:r>
              <a:rPr lang="en-US" sz="2000" dirty="0"/>
              <a:t>}</a:t>
            </a: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BC1F782-097B-D947-271A-71A92D384410}"/>
              </a:ext>
            </a:extLst>
          </p:cNvPr>
          <p:cNvCxnSpPr>
            <a:cxnSpLocks/>
          </p:cNvCxnSpPr>
          <p:nvPr/>
        </p:nvCxnSpPr>
        <p:spPr>
          <a:xfrm flipV="1">
            <a:off x="3827388" y="1687719"/>
            <a:ext cx="0" cy="44167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B8EB4FB-197B-2E00-A4FB-45E1F5550B9C}"/>
              </a:ext>
            </a:extLst>
          </p:cNvPr>
          <p:cNvSpPr txBox="1"/>
          <p:nvPr/>
        </p:nvSpPr>
        <p:spPr>
          <a:xfrm>
            <a:off x="3588685" y="2076885"/>
            <a:ext cx="1216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temp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DADF085-0883-BB7B-404A-3C20FBFD6EC7}"/>
              </a:ext>
            </a:extLst>
          </p:cNvPr>
          <p:cNvSpPr txBox="1"/>
          <p:nvPr/>
        </p:nvSpPr>
        <p:spPr>
          <a:xfrm>
            <a:off x="5646974" y="4669561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 </a:t>
            </a:r>
            <a:r>
              <a:rPr lang="en-US" sz="1800" u="sng" dirty="0"/>
              <a:t>links </a:t>
            </a:r>
            <a:r>
              <a:rPr lang="en-US" sz="1800" u="sng" dirty="0" err="1"/>
              <a:t>updation</a:t>
            </a:r>
            <a:endParaRPr lang="en-US" sz="1800" u="sng" dirty="0"/>
          </a:p>
          <a:p>
            <a:pPr marL="342900" indent="-342900">
              <a:buAutoNum type="arabicPeriod"/>
            </a:pPr>
            <a:r>
              <a:rPr lang="en-US" dirty="0" err="1"/>
              <a:t>newnode</a:t>
            </a:r>
            <a:r>
              <a:rPr lang="en-US" dirty="0"/>
              <a:t>-&gt;next=temp-&gt;next;</a:t>
            </a:r>
          </a:p>
          <a:p>
            <a:pPr marL="342900" indent="-342900">
              <a:buAutoNum type="arabicPeriod"/>
            </a:pPr>
            <a:r>
              <a:rPr lang="en-US" dirty="0" err="1"/>
              <a:t>newnode</a:t>
            </a:r>
            <a:r>
              <a:rPr lang="en-US" dirty="0"/>
              <a:t>-&gt;</a:t>
            </a:r>
            <a:r>
              <a:rPr lang="en-US" dirty="0" err="1"/>
              <a:t>prev</a:t>
            </a:r>
            <a:r>
              <a:rPr lang="en-US" dirty="0"/>
              <a:t>=temp;</a:t>
            </a:r>
          </a:p>
          <a:p>
            <a:pPr marL="342900" indent="-342900">
              <a:buAutoNum type="arabicPeriod"/>
            </a:pPr>
            <a:r>
              <a:rPr lang="en-US" dirty="0"/>
              <a:t>temp-&gt;next-&gt;</a:t>
            </a:r>
            <a:r>
              <a:rPr lang="en-US" dirty="0" err="1"/>
              <a:t>prev</a:t>
            </a:r>
            <a:r>
              <a:rPr lang="en-US" dirty="0"/>
              <a:t>=</a:t>
            </a:r>
            <a:r>
              <a:rPr lang="en-US" dirty="0" err="1"/>
              <a:t>newnode</a:t>
            </a:r>
            <a:r>
              <a:rPr lang="en-US" dirty="0"/>
              <a:t>;</a:t>
            </a:r>
          </a:p>
          <a:p>
            <a:pPr marL="342900" indent="-342900">
              <a:buAutoNum type="arabicPeriod"/>
            </a:pPr>
            <a:r>
              <a:rPr lang="en-US" dirty="0"/>
              <a:t>temp-&gt;next=</a:t>
            </a:r>
            <a:r>
              <a:rPr lang="en-US" dirty="0" err="1"/>
              <a:t>newnode</a:t>
            </a:r>
            <a:r>
              <a:rPr lang="en-US" dirty="0"/>
              <a:t>;</a:t>
            </a:r>
          </a:p>
        </p:txBody>
      </p:sp>
      <p:sp>
        <p:nvSpPr>
          <p:cNvPr id="34" name="TextBox 24">
            <a:extLst>
              <a:ext uri="{FF2B5EF4-FFF2-40B4-BE49-F238E27FC236}">
                <a16:creationId xmlns:a16="http://schemas.microsoft.com/office/drawing/2014/main" id="{41F667A8-2779-564D-338E-39B04B435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2742" y="934409"/>
            <a:ext cx="969790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0x4000</a:t>
            </a:r>
          </a:p>
        </p:txBody>
      </p:sp>
      <p:sp>
        <p:nvSpPr>
          <p:cNvPr id="35" name="TextBox 24">
            <a:extLst>
              <a:ext uri="{FF2B5EF4-FFF2-40B4-BE49-F238E27FC236}">
                <a16:creationId xmlns:a16="http://schemas.microsoft.com/office/drawing/2014/main" id="{9982C020-F76B-6DA3-37F1-F6B7C10083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1998" y="955297"/>
            <a:ext cx="969790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0x4000</a:t>
            </a:r>
          </a:p>
        </p:txBody>
      </p:sp>
      <p:sp>
        <p:nvSpPr>
          <p:cNvPr id="42" name="TextBox 24">
            <a:extLst>
              <a:ext uri="{FF2B5EF4-FFF2-40B4-BE49-F238E27FC236}">
                <a16:creationId xmlns:a16="http://schemas.microsoft.com/office/drawing/2014/main" id="{260EA989-7EA7-1F84-3D8D-D0555CEAE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4801" y="2463163"/>
            <a:ext cx="969790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0x2000</a:t>
            </a:r>
          </a:p>
        </p:txBody>
      </p:sp>
      <p:sp>
        <p:nvSpPr>
          <p:cNvPr id="57" name="TextBox 24">
            <a:extLst>
              <a:ext uri="{FF2B5EF4-FFF2-40B4-BE49-F238E27FC236}">
                <a16:creationId xmlns:a16="http://schemas.microsoft.com/office/drawing/2014/main" id="{7019B9F3-D097-9EEA-A138-9B33636729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0887" y="2468228"/>
            <a:ext cx="969790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0x1000</a:t>
            </a:r>
          </a:p>
        </p:txBody>
      </p:sp>
      <p:cxnSp>
        <p:nvCxnSpPr>
          <p:cNvPr id="89" name="Connector: Elbow 88">
            <a:extLst>
              <a:ext uri="{FF2B5EF4-FFF2-40B4-BE49-F238E27FC236}">
                <a16:creationId xmlns:a16="http://schemas.microsoft.com/office/drawing/2014/main" id="{E23EDCA0-563D-5050-91E2-844B1BF12879}"/>
              </a:ext>
            </a:extLst>
          </p:cNvPr>
          <p:cNvCxnSpPr>
            <a:cxnSpLocks/>
            <a:stCxn id="57" idx="3"/>
          </p:cNvCxnSpPr>
          <p:nvPr/>
        </p:nvCxnSpPr>
        <p:spPr>
          <a:xfrm flipH="1" flipV="1">
            <a:off x="6254591" y="2040554"/>
            <a:ext cx="1576086" cy="612340"/>
          </a:xfrm>
          <a:prstGeom prst="bentConnector3">
            <a:avLst>
              <a:gd name="adj1" fmla="val -14504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CEB41BC0-BDED-5125-34D3-525BAAD6C008}"/>
              </a:ext>
            </a:extLst>
          </p:cNvPr>
          <p:cNvCxnSpPr>
            <a:cxnSpLocks/>
          </p:cNvCxnSpPr>
          <p:nvPr/>
        </p:nvCxnSpPr>
        <p:spPr>
          <a:xfrm flipH="1" flipV="1">
            <a:off x="6254591" y="1295799"/>
            <a:ext cx="5743" cy="749297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E526B089-975F-C227-97C8-721CBD44D074}"/>
              </a:ext>
            </a:extLst>
          </p:cNvPr>
          <p:cNvCxnSpPr/>
          <p:nvPr/>
        </p:nvCxnSpPr>
        <p:spPr>
          <a:xfrm>
            <a:off x="6254591" y="1289438"/>
            <a:ext cx="214660" cy="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21" name="Ink 120">
                <a:extLst>
                  <a:ext uri="{FF2B5EF4-FFF2-40B4-BE49-F238E27FC236}">
                    <a16:creationId xmlns:a16="http://schemas.microsoft.com/office/drawing/2014/main" id="{13170D19-1A34-F2AB-E73C-BFE59FCC8B06}"/>
                  </a:ext>
                </a:extLst>
              </p14:cNvPr>
              <p14:cNvContentPartPr/>
              <p14:nvPr/>
            </p14:nvContentPartPr>
            <p14:xfrm>
              <a:off x="4902021" y="1281266"/>
              <a:ext cx="1062000" cy="1343880"/>
            </p14:xfrm>
          </p:contentPart>
        </mc:Choice>
        <mc:Fallback xmlns="">
          <p:pic>
            <p:nvPicPr>
              <p:cNvPr id="121" name="Ink 120">
                <a:extLst>
                  <a:ext uri="{FF2B5EF4-FFF2-40B4-BE49-F238E27FC236}">
                    <a16:creationId xmlns:a16="http://schemas.microsoft.com/office/drawing/2014/main" id="{13170D19-1A34-F2AB-E73C-BFE59FCC8B0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93021" y="1272626"/>
                <a:ext cx="1079640" cy="136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22" name="Ink 121">
                <a:extLst>
                  <a:ext uri="{FF2B5EF4-FFF2-40B4-BE49-F238E27FC236}">
                    <a16:creationId xmlns:a16="http://schemas.microsoft.com/office/drawing/2014/main" id="{1758C2AD-77FD-9C10-A16B-9BD0F1F481A3}"/>
                  </a:ext>
                </a:extLst>
              </p14:cNvPr>
              <p14:cNvContentPartPr/>
              <p14:nvPr/>
            </p14:nvContentPartPr>
            <p14:xfrm>
              <a:off x="5742621" y="1192346"/>
              <a:ext cx="115200" cy="169920"/>
            </p14:xfrm>
          </p:contentPart>
        </mc:Choice>
        <mc:Fallback xmlns="">
          <p:pic>
            <p:nvPicPr>
              <p:cNvPr id="122" name="Ink 121">
                <a:extLst>
                  <a:ext uri="{FF2B5EF4-FFF2-40B4-BE49-F238E27FC236}">
                    <a16:creationId xmlns:a16="http://schemas.microsoft.com/office/drawing/2014/main" id="{1758C2AD-77FD-9C10-A16B-9BD0F1F481A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733621" y="1183706"/>
                <a:ext cx="132840" cy="18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23" name="Ink 122">
                <a:extLst>
                  <a:ext uri="{FF2B5EF4-FFF2-40B4-BE49-F238E27FC236}">
                    <a16:creationId xmlns:a16="http://schemas.microsoft.com/office/drawing/2014/main" id="{EFFB9B26-E4C3-76CB-B9D2-AD35355038AC}"/>
                  </a:ext>
                </a:extLst>
              </p14:cNvPr>
              <p14:cNvContentPartPr/>
              <p14:nvPr/>
            </p14:nvContentPartPr>
            <p14:xfrm>
              <a:off x="5039181" y="2517146"/>
              <a:ext cx="166680" cy="189000"/>
            </p14:xfrm>
          </p:contentPart>
        </mc:Choice>
        <mc:Fallback xmlns="">
          <p:pic>
            <p:nvPicPr>
              <p:cNvPr id="123" name="Ink 122">
                <a:extLst>
                  <a:ext uri="{FF2B5EF4-FFF2-40B4-BE49-F238E27FC236}">
                    <a16:creationId xmlns:a16="http://schemas.microsoft.com/office/drawing/2014/main" id="{EFFB9B26-E4C3-76CB-B9D2-AD35355038A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030541" y="2508506"/>
                <a:ext cx="184320" cy="20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24" name="Ink 123">
                <a:extLst>
                  <a:ext uri="{FF2B5EF4-FFF2-40B4-BE49-F238E27FC236}">
                    <a16:creationId xmlns:a16="http://schemas.microsoft.com/office/drawing/2014/main" id="{56799C30-5CE2-8879-8431-79D7D6166312}"/>
                  </a:ext>
                </a:extLst>
              </p14:cNvPr>
              <p14:cNvContentPartPr/>
              <p14:nvPr/>
            </p14:nvContentPartPr>
            <p14:xfrm>
              <a:off x="7851141" y="2557466"/>
              <a:ext cx="126360" cy="211320"/>
            </p14:xfrm>
          </p:contentPart>
        </mc:Choice>
        <mc:Fallback xmlns="">
          <p:pic>
            <p:nvPicPr>
              <p:cNvPr id="124" name="Ink 123">
                <a:extLst>
                  <a:ext uri="{FF2B5EF4-FFF2-40B4-BE49-F238E27FC236}">
                    <a16:creationId xmlns:a16="http://schemas.microsoft.com/office/drawing/2014/main" id="{56799C30-5CE2-8879-8431-79D7D616631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842501" y="2548466"/>
                <a:ext cx="144000" cy="22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27" name="Ink 126">
                <a:extLst>
                  <a:ext uri="{FF2B5EF4-FFF2-40B4-BE49-F238E27FC236}">
                    <a16:creationId xmlns:a16="http://schemas.microsoft.com/office/drawing/2014/main" id="{A5F4C051-9E48-54DB-776E-2E26A65F4B7E}"/>
                  </a:ext>
                </a:extLst>
              </p14:cNvPr>
              <p14:cNvContentPartPr/>
              <p14:nvPr/>
            </p14:nvContentPartPr>
            <p14:xfrm>
              <a:off x="5896701" y="874466"/>
              <a:ext cx="305280" cy="330480"/>
            </p14:xfrm>
          </p:contentPart>
        </mc:Choice>
        <mc:Fallback xmlns="">
          <p:pic>
            <p:nvPicPr>
              <p:cNvPr id="127" name="Ink 126">
                <a:extLst>
                  <a:ext uri="{FF2B5EF4-FFF2-40B4-BE49-F238E27FC236}">
                    <a16:creationId xmlns:a16="http://schemas.microsoft.com/office/drawing/2014/main" id="{A5F4C051-9E48-54DB-776E-2E26A65F4B7E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888061" y="865466"/>
                <a:ext cx="322920" cy="34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28" name="Ink 127">
                <a:extLst>
                  <a:ext uri="{FF2B5EF4-FFF2-40B4-BE49-F238E27FC236}">
                    <a16:creationId xmlns:a16="http://schemas.microsoft.com/office/drawing/2014/main" id="{F99B0880-39AA-EAE6-845A-12D6E2E9948B}"/>
                  </a:ext>
                </a:extLst>
              </p14:cNvPr>
              <p14:cNvContentPartPr/>
              <p14:nvPr/>
            </p14:nvContentPartPr>
            <p14:xfrm>
              <a:off x="6016221" y="821186"/>
              <a:ext cx="199080" cy="397440"/>
            </p14:xfrm>
          </p:contentPart>
        </mc:Choice>
        <mc:Fallback xmlns="">
          <p:pic>
            <p:nvPicPr>
              <p:cNvPr id="128" name="Ink 127">
                <a:extLst>
                  <a:ext uri="{FF2B5EF4-FFF2-40B4-BE49-F238E27FC236}">
                    <a16:creationId xmlns:a16="http://schemas.microsoft.com/office/drawing/2014/main" id="{F99B0880-39AA-EAE6-845A-12D6E2E9948B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007221" y="812546"/>
                <a:ext cx="216720" cy="41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29" name="Ink 128">
                <a:extLst>
                  <a:ext uri="{FF2B5EF4-FFF2-40B4-BE49-F238E27FC236}">
                    <a16:creationId xmlns:a16="http://schemas.microsoft.com/office/drawing/2014/main" id="{4FDCA84A-02F0-1085-FD76-40815547FC78}"/>
                  </a:ext>
                </a:extLst>
              </p14:cNvPr>
              <p14:cNvContentPartPr/>
              <p14:nvPr/>
            </p14:nvContentPartPr>
            <p14:xfrm>
              <a:off x="5870061" y="4505066"/>
              <a:ext cx="360" cy="360"/>
            </p14:xfrm>
          </p:contentPart>
        </mc:Choice>
        <mc:Fallback xmlns="">
          <p:pic>
            <p:nvPicPr>
              <p:cNvPr id="129" name="Ink 128">
                <a:extLst>
                  <a:ext uri="{FF2B5EF4-FFF2-40B4-BE49-F238E27FC236}">
                    <a16:creationId xmlns:a16="http://schemas.microsoft.com/office/drawing/2014/main" id="{4FDCA84A-02F0-1085-FD76-40815547FC78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861421" y="4496426"/>
                <a:ext cx="18000" cy="18000"/>
              </a:xfrm>
              <a:prstGeom prst="rect">
                <a:avLst/>
              </a:prstGeom>
            </p:spPr>
          </p:pic>
        </mc:Fallback>
      </mc:AlternateContent>
      <p:cxnSp>
        <p:nvCxnSpPr>
          <p:cNvPr id="131" name="Straight Arrow Connector 130">
            <a:extLst>
              <a:ext uri="{FF2B5EF4-FFF2-40B4-BE49-F238E27FC236}">
                <a16:creationId xmlns:a16="http://schemas.microsoft.com/office/drawing/2014/main" id="{C6BB20F1-5362-D6B3-89B9-0566C80332A2}"/>
              </a:ext>
            </a:extLst>
          </p:cNvPr>
          <p:cNvCxnSpPr/>
          <p:nvPr/>
        </p:nvCxnSpPr>
        <p:spPr>
          <a:xfrm flipV="1">
            <a:off x="3044442" y="4890052"/>
            <a:ext cx="2668735" cy="125683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2429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42" grpId="0" animBg="1"/>
      <p:bldP spid="5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A10A2C3-B7CA-4D8E-1173-03175D5EFD84}"/>
              </a:ext>
            </a:extLst>
          </p:cNvPr>
          <p:cNvCxnSpPr>
            <a:cxnSpLocks/>
          </p:cNvCxnSpPr>
          <p:nvPr/>
        </p:nvCxnSpPr>
        <p:spPr>
          <a:xfrm>
            <a:off x="9163414" y="940966"/>
            <a:ext cx="54864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42F6A6F7-7729-7CE1-35BA-DF1360EBC14D}"/>
              </a:ext>
            </a:extLst>
          </p:cNvPr>
          <p:cNvGrpSpPr/>
          <p:nvPr/>
        </p:nvGrpSpPr>
        <p:grpSpPr>
          <a:xfrm>
            <a:off x="9641159" y="834878"/>
            <a:ext cx="2372256" cy="705454"/>
            <a:chOff x="6652790" y="2710074"/>
            <a:chExt cx="2372256" cy="705454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EA330CD2-324F-AFDC-73A8-21B3227F3704}"/>
                </a:ext>
              </a:extLst>
            </p:cNvPr>
            <p:cNvGrpSpPr/>
            <p:nvPr/>
          </p:nvGrpSpPr>
          <p:grpSpPr>
            <a:xfrm>
              <a:off x="7626625" y="2710074"/>
              <a:ext cx="1398421" cy="369334"/>
              <a:chOff x="6400801" y="2385390"/>
              <a:chExt cx="1398421" cy="369334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786AC0D-0936-FBC7-2756-A0113096F2F6}"/>
                  </a:ext>
                </a:extLst>
              </p:cNvPr>
              <p:cNvSpPr txBox="1"/>
              <p:nvPr/>
            </p:nvSpPr>
            <p:spPr>
              <a:xfrm>
                <a:off x="6400801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20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467DF94-FC19-C622-BE86-B47C436CF00C}"/>
                  </a:ext>
                </a:extLst>
              </p:cNvPr>
              <p:cNvSpPr txBox="1"/>
              <p:nvPr/>
            </p:nvSpPr>
            <p:spPr>
              <a:xfrm>
                <a:off x="7075503" y="2385390"/>
                <a:ext cx="72371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NULL</a:t>
                </a:r>
              </a:p>
            </p:txBody>
          </p:sp>
        </p:grpSp>
        <p:sp>
          <p:nvSpPr>
            <p:cNvPr id="7" name="TextBox 24">
              <a:extLst>
                <a:ext uri="{FF2B5EF4-FFF2-40B4-BE49-F238E27FC236}">
                  <a16:creationId xmlns:a16="http://schemas.microsoft.com/office/drawing/2014/main" id="{CF2CB235-2438-3E86-F549-452F8EA050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0x1000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BF055D8-AA20-9793-4D63-2EF202FB1C9B}"/>
                </a:ext>
              </a:extLst>
            </p:cNvPr>
            <p:cNvSpPr txBox="1"/>
            <p:nvPr/>
          </p:nvSpPr>
          <p:spPr>
            <a:xfrm>
              <a:off x="6652790" y="2716769"/>
              <a:ext cx="973254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0x2000</a:t>
              </a:r>
            </a:p>
          </p:txBody>
        </p:sp>
      </p:grp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65AFEB3-DD75-1569-BA96-845B20674BB4}"/>
              </a:ext>
            </a:extLst>
          </p:cNvPr>
          <p:cNvCxnSpPr>
            <a:cxnSpLocks/>
          </p:cNvCxnSpPr>
          <p:nvPr/>
        </p:nvCxnSpPr>
        <p:spPr>
          <a:xfrm flipH="1" flipV="1">
            <a:off x="9138861" y="1117945"/>
            <a:ext cx="54864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ED3EC5F-208E-5440-C12C-6D47D4010853}"/>
              </a:ext>
            </a:extLst>
          </p:cNvPr>
          <p:cNvGrpSpPr/>
          <p:nvPr/>
        </p:nvGrpSpPr>
        <p:grpSpPr>
          <a:xfrm>
            <a:off x="3601167" y="791614"/>
            <a:ext cx="2558902" cy="745210"/>
            <a:chOff x="6684488" y="2710074"/>
            <a:chExt cx="2558902" cy="745210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93FFAA52-707F-1E46-C0A9-76F011999011}"/>
                </a:ext>
              </a:extLst>
            </p:cNvPr>
            <p:cNvGrpSpPr/>
            <p:nvPr/>
          </p:nvGrpSpPr>
          <p:grpSpPr>
            <a:xfrm>
              <a:off x="7745893" y="2710074"/>
              <a:ext cx="1497497" cy="369334"/>
              <a:chOff x="6520069" y="2385390"/>
              <a:chExt cx="1497497" cy="369334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74302D0-B421-B9ED-9518-4F678F88C9B1}"/>
                  </a:ext>
                </a:extLst>
              </p:cNvPr>
              <p:cNvSpPr txBox="1"/>
              <p:nvPr/>
            </p:nvSpPr>
            <p:spPr>
              <a:xfrm>
                <a:off x="6520069" y="2385392"/>
                <a:ext cx="548640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40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D7F1913-1534-07EE-567D-249147C0B9C0}"/>
                  </a:ext>
                </a:extLst>
              </p:cNvPr>
              <p:cNvSpPr txBox="1"/>
              <p:nvPr/>
            </p:nvSpPr>
            <p:spPr>
              <a:xfrm>
                <a:off x="7075505" y="2385390"/>
                <a:ext cx="942061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0x2000</a:t>
                </a:r>
              </a:p>
            </p:txBody>
          </p:sp>
        </p:grpSp>
        <p:sp>
          <p:nvSpPr>
            <p:cNvPr id="14" name="TextBox 24">
              <a:extLst>
                <a:ext uri="{FF2B5EF4-FFF2-40B4-BE49-F238E27FC236}">
                  <a16:creationId xmlns:a16="http://schemas.microsoft.com/office/drawing/2014/main" id="{90248E5B-9B27-EA51-104B-FDCDD434DB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84488" y="3085952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0x3000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7129C5A-5371-7638-3BE3-BB966DCFAEB5}"/>
                </a:ext>
              </a:extLst>
            </p:cNvPr>
            <p:cNvSpPr txBox="1"/>
            <p:nvPr/>
          </p:nvSpPr>
          <p:spPr>
            <a:xfrm>
              <a:off x="6787747" y="2716769"/>
              <a:ext cx="942060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0x4000</a:t>
              </a:r>
            </a:p>
          </p:txBody>
        </p:sp>
      </p:grp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770A8B3-8C03-3A17-5BD0-349307E8290C}"/>
              </a:ext>
            </a:extLst>
          </p:cNvPr>
          <p:cNvCxnSpPr>
            <a:cxnSpLocks/>
          </p:cNvCxnSpPr>
          <p:nvPr/>
        </p:nvCxnSpPr>
        <p:spPr>
          <a:xfrm>
            <a:off x="6201556" y="921090"/>
            <a:ext cx="4572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2DDCD2D-5D08-6816-D182-C797BD13A23D}"/>
              </a:ext>
            </a:extLst>
          </p:cNvPr>
          <p:cNvCxnSpPr>
            <a:cxnSpLocks/>
          </p:cNvCxnSpPr>
          <p:nvPr/>
        </p:nvCxnSpPr>
        <p:spPr>
          <a:xfrm flipH="1" flipV="1">
            <a:off x="6176863" y="1084132"/>
            <a:ext cx="45720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3804831B-25E8-EB5E-41AB-F12B1D341DB7}"/>
              </a:ext>
            </a:extLst>
          </p:cNvPr>
          <p:cNvSpPr txBox="1"/>
          <p:nvPr/>
        </p:nvSpPr>
        <p:spPr>
          <a:xfrm>
            <a:off x="421223" y="1846375"/>
            <a:ext cx="654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head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01DE4E7-E906-2BE0-6F52-2471B3E09FBC}"/>
              </a:ext>
            </a:extLst>
          </p:cNvPr>
          <p:cNvCxnSpPr>
            <a:cxnSpLocks/>
          </p:cNvCxnSpPr>
          <p:nvPr/>
        </p:nvCxnSpPr>
        <p:spPr>
          <a:xfrm flipV="1">
            <a:off x="838544" y="1497068"/>
            <a:ext cx="66446" cy="36255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7773A95-AFE0-0DB7-8AA0-910345F13DB4}"/>
              </a:ext>
            </a:extLst>
          </p:cNvPr>
          <p:cNvGrpSpPr/>
          <p:nvPr/>
        </p:nvGrpSpPr>
        <p:grpSpPr>
          <a:xfrm>
            <a:off x="6624591" y="861325"/>
            <a:ext cx="2520773" cy="376088"/>
            <a:chOff x="6444398" y="2584051"/>
            <a:chExt cx="2673285" cy="376088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D83E28A1-57AA-EAE6-56F8-9E4D924F14B0}"/>
                </a:ext>
              </a:extLst>
            </p:cNvPr>
            <p:cNvGrpSpPr/>
            <p:nvPr/>
          </p:nvGrpSpPr>
          <p:grpSpPr>
            <a:xfrm>
              <a:off x="7443923" y="2590805"/>
              <a:ext cx="1673760" cy="369334"/>
              <a:chOff x="6218099" y="2266121"/>
              <a:chExt cx="1673760" cy="369334"/>
            </a:xfrm>
          </p:grpSpPr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899EC68-B01D-90B3-35B2-1DD80B1B3D2E}"/>
                  </a:ext>
                </a:extLst>
              </p:cNvPr>
              <p:cNvSpPr txBox="1"/>
              <p:nvPr/>
            </p:nvSpPr>
            <p:spPr>
              <a:xfrm>
                <a:off x="6218099" y="2266123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30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FDB97A8-6E8A-1D25-7F55-327E8F3E2D8E}"/>
                  </a:ext>
                </a:extLst>
              </p:cNvPr>
              <p:cNvSpPr txBox="1"/>
              <p:nvPr/>
            </p:nvSpPr>
            <p:spPr>
              <a:xfrm>
                <a:off x="6892802" y="2266121"/>
                <a:ext cx="999057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0x1000</a:t>
                </a:r>
              </a:p>
            </p:txBody>
          </p:sp>
        </p:grp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24C5FBD-B73F-1A07-63F0-19DEE5349608}"/>
                </a:ext>
              </a:extLst>
            </p:cNvPr>
            <p:cNvSpPr txBox="1"/>
            <p:nvPr/>
          </p:nvSpPr>
          <p:spPr>
            <a:xfrm>
              <a:off x="6444398" y="2584051"/>
              <a:ext cx="1001446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0x3000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BAB4E46-23D0-7218-87A4-69E5A775053D}"/>
              </a:ext>
            </a:extLst>
          </p:cNvPr>
          <p:cNvGrpSpPr/>
          <p:nvPr/>
        </p:nvGrpSpPr>
        <p:grpSpPr>
          <a:xfrm>
            <a:off x="400764" y="791685"/>
            <a:ext cx="2598658" cy="725263"/>
            <a:chOff x="6657984" y="2690265"/>
            <a:chExt cx="2598658" cy="725263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38794E71-5FCE-DED8-F646-810390624926}"/>
                </a:ext>
              </a:extLst>
            </p:cNvPr>
            <p:cNvGrpSpPr/>
            <p:nvPr/>
          </p:nvGrpSpPr>
          <p:grpSpPr>
            <a:xfrm>
              <a:off x="7626625" y="2696822"/>
              <a:ext cx="1630017" cy="369334"/>
              <a:chOff x="6400801" y="2372138"/>
              <a:chExt cx="1630017" cy="369334"/>
            </a:xfrm>
          </p:grpSpPr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B835BE51-5356-F329-0C77-FF6BF7E3FFE5}"/>
                  </a:ext>
                </a:extLst>
              </p:cNvPr>
              <p:cNvSpPr txBox="1"/>
              <p:nvPr/>
            </p:nvSpPr>
            <p:spPr>
              <a:xfrm>
                <a:off x="6400801" y="2372140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50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61EEC73-68A7-EEBB-C1CC-3292D3BFC175}"/>
                  </a:ext>
                </a:extLst>
              </p:cNvPr>
              <p:cNvSpPr txBox="1"/>
              <p:nvPr/>
            </p:nvSpPr>
            <p:spPr>
              <a:xfrm>
                <a:off x="7088757" y="2372138"/>
                <a:ext cx="942061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0x3000</a:t>
                </a:r>
              </a:p>
            </p:txBody>
          </p:sp>
        </p:grpSp>
        <p:sp>
          <p:nvSpPr>
            <p:cNvPr id="38" name="TextBox 24">
              <a:extLst>
                <a:ext uri="{FF2B5EF4-FFF2-40B4-BE49-F238E27FC236}">
                  <a16:creationId xmlns:a16="http://schemas.microsoft.com/office/drawing/2014/main" id="{A5F01251-C2C9-3219-3131-8B47D2E81F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0x4000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F69B8821-F706-45C4-C4B2-E56BAC94B19B}"/>
                </a:ext>
              </a:extLst>
            </p:cNvPr>
            <p:cNvSpPr txBox="1"/>
            <p:nvPr/>
          </p:nvSpPr>
          <p:spPr>
            <a:xfrm>
              <a:off x="6774495" y="2690265"/>
              <a:ext cx="851548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NULL</a:t>
              </a:r>
            </a:p>
          </p:txBody>
        </p:sp>
      </p:grp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C350930-6FEF-1C74-9983-9098057DED73}"/>
              </a:ext>
            </a:extLst>
          </p:cNvPr>
          <p:cNvCxnSpPr>
            <a:cxnSpLocks/>
          </p:cNvCxnSpPr>
          <p:nvPr/>
        </p:nvCxnSpPr>
        <p:spPr>
          <a:xfrm>
            <a:off x="9156790" y="2450820"/>
            <a:ext cx="4572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27CE0B4-0F1F-2EF8-8C4F-1A7BCCE33F31}"/>
              </a:ext>
            </a:extLst>
          </p:cNvPr>
          <p:cNvGrpSpPr/>
          <p:nvPr/>
        </p:nvGrpSpPr>
        <p:grpSpPr>
          <a:xfrm>
            <a:off x="9594779" y="2364679"/>
            <a:ext cx="2372256" cy="712011"/>
            <a:chOff x="6652790" y="2703517"/>
            <a:chExt cx="2372256" cy="712011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59C05099-C342-180E-297A-40D0E11ECDE3}"/>
                </a:ext>
              </a:extLst>
            </p:cNvPr>
            <p:cNvGrpSpPr/>
            <p:nvPr/>
          </p:nvGrpSpPr>
          <p:grpSpPr>
            <a:xfrm>
              <a:off x="7626625" y="2710074"/>
              <a:ext cx="1398421" cy="369334"/>
              <a:chOff x="6400801" y="2385390"/>
              <a:chExt cx="1398421" cy="369334"/>
            </a:xfrm>
          </p:grpSpPr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462853B7-9034-6D19-25AE-4D15A572769D}"/>
                  </a:ext>
                </a:extLst>
              </p:cNvPr>
              <p:cNvSpPr txBox="1"/>
              <p:nvPr/>
            </p:nvSpPr>
            <p:spPr>
              <a:xfrm>
                <a:off x="6400801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20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78EEF693-522A-2FD6-91CA-6F3F547D6E7B}"/>
                  </a:ext>
                </a:extLst>
              </p:cNvPr>
              <p:cNvSpPr txBox="1"/>
              <p:nvPr/>
            </p:nvSpPr>
            <p:spPr>
              <a:xfrm>
                <a:off x="7075503" y="2385390"/>
                <a:ext cx="72371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NULL</a:t>
                </a:r>
              </a:p>
            </p:txBody>
          </p:sp>
        </p:grpSp>
        <p:sp>
          <p:nvSpPr>
            <p:cNvPr id="46" name="TextBox 24">
              <a:extLst>
                <a:ext uri="{FF2B5EF4-FFF2-40B4-BE49-F238E27FC236}">
                  <a16:creationId xmlns:a16="http://schemas.microsoft.com/office/drawing/2014/main" id="{88BC724F-596E-B0AE-C491-4A60F39ECD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0x1000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C163324-7C7B-DB64-3664-4ED536190804}"/>
                </a:ext>
              </a:extLst>
            </p:cNvPr>
            <p:cNvSpPr txBox="1"/>
            <p:nvPr/>
          </p:nvSpPr>
          <p:spPr>
            <a:xfrm>
              <a:off x="6652790" y="2703517"/>
              <a:ext cx="973254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0x2000</a:t>
              </a:r>
            </a:p>
          </p:txBody>
        </p:sp>
      </p:grp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9BD2FBA-86CB-95A2-9892-DF873476F954}"/>
              </a:ext>
            </a:extLst>
          </p:cNvPr>
          <p:cNvCxnSpPr>
            <a:cxnSpLocks/>
          </p:cNvCxnSpPr>
          <p:nvPr/>
        </p:nvCxnSpPr>
        <p:spPr>
          <a:xfrm flipH="1" flipV="1">
            <a:off x="9158741" y="2654303"/>
            <a:ext cx="45720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>
            <a:extLst>
              <a:ext uri="{FF2B5EF4-FFF2-40B4-BE49-F238E27FC236}">
                <a16:creationId xmlns:a16="http://schemas.microsoft.com/office/drawing/2014/main" id="{BF5B071E-4E1E-A5E0-B6DA-99FBB2468C7D}"/>
              </a:ext>
            </a:extLst>
          </p:cNvPr>
          <p:cNvGrpSpPr/>
          <p:nvPr/>
        </p:nvGrpSpPr>
        <p:grpSpPr>
          <a:xfrm>
            <a:off x="3528283" y="2321415"/>
            <a:ext cx="2572154" cy="712011"/>
            <a:chOff x="6657984" y="2703517"/>
            <a:chExt cx="2572154" cy="712011"/>
          </a:xfrm>
        </p:grpSpPr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EF8437F9-F929-5969-C9ED-42DFA2F51D4D}"/>
                </a:ext>
              </a:extLst>
            </p:cNvPr>
            <p:cNvGrpSpPr/>
            <p:nvPr/>
          </p:nvGrpSpPr>
          <p:grpSpPr>
            <a:xfrm>
              <a:off x="7626625" y="2710074"/>
              <a:ext cx="1603513" cy="369334"/>
              <a:chOff x="6400801" y="2385390"/>
              <a:chExt cx="1603513" cy="369334"/>
            </a:xfrm>
          </p:grpSpPr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FB86782C-09F0-1DC3-AF59-B0C8A7474E68}"/>
                  </a:ext>
                </a:extLst>
              </p:cNvPr>
              <p:cNvSpPr txBox="1"/>
              <p:nvPr/>
            </p:nvSpPr>
            <p:spPr>
              <a:xfrm>
                <a:off x="6400801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40</a:t>
                </a: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3F9C461-48FE-58F4-2968-F585B3E55411}"/>
                  </a:ext>
                </a:extLst>
              </p:cNvPr>
              <p:cNvSpPr txBox="1"/>
              <p:nvPr/>
            </p:nvSpPr>
            <p:spPr>
              <a:xfrm>
                <a:off x="7062253" y="2385390"/>
                <a:ext cx="942061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0x2000</a:t>
                </a:r>
              </a:p>
            </p:txBody>
          </p:sp>
        </p:grpSp>
        <p:sp>
          <p:nvSpPr>
            <p:cNvPr id="53" name="TextBox 24">
              <a:extLst>
                <a:ext uri="{FF2B5EF4-FFF2-40B4-BE49-F238E27FC236}">
                  <a16:creationId xmlns:a16="http://schemas.microsoft.com/office/drawing/2014/main" id="{30711FC0-5E79-9033-85FB-AD83008E34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0x3000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CFD17AC7-4E94-2337-C58A-B818F718F804}"/>
                </a:ext>
              </a:extLst>
            </p:cNvPr>
            <p:cNvSpPr txBox="1"/>
            <p:nvPr/>
          </p:nvSpPr>
          <p:spPr>
            <a:xfrm>
              <a:off x="6774494" y="2703517"/>
              <a:ext cx="874197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0x4000</a:t>
              </a:r>
            </a:p>
          </p:txBody>
        </p:sp>
      </p:grp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BCC38663-1373-A1A3-43A7-97EFCAF0177C}"/>
              </a:ext>
            </a:extLst>
          </p:cNvPr>
          <p:cNvCxnSpPr>
            <a:cxnSpLocks/>
          </p:cNvCxnSpPr>
          <p:nvPr/>
        </p:nvCxnSpPr>
        <p:spPr>
          <a:xfrm>
            <a:off x="6155176" y="2457448"/>
            <a:ext cx="4572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690AC29F-338B-CB26-6DE7-51C8BF9A94A3}"/>
              </a:ext>
            </a:extLst>
          </p:cNvPr>
          <p:cNvCxnSpPr>
            <a:cxnSpLocks/>
          </p:cNvCxnSpPr>
          <p:nvPr/>
        </p:nvCxnSpPr>
        <p:spPr>
          <a:xfrm flipH="1" flipV="1">
            <a:off x="6130483" y="2620490"/>
            <a:ext cx="45720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6BED8C15-2345-56F8-40B2-983A3CD12931}"/>
              </a:ext>
            </a:extLst>
          </p:cNvPr>
          <p:cNvSpPr txBox="1"/>
          <p:nvPr/>
        </p:nvSpPr>
        <p:spPr>
          <a:xfrm>
            <a:off x="3610114" y="3509641"/>
            <a:ext cx="654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head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6E79E7DF-AF8D-65CD-34B7-B876CB93A4B9}"/>
              </a:ext>
            </a:extLst>
          </p:cNvPr>
          <p:cNvCxnSpPr>
            <a:cxnSpLocks/>
          </p:cNvCxnSpPr>
          <p:nvPr/>
        </p:nvCxnSpPr>
        <p:spPr>
          <a:xfrm flipV="1">
            <a:off x="3906682" y="3033426"/>
            <a:ext cx="0" cy="45502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B3D44AA3-0B98-658E-6F46-BD6E65DB7BBB}"/>
              </a:ext>
            </a:extLst>
          </p:cNvPr>
          <p:cNvSpPr txBox="1"/>
          <p:nvPr/>
        </p:nvSpPr>
        <p:spPr>
          <a:xfrm>
            <a:off x="170423" y="3407623"/>
            <a:ext cx="1216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d_node</a:t>
            </a:r>
            <a:endParaRPr lang="en-US" dirty="0"/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AE1DCECE-B5C6-7A63-B8FA-2AAC25C2BF42}"/>
              </a:ext>
            </a:extLst>
          </p:cNvPr>
          <p:cNvCxnSpPr>
            <a:cxnSpLocks/>
            <a:endCxn id="74" idx="2"/>
          </p:cNvCxnSpPr>
          <p:nvPr/>
        </p:nvCxnSpPr>
        <p:spPr>
          <a:xfrm flipV="1">
            <a:off x="673229" y="3040054"/>
            <a:ext cx="118936" cy="3814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oup 64">
            <a:extLst>
              <a:ext uri="{FF2B5EF4-FFF2-40B4-BE49-F238E27FC236}">
                <a16:creationId xmlns:a16="http://schemas.microsoft.com/office/drawing/2014/main" id="{F21198B1-4690-418A-A936-3B5C4816DEE1}"/>
              </a:ext>
            </a:extLst>
          </p:cNvPr>
          <p:cNvGrpSpPr/>
          <p:nvPr/>
        </p:nvGrpSpPr>
        <p:grpSpPr>
          <a:xfrm>
            <a:off x="6650294" y="2376223"/>
            <a:ext cx="2517797" cy="739307"/>
            <a:chOff x="6503769" y="2490693"/>
            <a:chExt cx="2670130" cy="739307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A24DA7D9-C51A-621A-9BAC-5D57FB8C7264}"/>
                </a:ext>
              </a:extLst>
            </p:cNvPr>
            <p:cNvGrpSpPr/>
            <p:nvPr/>
          </p:nvGrpSpPr>
          <p:grpSpPr>
            <a:xfrm>
              <a:off x="7500139" y="2498041"/>
              <a:ext cx="1673760" cy="369334"/>
              <a:chOff x="6274315" y="2173357"/>
              <a:chExt cx="1673760" cy="369334"/>
            </a:xfrm>
          </p:grpSpPr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DF678B8C-B76E-1EB5-A1DE-04B33639267D}"/>
                  </a:ext>
                </a:extLst>
              </p:cNvPr>
              <p:cNvSpPr txBox="1"/>
              <p:nvPr/>
            </p:nvSpPr>
            <p:spPr>
              <a:xfrm>
                <a:off x="6274315" y="2173359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30</a:t>
                </a:r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8D4DF8F7-D053-F8E0-AE1F-F7C95A309612}"/>
                  </a:ext>
                </a:extLst>
              </p:cNvPr>
              <p:cNvSpPr txBox="1"/>
              <p:nvPr/>
            </p:nvSpPr>
            <p:spPr>
              <a:xfrm>
                <a:off x="6949018" y="2173357"/>
                <a:ext cx="999057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0x1000</a:t>
                </a:r>
              </a:p>
            </p:txBody>
          </p:sp>
        </p:grpSp>
        <p:sp>
          <p:nvSpPr>
            <p:cNvPr id="67" name="TextBox 24">
              <a:extLst>
                <a:ext uri="{FF2B5EF4-FFF2-40B4-BE49-F238E27FC236}">
                  <a16:creationId xmlns:a16="http://schemas.microsoft.com/office/drawing/2014/main" id="{E1155A70-9C77-077D-4354-399529D19A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59608" y="2860668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0x2000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364FC15C-05A1-AFD0-CA25-8847372ABD3C}"/>
                </a:ext>
              </a:extLst>
            </p:cNvPr>
            <p:cNvSpPr txBox="1"/>
            <p:nvPr/>
          </p:nvSpPr>
          <p:spPr>
            <a:xfrm>
              <a:off x="6503769" y="2490693"/>
              <a:ext cx="1001446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0x3000</a:t>
              </a:r>
            </a:p>
          </p:txBody>
        </p:sp>
      </p:grp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20ED793A-6617-2E05-9B93-5967FC32C73C}"/>
              </a:ext>
            </a:extLst>
          </p:cNvPr>
          <p:cNvCxnSpPr>
            <a:cxnSpLocks/>
          </p:cNvCxnSpPr>
          <p:nvPr/>
        </p:nvCxnSpPr>
        <p:spPr>
          <a:xfrm>
            <a:off x="2961403" y="2430940"/>
            <a:ext cx="64008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7B960836-6F23-30C2-AB35-DBAA3F034B6D}"/>
              </a:ext>
            </a:extLst>
          </p:cNvPr>
          <p:cNvCxnSpPr>
            <a:cxnSpLocks/>
          </p:cNvCxnSpPr>
          <p:nvPr/>
        </p:nvCxnSpPr>
        <p:spPr>
          <a:xfrm flipH="1" flipV="1">
            <a:off x="2923458" y="2593982"/>
            <a:ext cx="73152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3245B8C-26FE-C781-155C-BDC8FB949D2A}"/>
              </a:ext>
            </a:extLst>
          </p:cNvPr>
          <p:cNvSpPr txBox="1"/>
          <p:nvPr/>
        </p:nvSpPr>
        <p:spPr>
          <a:xfrm>
            <a:off x="344292" y="149419"/>
            <a:ext cx="60937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u="sng" dirty="0">
                <a:highlight>
                  <a:srgbClr val="FFFF00"/>
                </a:highlight>
              </a:rPr>
              <a:t>delete at beginning</a:t>
            </a:r>
            <a:endParaRPr lang="en-US" b="1" u="sng" dirty="0">
              <a:highlight>
                <a:srgbClr val="FFFF00"/>
              </a:highlight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1A7B9EC-48AC-5DAE-4A00-2FDEA0717877}"/>
              </a:ext>
            </a:extLst>
          </p:cNvPr>
          <p:cNvSpPr txBox="1"/>
          <p:nvPr/>
        </p:nvSpPr>
        <p:spPr>
          <a:xfrm>
            <a:off x="5385649" y="3587480"/>
            <a:ext cx="3010824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000" dirty="0"/>
              <a:t>if head==NULL then</a:t>
            </a:r>
          </a:p>
          <a:p>
            <a:r>
              <a:rPr lang="en-US" sz="2000" dirty="0"/>
              <a:t>             return -1;</a:t>
            </a:r>
          </a:p>
          <a:p>
            <a:r>
              <a:rPr lang="en-US" sz="2000" dirty="0"/>
              <a:t>      else {</a:t>
            </a:r>
          </a:p>
          <a:p>
            <a:r>
              <a:rPr lang="en-US" sz="2000" dirty="0"/>
              <a:t>              x = head-&gt;data;</a:t>
            </a:r>
          </a:p>
          <a:p>
            <a:r>
              <a:rPr lang="en-US" sz="2000" dirty="0"/>
              <a:t>              </a:t>
            </a:r>
            <a:r>
              <a:rPr lang="en-US" sz="2000" dirty="0" err="1"/>
              <a:t>d_node</a:t>
            </a:r>
            <a:r>
              <a:rPr lang="en-US" sz="2000" dirty="0"/>
              <a:t> =head;</a:t>
            </a:r>
          </a:p>
          <a:p>
            <a:r>
              <a:rPr lang="en-US" sz="2000" dirty="0"/>
              <a:t>              head = head-&gt;next;</a:t>
            </a:r>
          </a:p>
          <a:p>
            <a:r>
              <a:rPr lang="en-US" sz="2000" dirty="0"/>
              <a:t>              head-&gt;</a:t>
            </a:r>
            <a:r>
              <a:rPr lang="en-US" sz="2000" dirty="0" err="1"/>
              <a:t>prev</a:t>
            </a:r>
            <a:r>
              <a:rPr lang="en-US" sz="2000" dirty="0"/>
              <a:t>=null;</a:t>
            </a:r>
          </a:p>
          <a:p>
            <a:r>
              <a:rPr lang="en-US" sz="2000" dirty="0"/>
              <a:t>              free(</a:t>
            </a:r>
            <a:r>
              <a:rPr lang="en-US" sz="2000" dirty="0" err="1"/>
              <a:t>d_node</a:t>
            </a:r>
            <a:r>
              <a:rPr lang="en-US" sz="2000" dirty="0"/>
              <a:t>);</a:t>
            </a:r>
          </a:p>
          <a:p>
            <a:r>
              <a:rPr lang="en-US" sz="2000" dirty="0"/>
              <a:t>              return x;</a:t>
            </a:r>
          </a:p>
          <a:p>
            <a:r>
              <a:rPr lang="en-US" sz="2000" dirty="0"/>
              <a:t>      }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2E0878B3-A529-97C4-388E-189B8FA41156}"/>
              </a:ext>
            </a:extLst>
          </p:cNvPr>
          <p:cNvGrpSpPr/>
          <p:nvPr/>
        </p:nvGrpSpPr>
        <p:grpSpPr>
          <a:xfrm>
            <a:off x="354384" y="2314395"/>
            <a:ext cx="2595035" cy="725659"/>
            <a:chOff x="354384" y="2586959"/>
            <a:chExt cx="2595035" cy="725659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0F0BF7C2-01EC-ED86-837D-00336001FC6A}"/>
                </a:ext>
              </a:extLst>
            </p:cNvPr>
            <p:cNvGrpSpPr/>
            <p:nvPr/>
          </p:nvGrpSpPr>
          <p:grpSpPr>
            <a:xfrm>
              <a:off x="354384" y="2586959"/>
              <a:ext cx="1645430" cy="725659"/>
              <a:chOff x="6657984" y="2689869"/>
              <a:chExt cx="1645430" cy="725659"/>
            </a:xfrm>
          </p:grpSpPr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B65CE69A-2D96-44CE-5855-A14F0B385BB2}"/>
                  </a:ext>
                </a:extLst>
              </p:cNvPr>
              <p:cNvSpPr txBox="1"/>
              <p:nvPr/>
            </p:nvSpPr>
            <p:spPr>
              <a:xfrm>
                <a:off x="7626625" y="2696824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50</a:t>
                </a:r>
              </a:p>
            </p:txBody>
          </p:sp>
          <p:sp>
            <p:nvSpPr>
              <p:cNvPr id="74" name="TextBox 24">
                <a:extLst>
                  <a:ext uri="{FF2B5EF4-FFF2-40B4-BE49-F238E27FC236}">
                    <a16:creationId xmlns:a16="http://schemas.microsoft.com/office/drawing/2014/main" id="{20A9F4BB-AAC1-E80E-87A9-C2448088983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57984" y="3046196"/>
                <a:ext cx="875561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en-IN" altLang="en-US" b="1" dirty="0"/>
                  <a:t>0x4000</a:t>
                </a: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0670B9F4-F8AE-E632-2BDE-DB9B75B4A38E}"/>
                  </a:ext>
                </a:extLst>
              </p:cNvPr>
              <p:cNvSpPr txBox="1"/>
              <p:nvPr/>
            </p:nvSpPr>
            <p:spPr>
              <a:xfrm>
                <a:off x="6774495" y="2689869"/>
                <a:ext cx="851548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NULL</a:t>
                </a:r>
              </a:p>
            </p:txBody>
          </p:sp>
        </p:grp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780B1BEC-7863-C2D2-02D5-16BA431E9A12}"/>
                </a:ext>
              </a:extLst>
            </p:cNvPr>
            <p:cNvSpPr txBox="1"/>
            <p:nvPr/>
          </p:nvSpPr>
          <p:spPr>
            <a:xfrm>
              <a:off x="2007358" y="2593914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null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1BDD32AB-E8BC-235E-5CD4-7C6787D3A7D9}"/>
              </a:ext>
            </a:extLst>
          </p:cNvPr>
          <p:cNvSpPr txBox="1"/>
          <p:nvPr/>
        </p:nvSpPr>
        <p:spPr>
          <a:xfrm>
            <a:off x="2012725" y="2327972"/>
            <a:ext cx="942061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0x3000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AA1B19C-64C7-B92D-4683-1E8349661964}"/>
              </a:ext>
            </a:extLst>
          </p:cNvPr>
          <p:cNvCxnSpPr>
            <a:cxnSpLocks/>
          </p:cNvCxnSpPr>
          <p:nvPr/>
        </p:nvCxnSpPr>
        <p:spPr>
          <a:xfrm>
            <a:off x="2994535" y="907836"/>
            <a:ext cx="73152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67F4B42-725E-344D-8469-1C6B7BBFB0A3}"/>
              </a:ext>
            </a:extLst>
          </p:cNvPr>
          <p:cNvCxnSpPr>
            <a:cxnSpLocks/>
          </p:cNvCxnSpPr>
          <p:nvPr/>
        </p:nvCxnSpPr>
        <p:spPr>
          <a:xfrm flipH="1" flipV="1">
            <a:off x="2983094" y="1070878"/>
            <a:ext cx="73152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24">
            <a:extLst>
              <a:ext uri="{FF2B5EF4-FFF2-40B4-BE49-F238E27FC236}">
                <a16:creationId xmlns:a16="http://schemas.microsoft.com/office/drawing/2014/main" id="{87055AC9-ED65-438E-1FC9-57B49F5FC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9819" y="1262852"/>
            <a:ext cx="8256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0x2000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110D2C7-8F84-6D3E-B4EC-634957C2B555}"/>
              </a:ext>
            </a:extLst>
          </p:cNvPr>
          <p:cNvSpPr txBox="1"/>
          <p:nvPr/>
        </p:nvSpPr>
        <p:spPr>
          <a:xfrm>
            <a:off x="3595377" y="2320433"/>
            <a:ext cx="942061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NULL</a:t>
            </a:r>
          </a:p>
        </p:txBody>
      </p:sp>
    </p:spTree>
    <p:extLst>
      <p:ext uri="{BB962C8B-B14F-4D97-AF65-F5344CB8AC3E}">
        <p14:creationId xmlns:p14="http://schemas.microsoft.com/office/powerpoint/2010/main" val="316259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3" grpId="0"/>
      <p:bldP spid="18" grpId="0" animBg="1"/>
      <p:bldP spid="7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A10A2C3-B7CA-4D8E-1173-03175D5EFD84}"/>
              </a:ext>
            </a:extLst>
          </p:cNvPr>
          <p:cNvCxnSpPr>
            <a:cxnSpLocks/>
          </p:cNvCxnSpPr>
          <p:nvPr/>
        </p:nvCxnSpPr>
        <p:spPr>
          <a:xfrm>
            <a:off x="5956386" y="1007226"/>
            <a:ext cx="4572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42F6A6F7-7729-7CE1-35BA-DF1360EBC14D}"/>
              </a:ext>
            </a:extLst>
          </p:cNvPr>
          <p:cNvGrpSpPr/>
          <p:nvPr/>
        </p:nvGrpSpPr>
        <p:grpSpPr>
          <a:xfrm>
            <a:off x="6394375" y="927642"/>
            <a:ext cx="2562937" cy="705454"/>
            <a:chOff x="6652790" y="2710074"/>
            <a:chExt cx="2562937" cy="705454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EA330CD2-324F-AFDC-73A8-21B3227F3704}"/>
                </a:ext>
              </a:extLst>
            </p:cNvPr>
            <p:cNvGrpSpPr/>
            <p:nvPr/>
          </p:nvGrpSpPr>
          <p:grpSpPr>
            <a:xfrm>
              <a:off x="7626625" y="2710074"/>
              <a:ext cx="1589102" cy="369334"/>
              <a:chOff x="6400801" y="2385390"/>
              <a:chExt cx="1589102" cy="369334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786AC0D-0936-FBC7-2756-A0113096F2F6}"/>
                  </a:ext>
                </a:extLst>
              </p:cNvPr>
              <p:cNvSpPr txBox="1"/>
              <p:nvPr/>
            </p:nvSpPr>
            <p:spPr>
              <a:xfrm>
                <a:off x="6400801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20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467DF94-FC19-C622-BE86-B47C436CF00C}"/>
                  </a:ext>
                </a:extLst>
              </p:cNvPr>
              <p:cNvSpPr txBox="1"/>
              <p:nvPr/>
            </p:nvSpPr>
            <p:spPr>
              <a:xfrm>
                <a:off x="7075503" y="2385390"/>
                <a:ext cx="914400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0x4000</a:t>
                </a:r>
              </a:p>
            </p:txBody>
          </p:sp>
        </p:grpSp>
        <p:sp>
          <p:nvSpPr>
            <p:cNvPr id="7" name="TextBox 24">
              <a:extLst>
                <a:ext uri="{FF2B5EF4-FFF2-40B4-BE49-F238E27FC236}">
                  <a16:creationId xmlns:a16="http://schemas.microsoft.com/office/drawing/2014/main" id="{CF2CB235-2438-3E86-F549-452F8EA050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0x1000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BF055D8-AA20-9793-4D63-2EF202FB1C9B}"/>
                </a:ext>
              </a:extLst>
            </p:cNvPr>
            <p:cNvSpPr txBox="1"/>
            <p:nvPr/>
          </p:nvSpPr>
          <p:spPr>
            <a:xfrm>
              <a:off x="6652790" y="2716769"/>
              <a:ext cx="973254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0x2000</a:t>
              </a:r>
            </a:p>
          </p:txBody>
        </p:sp>
      </p:grp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65AFEB3-DD75-1569-BA96-845B20674BB4}"/>
              </a:ext>
            </a:extLst>
          </p:cNvPr>
          <p:cNvCxnSpPr>
            <a:cxnSpLocks/>
          </p:cNvCxnSpPr>
          <p:nvPr/>
        </p:nvCxnSpPr>
        <p:spPr>
          <a:xfrm flipH="1" flipV="1">
            <a:off x="5958337" y="1210709"/>
            <a:ext cx="45720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ED3EC5F-208E-5440-C12C-6D47D4010853}"/>
              </a:ext>
            </a:extLst>
          </p:cNvPr>
          <p:cNvGrpSpPr/>
          <p:nvPr/>
        </p:nvGrpSpPr>
        <p:grpSpPr>
          <a:xfrm>
            <a:off x="327879" y="884378"/>
            <a:ext cx="2585406" cy="705454"/>
            <a:chOff x="6657984" y="2710074"/>
            <a:chExt cx="2585406" cy="705454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93FFAA52-707F-1E46-C0A9-76F011999011}"/>
                </a:ext>
              </a:extLst>
            </p:cNvPr>
            <p:cNvGrpSpPr/>
            <p:nvPr/>
          </p:nvGrpSpPr>
          <p:grpSpPr>
            <a:xfrm>
              <a:off x="7626625" y="2710074"/>
              <a:ext cx="1616765" cy="369334"/>
              <a:chOff x="6400801" y="2385390"/>
              <a:chExt cx="1616765" cy="369334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74302D0-B421-B9ED-9518-4F678F88C9B1}"/>
                  </a:ext>
                </a:extLst>
              </p:cNvPr>
              <p:cNvSpPr txBox="1"/>
              <p:nvPr/>
            </p:nvSpPr>
            <p:spPr>
              <a:xfrm>
                <a:off x="6400801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40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D7F1913-1534-07EE-567D-249147C0B9C0}"/>
                  </a:ext>
                </a:extLst>
              </p:cNvPr>
              <p:cNvSpPr txBox="1"/>
              <p:nvPr/>
            </p:nvSpPr>
            <p:spPr>
              <a:xfrm>
                <a:off x="7075505" y="2385390"/>
                <a:ext cx="942061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0x2000</a:t>
                </a:r>
              </a:p>
            </p:txBody>
          </p:sp>
        </p:grpSp>
        <p:sp>
          <p:nvSpPr>
            <p:cNvPr id="14" name="TextBox 24">
              <a:extLst>
                <a:ext uri="{FF2B5EF4-FFF2-40B4-BE49-F238E27FC236}">
                  <a16:creationId xmlns:a16="http://schemas.microsoft.com/office/drawing/2014/main" id="{90248E5B-9B27-EA51-104B-FDCDD434DB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0x3000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7129C5A-5371-7638-3BE3-BB966DCFAEB5}"/>
                </a:ext>
              </a:extLst>
            </p:cNvPr>
            <p:cNvSpPr txBox="1"/>
            <p:nvPr/>
          </p:nvSpPr>
          <p:spPr>
            <a:xfrm>
              <a:off x="6774495" y="2716769"/>
              <a:ext cx="851548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null</a:t>
              </a:r>
            </a:p>
          </p:txBody>
        </p:sp>
      </p:grp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770A8B3-8C03-3A17-5BD0-349307E8290C}"/>
              </a:ext>
            </a:extLst>
          </p:cNvPr>
          <p:cNvCxnSpPr>
            <a:cxnSpLocks/>
          </p:cNvCxnSpPr>
          <p:nvPr/>
        </p:nvCxnSpPr>
        <p:spPr>
          <a:xfrm>
            <a:off x="2954772" y="1013854"/>
            <a:ext cx="4572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2DDCD2D-5D08-6816-D182-C797BD13A23D}"/>
              </a:ext>
            </a:extLst>
          </p:cNvPr>
          <p:cNvCxnSpPr>
            <a:cxnSpLocks/>
          </p:cNvCxnSpPr>
          <p:nvPr/>
        </p:nvCxnSpPr>
        <p:spPr>
          <a:xfrm flipH="1" flipV="1">
            <a:off x="2930079" y="1176896"/>
            <a:ext cx="45720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3804831B-25E8-EB5E-41AB-F12B1D341DB7}"/>
              </a:ext>
            </a:extLst>
          </p:cNvPr>
          <p:cNvSpPr txBox="1"/>
          <p:nvPr/>
        </p:nvSpPr>
        <p:spPr>
          <a:xfrm>
            <a:off x="-46343" y="1844201"/>
            <a:ext cx="654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head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01DE4E7-E906-2BE0-6F52-2471B3E09FBC}"/>
              </a:ext>
            </a:extLst>
          </p:cNvPr>
          <p:cNvCxnSpPr>
            <a:cxnSpLocks/>
          </p:cNvCxnSpPr>
          <p:nvPr/>
        </p:nvCxnSpPr>
        <p:spPr>
          <a:xfrm flipV="1">
            <a:off x="327879" y="1589832"/>
            <a:ext cx="338575" cy="26762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7773A95-AFE0-0DB7-8AA0-910345F13DB4}"/>
              </a:ext>
            </a:extLst>
          </p:cNvPr>
          <p:cNvGrpSpPr/>
          <p:nvPr/>
        </p:nvGrpSpPr>
        <p:grpSpPr>
          <a:xfrm>
            <a:off x="3433222" y="947592"/>
            <a:ext cx="2518364" cy="705454"/>
            <a:chOff x="6503168" y="2710074"/>
            <a:chExt cx="2670731" cy="705454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D83E28A1-57AA-EAE6-56F8-9E4D924F14B0}"/>
                </a:ext>
              </a:extLst>
            </p:cNvPr>
            <p:cNvGrpSpPr/>
            <p:nvPr/>
          </p:nvGrpSpPr>
          <p:grpSpPr>
            <a:xfrm>
              <a:off x="7500139" y="2710074"/>
              <a:ext cx="1673760" cy="369334"/>
              <a:chOff x="6274315" y="2385390"/>
              <a:chExt cx="1673760" cy="369334"/>
            </a:xfrm>
          </p:grpSpPr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899EC68-B01D-90B3-35B2-1DD80B1B3D2E}"/>
                  </a:ext>
                </a:extLst>
              </p:cNvPr>
              <p:cNvSpPr txBox="1"/>
              <p:nvPr/>
            </p:nvSpPr>
            <p:spPr>
              <a:xfrm>
                <a:off x="6274315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30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FDB97A8-6E8A-1D25-7F55-327E8F3E2D8E}"/>
                  </a:ext>
                </a:extLst>
              </p:cNvPr>
              <p:cNvSpPr txBox="1"/>
              <p:nvPr/>
            </p:nvSpPr>
            <p:spPr>
              <a:xfrm>
                <a:off x="6949018" y="2385390"/>
                <a:ext cx="999057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0x1000</a:t>
                </a:r>
              </a:p>
            </p:txBody>
          </p:sp>
        </p:grpSp>
        <p:sp>
          <p:nvSpPr>
            <p:cNvPr id="28" name="TextBox 24">
              <a:extLst>
                <a:ext uri="{FF2B5EF4-FFF2-40B4-BE49-F238E27FC236}">
                  <a16:creationId xmlns:a16="http://schemas.microsoft.com/office/drawing/2014/main" id="{7B3404C6-CD59-657F-2416-2052CBF08B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0x2000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24C5FBD-B73F-1A07-63F0-19DEE5349608}"/>
                </a:ext>
              </a:extLst>
            </p:cNvPr>
            <p:cNvSpPr txBox="1"/>
            <p:nvPr/>
          </p:nvSpPr>
          <p:spPr>
            <a:xfrm>
              <a:off x="6503168" y="2716766"/>
              <a:ext cx="1001446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0x3000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BAB4E46-23D0-7218-87A4-69E5A775053D}"/>
              </a:ext>
            </a:extLst>
          </p:cNvPr>
          <p:cNvGrpSpPr/>
          <p:nvPr/>
        </p:nvGrpSpPr>
        <p:grpSpPr>
          <a:xfrm>
            <a:off x="9317137" y="924134"/>
            <a:ext cx="2598658" cy="725263"/>
            <a:chOff x="6657984" y="2690265"/>
            <a:chExt cx="2598658" cy="725263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38794E71-5FCE-DED8-F646-810390624926}"/>
                </a:ext>
              </a:extLst>
            </p:cNvPr>
            <p:cNvGrpSpPr/>
            <p:nvPr/>
          </p:nvGrpSpPr>
          <p:grpSpPr>
            <a:xfrm>
              <a:off x="7761006" y="2696822"/>
              <a:ext cx="1495636" cy="369334"/>
              <a:chOff x="6535182" y="2372138"/>
              <a:chExt cx="1495636" cy="369334"/>
            </a:xfrm>
          </p:grpSpPr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B835BE51-5356-F329-0C77-FF6BF7E3FFE5}"/>
                  </a:ext>
                </a:extLst>
              </p:cNvPr>
              <p:cNvSpPr txBox="1"/>
              <p:nvPr/>
            </p:nvSpPr>
            <p:spPr>
              <a:xfrm>
                <a:off x="6535182" y="2372140"/>
                <a:ext cx="542408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50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61EEC73-68A7-EEBB-C1CC-3292D3BFC175}"/>
                  </a:ext>
                </a:extLst>
              </p:cNvPr>
              <p:cNvSpPr txBox="1"/>
              <p:nvPr/>
            </p:nvSpPr>
            <p:spPr>
              <a:xfrm>
                <a:off x="7088757" y="2372138"/>
                <a:ext cx="942061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NULL</a:t>
                </a:r>
              </a:p>
            </p:txBody>
          </p:sp>
        </p:grpSp>
        <p:sp>
          <p:nvSpPr>
            <p:cNvPr id="38" name="TextBox 24">
              <a:extLst>
                <a:ext uri="{FF2B5EF4-FFF2-40B4-BE49-F238E27FC236}">
                  <a16:creationId xmlns:a16="http://schemas.microsoft.com/office/drawing/2014/main" id="{A5F01251-C2C9-3219-3131-8B47D2E81F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0x4000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F69B8821-F706-45C4-C4B2-E56BAC94B19B}"/>
                </a:ext>
              </a:extLst>
            </p:cNvPr>
            <p:cNvSpPr txBox="1"/>
            <p:nvPr/>
          </p:nvSpPr>
          <p:spPr>
            <a:xfrm>
              <a:off x="6806814" y="2690265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0x1000</a:t>
              </a:r>
            </a:p>
          </p:txBody>
        </p:sp>
      </p:grp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C350930-6FEF-1C74-9983-9098057DED73}"/>
              </a:ext>
            </a:extLst>
          </p:cNvPr>
          <p:cNvCxnSpPr>
            <a:cxnSpLocks/>
          </p:cNvCxnSpPr>
          <p:nvPr/>
        </p:nvCxnSpPr>
        <p:spPr>
          <a:xfrm>
            <a:off x="5974288" y="2492952"/>
            <a:ext cx="4572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27CE0B4-0F1F-2EF8-8C4F-1A7BCCE33F31}"/>
              </a:ext>
            </a:extLst>
          </p:cNvPr>
          <p:cNvGrpSpPr/>
          <p:nvPr/>
        </p:nvGrpSpPr>
        <p:grpSpPr>
          <a:xfrm>
            <a:off x="6412277" y="2413368"/>
            <a:ext cx="2524097" cy="705454"/>
            <a:chOff x="6652790" y="2710074"/>
            <a:chExt cx="2524097" cy="705454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59C05099-C342-180E-297A-40D0E11ECDE3}"/>
                </a:ext>
              </a:extLst>
            </p:cNvPr>
            <p:cNvGrpSpPr/>
            <p:nvPr/>
          </p:nvGrpSpPr>
          <p:grpSpPr>
            <a:xfrm>
              <a:off x="7626625" y="2710074"/>
              <a:ext cx="1550262" cy="369334"/>
              <a:chOff x="6400801" y="2385390"/>
              <a:chExt cx="1550262" cy="369334"/>
            </a:xfrm>
          </p:grpSpPr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462853B7-9034-6D19-25AE-4D15A572769D}"/>
                  </a:ext>
                </a:extLst>
              </p:cNvPr>
              <p:cNvSpPr txBox="1"/>
              <p:nvPr/>
            </p:nvSpPr>
            <p:spPr>
              <a:xfrm>
                <a:off x="6400801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20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78EEF693-522A-2FD6-91CA-6F3F547D6E7B}"/>
                  </a:ext>
                </a:extLst>
              </p:cNvPr>
              <p:cNvSpPr txBox="1"/>
              <p:nvPr/>
            </p:nvSpPr>
            <p:spPr>
              <a:xfrm>
                <a:off x="7075503" y="2385390"/>
                <a:ext cx="875560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null</a:t>
                </a:r>
              </a:p>
            </p:txBody>
          </p:sp>
        </p:grpSp>
        <p:sp>
          <p:nvSpPr>
            <p:cNvPr id="46" name="TextBox 24">
              <a:extLst>
                <a:ext uri="{FF2B5EF4-FFF2-40B4-BE49-F238E27FC236}">
                  <a16:creationId xmlns:a16="http://schemas.microsoft.com/office/drawing/2014/main" id="{88BC724F-596E-B0AE-C491-4A60F39ECD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0x1000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C163324-7C7B-DB64-3664-4ED536190804}"/>
                </a:ext>
              </a:extLst>
            </p:cNvPr>
            <p:cNvSpPr txBox="1"/>
            <p:nvPr/>
          </p:nvSpPr>
          <p:spPr>
            <a:xfrm>
              <a:off x="6652790" y="2717165"/>
              <a:ext cx="973254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0x2000</a:t>
              </a:r>
            </a:p>
          </p:txBody>
        </p:sp>
      </p:grp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9BD2FBA-86CB-95A2-9892-DF873476F954}"/>
              </a:ext>
            </a:extLst>
          </p:cNvPr>
          <p:cNvCxnSpPr>
            <a:cxnSpLocks/>
          </p:cNvCxnSpPr>
          <p:nvPr/>
        </p:nvCxnSpPr>
        <p:spPr>
          <a:xfrm flipH="1" flipV="1">
            <a:off x="5976239" y="2696435"/>
            <a:ext cx="45720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>
            <a:extLst>
              <a:ext uri="{FF2B5EF4-FFF2-40B4-BE49-F238E27FC236}">
                <a16:creationId xmlns:a16="http://schemas.microsoft.com/office/drawing/2014/main" id="{BF5B071E-4E1E-A5E0-B6DA-99FBB2468C7D}"/>
              </a:ext>
            </a:extLst>
          </p:cNvPr>
          <p:cNvGrpSpPr/>
          <p:nvPr/>
        </p:nvGrpSpPr>
        <p:grpSpPr>
          <a:xfrm>
            <a:off x="345781" y="2370104"/>
            <a:ext cx="2572154" cy="705454"/>
            <a:chOff x="6657984" y="2710074"/>
            <a:chExt cx="2572154" cy="705454"/>
          </a:xfrm>
        </p:grpSpPr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EF8437F9-F929-5969-C9ED-42DFA2F51D4D}"/>
                </a:ext>
              </a:extLst>
            </p:cNvPr>
            <p:cNvGrpSpPr/>
            <p:nvPr/>
          </p:nvGrpSpPr>
          <p:grpSpPr>
            <a:xfrm>
              <a:off x="7626625" y="2710074"/>
              <a:ext cx="1603513" cy="369334"/>
              <a:chOff x="6400801" y="2385390"/>
              <a:chExt cx="1603513" cy="369334"/>
            </a:xfrm>
          </p:grpSpPr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FB86782C-09F0-1DC3-AF59-B0C8A7474E68}"/>
                  </a:ext>
                </a:extLst>
              </p:cNvPr>
              <p:cNvSpPr txBox="1"/>
              <p:nvPr/>
            </p:nvSpPr>
            <p:spPr>
              <a:xfrm>
                <a:off x="6400801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40</a:t>
                </a: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3F9C461-48FE-58F4-2968-F585B3E55411}"/>
                  </a:ext>
                </a:extLst>
              </p:cNvPr>
              <p:cNvSpPr txBox="1"/>
              <p:nvPr/>
            </p:nvSpPr>
            <p:spPr>
              <a:xfrm>
                <a:off x="7062253" y="2385390"/>
                <a:ext cx="942061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0x2000</a:t>
                </a:r>
              </a:p>
            </p:txBody>
          </p:sp>
        </p:grpSp>
        <p:sp>
          <p:nvSpPr>
            <p:cNvPr id="53" name="TextBox 24">
              <a:extLst>
                <a:ext uri="{FF2B5EF4-FFF2-40B4-BE49-F238E27FC236}">
                  <a16:creationId xmlns:a16="http://schemas.microsoft.com/office/drawing/2014/main" id="{30711FC0-5E79-9033-85FB-AD83008E34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0x3000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CFD17AC7-4E94-2337-C58A-B818F718F804}"/>
                </a:ext>
              </a:extLst>
            </p:cNvPr>
            <p:cNvSpPr txBox="1"/>
            <p:nvPr/>
          </p:nvSpPr>
          <p:spPr>
            <a:xfrm>
              <a:off x="6747201" y="2717165"/>
              <a:ext cx="874197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null</a:t>
              </a:r>
            </a:p>
          </p:txBody>
        </p:sp>
      </p:grp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BCC38663-1373-A1A3-43A7-97EFCAF0177C}"/>
              </a:ext>
            </a:extLst>
          </p:cNvPr>
          <p:cNvCxnSpPr>
            <a:cxnSpLocks/>
          </p:cNvCxnSpPr>
          <p:nvPr/>
        </p:nvCxnSpPr>
        <p:spPr>
          <a:xfrm>
            <a:off x="2972674" y="2499580"/>
            <a:ext cx="4572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690AC29F-338B-CB26-6DE7-51C8BF9A94A3}"/>
              </a:ext>
            </a:extLst>
          </p:cNvPr>
          <p:cNvCxnSpPr>
            <a:cxnSpLocks/>
          </p:cNvCxnSpPr>
          <p:nvPr/>
        </p:nvCxnSpPr>
        <p:spPr>
          <a:xfrm flipH="1" flipV="1">
            <a:off x="2947981" y="2662622"/>
            <a:ext cx="45720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oup 64">
            <a:extLst>
              <a:ext uri="{FF2B5EF4-FFF2-40B4-BE49-F238E27FC236}">
                <a16:creationId xmlns:a16="http://schemas.microsoft.com/office/drawing/2014/main" id="{F21198B1-4690-418A-A936-3B5C4816DEE1}"/>
              </a:ext>
            </a:extLst>
          </p:cNvPr>
          <p:cNvGrpSpPr/>
          <p:nvPr/>
        </p:nvGrpSpPr>
        <p:grpSpPr>
          <a:xfrm>
            <a:off x="3467792" y="2418355"/>
            <a:ext cx="2517797" cy="739307"/>
            <a:chOff x="6503769" y="2490693"/>
            <a:chExt cx="2670130" cy="739307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A24DA7D9-C51A-621A-9BAC-5D57FB8C7264}"/>
                </a:ext>
              </a:extLst>
            </p:cNvPr>
            <p:cNvGrpSpPr/>
            <p:nvPr/>
          </p:nvGrpSpPr>
          <p:grpSpPr>
            <a:xfrm>
              <a:off x="7500139" y="2498041"/>
              <a:ext cx="1673760" cy="369334"/>
              <a:chOff x="6274315" y="2173357"/>
              <a:chExt cx="1673760" cy="369334"/>
            </a:xfrm>
          </p:grpSpPr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DF678B8C-B76E-1EB5-A1DE-04B33639267D}"/>
                  </a:ext>
                </a:extLst>
              </p:cNvPr>
              <p:cNvSpPr txBox="1"/>
              <p:nvPr/>
            </p:nvSpPr>
            <p:spPr>
              <a:xfrm>
                <a:off x="6274315" y="2173359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30</a:t>
                </a:r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8D4DF8F7-D053-F8E0-AE1F-F7C95A309612}"/>
                  </a:ext>
                </a:extLst>
              </p:cNvPr>
              <p:cNvSpPr txBox="1"/>
              <p:nvPr/>
            </p:nvSpPr>
            <p:spPr>
              <a:xfrm>
                <a:off x="6949018" y="2173357"/>
                <a:ext cx="999057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0x1000</a:t>
                </a:r>
              </a:p>
            </p:txBody>
          </p:sp>
        </p:grpSp>
        <p:sp>
          <p:nvSpPr>
            <p:cNvPr id="67" name="TextBox 24">
              <a:extLst>
                <a:ext uri="{FF2B5EF4-FFF2-40B4-BE49-F238E27FC236}">
                  <a16:creationId xmlns:a16="http://schemas.microsoft.com/office/drawing/2014/main" id="{E1155A70-9C77-077D-4354-399529D19A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59608" y="2860668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0x2000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364FC15C-05A1-AFD0-CA25-8847372ABD3C}"/>
                </a:ext>
              </a:extLst>
            </p:cNvPr>
            <p:cNvSpPr txBox="1"/>
            <p:nvPr/>
          </p:nvSpPr>
          <p:spPr>
            <a:xfrm>
              <a:off x="6503769" y="2490693"/>
              <a:ext cx="1001446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0x3000</a:t>
              </a:r>
            </a:p>
          </p:txBody>
        </p:sp>
      </p:grp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20ED793A-6617-2E05-9B93-5967FC32C73C}"/>
              </a:ext>
            </a:extLst>
          </p:cNvPr>
          <p:cNvCxnSpPr>
            <a:cxnSpLocks/>
          </p:cNvCxnSpPr>
          <p:nvPr/>
        </p:nvCxnSpPr>
        <p:spPr>
          <a:xfrm>
            <a:off x="8928494" y="2499580"/>
            <a:ext cx="64008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7B960836-6F23-30C2-AB35-DBAA3F034B6D}"/>
              </a:ext>
            </a:extLst>
          </p:cNvPr>
          <p:cNvCxnSpPr>
            <a:cxnSpLocks/>
          </p:cNvCxnSpPr>
          <p:nvPr/>
        </p:nvCxnSpPr>
        <p:spPr>
          <a:xfrm flipH="1" flipV="1">
            <a:off x="8917053" y="2662622"/>
            <a:ext cx="64008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3245B8C-26FE-C781-155C-BDC8FB949D2A}"/>
              </a:ext>
            </a:extLst>
          </p:cNvPr>
          <p:cNvSpPr txBox="1"/>
          <p:nvPr/>
        </p:nvSpPr>
        <p:spPr>
          <a:xfrm>
            <a:off x="344292" y="149419"/>
            <a:ext cx="60937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u="sng" dirty="0">
                <a:highlight>
                  <a:srgbClr val="FFFF00"/>
                </a:highlight>
              </a:rPr>
              <a:t>delete at end</a:t>
            </a:r>
            <a:endParaRPr lang="en-US" b="1" u="sng" dirty="0">
              <a:highlight>
                <a:srgbClr val="FFFF00"/>
              </a:highlight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1A7B9EC-48AC-5DAE-4A00-2FDEA0717877}"/>
              </a:ext>
            </a:extLst>
          </p:cNvPr>
          <p:cNvSpPr txBox="1"/>
          <p:nvPr/>
        </p:nvSpPr>
        <p:spPr>
          <a:xfrm>
            <a:off x="2147165" y="3219057"/>
            <a:ext cx="452296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000" dirty="0"/>
              <a:t>if head==NULL then</a:t>
            </a:r>
          </a:p>
          <a:p>
            <a:r>
              <a:rPr lang="en-US" sz="2000" dirty="0"/>
              <a:t>             return -1;</a:t>
            </a:r>
          </a:p>
          <a:p>
            <a:r>
              <a:rPr lang="en-US" sz="2000" dirty="0"/>
              <a:t>      else {</a:t>
            </a:r>
          </a:p>
          <a:p>
            <a:r>
              <a:rPr lang="en-US" sz="2000" dirty="0"/>
              <a:t>               temp=head; </a:t>
            </a:r>
          </a:p>
          <a:p>
            <a:r>
              <a:rPr lang="en-US" sz="2000" dirty="0"/>
              <a:t>               while ( temp-&gt;next-&gt;next!=NULL)</a:t>
            </a:r>
          </a:p>
          <a:p>
            <a:r>
              <a:rPr lang="en-US" sz="2000" dirty="0"/>
              <a:t>                            temp=temp-&gt;next;</a:t>
            </a:r>
          </a:p>
          <a:p>
            <a:r>
              <a:rPr lang="en-US" sz="2000" b="1" dirty="0"/>
              <a:t>	x=temp-&gt;next-&gt;data;</a:t>
            </a:r>
          </a:p>
          <a:p>
            <a:r>
              <a:rPr lang="en-US" sz="2000" b="1" dirty="0"/>
              <a:t>                </a:t>
            </a:r>
            <a:r>
              <a:rPr lang="en-US" sz="2000" dirty="0" err="1"/>
              <a:t>d_node</a:t>
            </a:r>
            <a:r>
              <a:rPr lang="en-US" sz="2000" dirty="0"/>
              <a:t>=temp-&gt;next;</a:t>
            </a:r>
          </a:p>
          <a:p>
            <a:r>
              <a:rPr lang="en-US" sz="2000" b="1" dirty="0"/>
              <a:t>               temp-&gt;next=NULL;</a:t>
            </a:r>
          </a:p>
          <a:p>
            <a:r>
              <a:rPr lang="en-US" sz="2000" b="1" dirty="0"/>
              <a:t>               </a:t>
            </a:r>
            <a:r>
              <a:rPr lang="en-US" sz="2000" dirty="0"/>
              <a:t>free(</a:t>
            </a:r>
            <a:r>
              <a:rPr lang="en-US" sz="2000" dirty="0" err="1"/>
              <a:t>d_node</a:t>
            </a:r>
            <a:r>
              <a:rPr lang="en-US" sz="2000" dirty="0"/>
              <a:t>);</a:t>
            </a:r>
          </a:p>
          <a:p>
            <a:r>
              <a:rPr lang="en-US" sz="2000" b="1" dirty="0"/>
              <a:t>               </a:t>
            </a:r>
            <a:r>
              <a:rPr lang="en-US" sz="2000" dirty="0"/>
              <a:t>return x;</a:t>
            </a:r>
          </a:p>
          <a:p>
            <a:r>
              <a:rPr lang="en-US" sz="2000" dirty="0"/>
              <a:t>      }</a:t>
            </a: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BC1F782-097B-D947-271A-71A92D384410}"/>
              </a:ext>
            </a:extLst>
          </p:cNvPr>
          <p:cNvCxnSpPr>
            <a:cxnSpLocks/>
          </p:cNvCxnSpPr>
          <p:nvPr/>
        </p:nvCxnSpPr>
        <p:spPr>
          <a:xfrm flipV="1">
            <a:off x="7138059" y="3153178"/>
            <a:ext cx="0" cy="44167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B8EB4FB-197B-2E00-A4FB-45E1F5550B9C}"/>
              </a:ext>
            </a:extLst>
          </p:cNvPr>
          <p:cNvSpPr txBox="1"/>
          <p:nvPr/>
        </p:nvSpPr>
        <p:spPr>
          <a:xfrm>
            <a:off x="6899356" y="3542344"/>
            <a:ext cx="1216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temp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6CB5968-81D5-3479-8569-0FB7B1C15798}"/>
              </a:ext>
            </a:extLst>
          </p:cNvPr>
          <p:cNvSpPr txBox="1"/>
          <p:nvPr/>
        </p:nvSpPr>
        <p:spPr>
          <a:xfrm>
            <a:off x="-11628" y="3303418"/>
            <a:ext cx="654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head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5B055F9-0E98-782C-1907-B75C0F512C58}"/>
              </a:ext>
            </a:extLst>
          </p:cNvPr>
          <p:cNvCxnSpPr>
            <a:cxnSpLocks/>
          </p:cNvCxnSpPr>
          <p:nvPr/>
        </p:nvCxnSpPr>
        <p:spPr>
          <a:xfrm flipV="1">
            <a:off x="412039" y="3035797"/>
            <a:ext cx="338575" cy="26762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8E6DE811-10E0-F8A3-B828-1E0E68052E24}"/>
              </a:ext>
            </a:extLst>
          </p:cNvPr>
          <p:cNvSpPr txBox="1"/>
          <p:nvPr/>
        </p:nvSpPr>
        <p:spPr>
          <a:xfrm>
            <a:off x="9486686" y="3486358"/>
            <a:ext cx="1216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d_node</a:t>
            </a:r>
            <a:endParaRPr lang="en-US" dirty="0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BE8526C-5AC9-F16F-CE12-9C3610D1698B}"/>
              </a:ext>
            </a:extLst>
          </p:cNvPr>
          <p:cNvCxnSpPr>
            <a:cxnSpLocks/>
          </p:cNvCxnSpPr>
          <p:nvPr/>
        </p:nvCxnSpPr>
        <p:spPr>
          <a:xfrm flipV="1">
            <a:off x="9832052" y="3088736"/>
            <a:ext cx="0" cy="40485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B2A2B27-804D-F6F6-16A3-EB52789F6FDF}"/>
              </a:ext>
            </a:extLst>
          </p:cNvPr>
          <p:cNvGrpSpPr/>
          <p:nvPr/>
        </p:nvGrpSpPr>
        <p:grpSpPr>
          <a:xfrm>
            <a:off x="9440657" y="2383353"/>
            <a:ext cx="2598658" cy="725263"/>
            <a:chOff x="6657984" y="2690265"/>
            <a:chExt cx="2598658" cy="725263"/>
          </a:xfrm>
        </p:grpSpPr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745C66F0-CDF3-DD2C-23CE-9928E01BEFED}"/>
                </a:ext>
              </a:extLst>
            </p:cNvPr>
            <p:cNvGrpSpPr/>
            <p:nvPr/>
          </p:nvGrpSpPr>
          <p:grpSpPr>
            <a:xfrm>
              <a:off x="7626625" y="2696822"/>
              <a:ext cx="1630017" cy="369334"/>
              <a:chOff x="6400801" y="2372138"/>
              <a:chExt cx="1630017" cy="369334"/>
            </a:xfrm>
          </p:grpSpPr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CD182157-A1DB-7FF5-16DA-40A403277AA6}"/>
                  </a:ext>
                </a:extLst>
              </p:cNvPr>
              <p:cNvSpPr txBox="1"/>
              <p:nvPr/>
            </p:nvSpPr>
            <p:spPr>
              <a:xfrm>
                <a:off x="6400801" y="2372140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50</a:t>
                </a: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8D5F2686-2B8C-5B76-C1FC-182E42429663}"/>
                  </a:ext>
                </a:extLst>
              </p:cNvPr>
              <p:cNvSpPr txBox="1"/>
              <p:nvPr/>
            </p:nvSpPr>
            <p:spPr>
              <a:xfrm>
                <a:off x="7088757" y="2372138"/>
                <a:ext cx="942061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NULL</a:t>
                </a:r>
              </a:p>
            </p:txBody>
          </p:sp>
        </p:grpSp>
        <p:sp>
          <p:nvSpPr>
            <p:cNvPr id="59" name="TextBox 24">
              <a:extLst>
                <a:ext uri="{FF2B5EF4-FFF2-40B4-BE49-F238E27FC236}">
                  <a16:creationId xmlns:a16="http://schemas.microsoft.com/office/drawing/2014/main" id="{DD4B816A-D629-E894-8818-BDA99F3994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0x4000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DD8D0428-057F-2407-6FF0-8477949A228E}"/>
                </a:ext>
              </a:extLst>
            </p:cNvPr>
            <p:cNvSpPr txBox="1"/>
            <p:nvPr/>
          </p:nvSpPr>
          <p:spPr>
            <a:xfrm>
              <a:off x="6774495" y="2690265"/>
              <a:ext cx="851548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null</a:t>
              </a:r>
            </a:p>
          </p:txBody>
        </p:sp>
      </p:grpSp>
      <p:sp>
        <p:nvSpPr>
          <p:cNvPr id="78" name="TextBox 77">
            <a:extLst>
              <a:ext uri="{FF2B5EF4-FFF2-40B4-BE49-F238E27FC236}">
                <a16:creationId xmlns:a16="http://schemas.microsoft.com/office/drawing/2014/main" id="{1A026543-4F3F-E958-2BF7-92A926ADF9F9}"/>
              </a:ext>
            </a:extLst>
          </p:cNvPr>
          <p:cNvSpPr txBox="1"/>
          <p:nvPr/>
        </p:nvSpPr>
        <p:spPr>
          <a:xfrm>
            <a:off x="9528415" y="2390301"/>
            <a:ext cx="888458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0x1000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DCD4BB6-67CC-6EFA-406C-66E55815C06D}"/>
              </a:ext>
            </a:extLst>
          </p:cNvPr>
          <p:cNvSpPr txBox="1"/>
          <p:nvPr/>
        </p:nvSpPr>
        <p:spPr>
          <a:xfrm>
            <a:off x="8060420" y="2412055"/>
            <a:ext cx="888458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0x4000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4214C01-70F2-0E04-3E03-00EBBC581CAB}"/>
              </a:ext>
            </a:extLst>
          </p:cNvPr>
          <p:cNvCxnSpPr>
            <a:cxnSpLocks/>
          </p:cNvCxnSpPr>
          <p:nvPr/>
        </p:nvCxnSpPr>
        <p:spPr>
          <a:xfrm>
            <a:off x="8961172" y="1023147"/>
            <a:ext cx="54864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7B3FD21-CD78-AD69-1A7A-55CF4BC0935C}"/>
              </a:ext>
            </a:extLst>
          </p:cNvPr>
          <p:cNvCxnSpPr>
            <a:cxnSpLocks/>
          </p:cNvCxnSpPr>
          <p:nvPr/>
        </p:nvCxnSpPr>
        <p:spPr>
          <a:xfrm flipH="1" flipV="1">
            <a:off x="8949475" y="1226630"/>
            <a:ext cx="54864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C223092F-80BC-C50F-EDDF-DB735BBE1E40}"/>
              </a:ext>
            </a:extLst>
          </p:cNvPr>
          <p:cNvSpPr txBox="1"/>
          <p:nvPr/>
        </p:nvSpPr>
        <p:spPr>
          <a:xfrm>
            <a:off x="8060420" y="2415884"/>
            <a:ext cx="888458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NULL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2745593-D8FC-79C3-CEB1-E33F0397FA3E}"/>
              </a:ext>
            </a:extLst>
          </p:cNvPr>
          <p:cNvSpPr txBox="1"/>
          <p:nvPr/>
        </p:nvSpPr>
        <p:spPr>
          <a:xfrm>
            <a:off x="8986139" y="2161752"/>
            <a:ext cx="3598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931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5" grpId="0"/>
      <p:bldP spid="3" grpId="0"/>
      <p:bldP spid="78" grpId="0" animBg="1"/>
      <p:bldP spid="79" grpId="0" animBg="1"/>
      <p:bldP spid="63" grpId="0" animBg="1"/>
      <p:bldP spid="7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C350930-6FEF-1C74-9983-9098057DED73}"/>
              </a:ext>
            </a:extLst>
          </p:cNvPr>
          <p:cNvCxnSpPr>
            <a:cxnSpLocks/>
          </p:cNvCxnSpPr>
          <p:nvPr/>
        </p:nvCxnSpPr>
        <p:spPr>
          <a:xfrm>
            <a:off x="5737731" y="849687"/>
            <a:ext cx="73152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27CE0B4-0F1F-2EF8-8C4F-1A7BCCE33F31}"/>
              </a:ext>
            </a:extLst>
          </p:cNvPr>
          <p:cNvGrpSpPr/>
          <p:nvPr/>
        </p:nvGrpSpPr>
        <p:grpSpPr>
          <a:xfrm>
            <a:off x="6480517" y="763546"/>
            <a:ext cx="2524097" cy="712011"/>
            <a:chOff x="6652790" y="2703517"/>
            <a:chExt cx="2524097" cy="712011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59C05099-C342-180E-297A-40D0E11ECDE3}"/>
                </a:ext>
              </a:extLst>
            </p:cNvPr>
            <p:cNvGrpSpPr/>
            <p:nvPr/>
          </p:nvGrpSpPr>
          <p:grpSpPr>
            <a:xfrm>
              <a:off x="7626625" y="2710074"/>
              <a:ext cx="1550262" cy="369334"/>
              <a:chOff x="6400801" y="2385390"/>
              <a:chExt cx="1550262" cy="369334"/>
            </a:xfrm>
          </p:grpSpPr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462853B7-9034-6D19-25AE-4D15A572769D}"/>
                  </a:ext>
                </a:extLst>
              </p:cNvPr>
              <p:cNvSpPr txBox="1"/>
              <p:nvPr/>
            </p:nvSpPr>
            <p:spPr>
              <a:xfrm>
                <a:off x="6400801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20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78EEF693-522A-2FD6-91CA-6F3F547D6E7B}"/>
                  </a:ext>
                </a:extLst>
              </p:cNvPr>
              <p:cNvSpPr txBox="1"/>
              <p:nvPr/>
            </p:nvSpPr>
            <p:spPr>
              <a:xfrm>
                <a:off x="7075503" y="2385390"/>
                <a:ext cx="875560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0x4000</a:t>
                </a:r>
              </a:p>
            </p:txBody>
          </p:sp>
        </p:grpSp>
        <p:sp>
          <p:nvSpPr>
            <p:cNvPr id="46" name="TextBox 24">
              <a:extLst>
                <a:ext uri="{FF2B5EF4-FFF2-40B4-BE49-F238E27FC236}">
                  <a16:creationId xmlns:a16="http://schemas.microsoft.com/office/drawing/2014/main" id="{88BC724F-596E-B0AE-C491-4A60F39ECD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0x1000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C163324-7C7B-DB64-3664-4ED536190804}"/>
                </a:ext>
              </a:extLst>
            </p:cNvPr>
            <p:cNvSpPr txBox="1"/>
            <p:nvPr/>
          </p:nvSpPr>
          <p:spPr>
            <a:xfrm>
              <a:off x="6652790" y="2703517"/>
              <a:ext cx="973254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0x2000</a:t>
              </a:r>
            </a:p>
          </p:txBody>
        </p:sp>
      </p:grp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79BD2FBA-86CB-95A2-9892-DF873476F954}"/>
              </a:ext>
            </a:extLst>
          </p:cNvPr>
          <p:cNvCxnSpPr>
            <a:cxnSpLocks/>
          </p:cNvCxnSpPr>
          <p:nvPr/>
        </p:nvCxnSpPr>
        <p:spPr>
          <a:xfrm flipH="1" flipV="1">
            <a:off x="5713177" y="1000162"/>
            <a:ext cx="82296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>
            <a:extLst>
              <a:ext uri="{FF2B5EF4-FFF2-40B4-BE49-F238E27FC236}">
                <a16:creationId xmlns:a16="http://schemas.microsoft.com/office/drawing/2014/main" id="{BF5B071E-4E1E-A5E0-B6DA-99FBB2468C7D}"/>
              </a:ext>
            </a:extLst>
          </p:cNvPr>
          <p:cNvGrpSpPr/>
          <p:nvPr/>
        </p:nvGrpSpPr>
        <p:grpSpPr>
          <a:xfrm>
            <a:off x="188736" y="720282"/>
            <a:ext cx="2572154" cy="712011"/>
            <a:chOff x="6657984" y="2703517"/>
            <a:chExt cx="2572154" cy="712011"/>
          </a:xfrm>
        </p:grpSpPr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EF8437F9-F929-5969-C9ED-42DFA2F51D4D}"/>
                </a:ext>
              </a:extLst>
            </p:cNvPr>
            <p:cNvGrpSpPr/>
            <p:nvPr/>
          </p:nvGrpSpPr>
          <p:grpSpPr>
            <a:xfrm>
              <a:off x="7626625" y="2710074"/>
              <a:ext cx="1603513" cy="369334"/>
              <a:chOff x="6400801" y="2385390"/>
              <a:chExt cx="1603513" cy="369334"/>
            </a:xfrm>
          </p:grpSpPr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FB86782C-09F0-1DC3-AF59-B0C8A7474E68}"/>
                  </a:ext>
                </a:extLst>
              </p:cNvPr>
              <p:cNvSpPr txBox="1"/>
              <p:nvPr/>
            </p:nvSpPr>
            <p:spPr>
              <a:xfrm>
                <a:off x="6400801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40</a:t>
                </a: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3F9C461-48FE-58F4-2968-F585B3E55411}"/>
                  </a:ext>
                </a:extLst>
              </p:cNvPr>
              <p:cNvSpPr txBox="1"/>
              <p:nvPr/>
            </p:nvSpPr>
            <p:spPr>
              <a:xfrm>
                <a:off x="7062253" y="2385390"/>
                <a:ext cx="942061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0x2000</a:t>
                </a:r>
              </a:p>
            </p:txBody>
          </p:sp>
        </p:grpSp>
        <p:sp>
          <p:nvSpPr>
            <p:cNvPr id="53" name="TextBox 24">
              <a:extLst>
                <a:ext uri="{FF2B5EF4-FFF2-40B4-BE49-F238E27FC236}">
                  <a16:creationId xmlns:a16="http://schemas.microsoft.com/office/drawing/2014/main" id="{30711FC0-5E79-9033-85FB-AD83008E34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0x3000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CFD17AC7-4E94-2337-C58A-B818F718F804}"/>
                </a:ext>
              </a:extLst>
            </p:cNvPr>
            <p:cNvSpPr txBox="1"/>
            <p:nvPr/>
          </p:nvSpPr>
          <p:spPr>
            <a:xfrm>
              <a:off x="6774494" y="2703517"/>
              <a:ext cx="874197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null</a:t>
              </a:r>
            </a:p>
          </p:txBody>
        </p:sp>
      </p:grp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BCC38663-1373-A1A3-43A7-97EFCAF0177C}"/>
              </a:ext>
            </a:extLst>
          </p:cNvPr>
          <p:cNvCxnSpPr>
            <a:cxnSpLocks/>
          </p:cNvCxnSpPr>
          <p:nvPr/>
        </p:nvCxnSpPr>
        <p:spPr>
          <a:xfrm>
            <a:off x="2789126" y="856315"/>
            <a:ext cx="4572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690AC29F-338B-CB26-6DE7-51C8BF9A94A3}"/>
              </a:ext>
            </a:extLst>
          </p:cNvPr>
          <p:cNvCxnSpPr>
            <a:cxnSpLocks/>
          </p:cNvCxnSpPr>
          <p:nvPr/>
        </p:nvCxnSpPr>
        <p:spPr>
          <a:xfrm flipH="1" flipV="1">
            <a:off x="2777684" y="1019357"/>
            <a:ext cx="45720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oup 64">
            <a:extLst>
              <a:ext uri="{FF2B5EF4-FFF2-40B4-BE49-F238E27FC236}">
                <a16:creationId xmlns:a16="http://schemas.microsoft.com/office/drawing/2014/main" id="{F21198B1-4690-418A-A936-3B5C4816DEE1}"/>
              </a:ext>
            </a:extLst>
          </p:cNvPr>
          <p:cNvGrpSpPr/>
          <p:nvPr/>
        </p:nvGrpSpPr>
        <p:grpSpPr>
          <a:xfrm>
            <a:off x="3217980" y="775090"/>
            <a:ext cx="2517797" cy="739307"/>
            <a:chOff x="6503769" y="2490693"/>
            <a:chExt cx="2670130" cy="739307"/>
          </a:xfrm>
        </p:grpSpPr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A24DA7D9-C51A-621A-9BAC-5D57FB8C7264}"/>
                </a:ext>
              </a:extLst>
            </p:cNvPr>
            <p:cNvGrpSpPr/>
            <p:nvPr/>
          </p:nvGrpSpPr>
          <p:grpSpPr>
            <a:xfrm>
              <a:off x="7500139" y="2498041"/>
              <a:ext cx="1673760" cy="369334"/>
              <a:chOff x="6274315" y="2173357"/>
              <a:chExt cx="1673760" cy="369334"/>
            </a:xfrm>
          </p:grpSpPr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DF678B8C-B76E-1EB5-A1DE-04B33639267D}"/>
                  </a:ext>
                </a:extLst>
              </p:cNvPr>
              <p:cNvSpPr txBox="1"/>
              <p:nvPr/>
            </p:nvSpPr>
            <p:spPr>
              <a:xfrm>
                <a:off x="6274315" y="2173359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30</a:t>
                </a:r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8D4DF8F7-D053-F8E0-AE1F-F7C95A309612}"/>
                  </a:ext>
                </a:extLst>
              </p:cNvPr>
              <p:cNvSpPr txBox="1"/>
              <p:nvPr/>
            </p:nvSpPr>
            <p:spPr>
              <a:xfrm>
                <a:off x="6949018" y="2173357"/>
                <a:ext cx="999057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0x1000</a:t>
                </a:r>
              </a:p>
            </p:txBody>
          </p:sp>
        </p:grpSp>
        <p:sp>
          <p:nvSpPr>
            <p:cNvPr id="67" name="TextBox 24">
              <a:extLst>
                <a:ext uri="{FF2B5EF4-FFF2-40B4-BE49-F238E27FC236}">
                  <a16:creationId xmlns:a16="http://schemas.microsoft.com/office/drawing/2014/main" id="{E1155A70-9C77-077D-4354-399529D19A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59608" y="2860668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0x2000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364FC15C-05A1-AFD0-CA25-8847372ABD3C}"/>
                </a:ext>
              </a:extLst>
            </p:cNvPr>
            <p:cNvSpPr txBox="1"/>
            <p:nvPr/>
          </p:nvSpPr>
          <p:spPr>
            <a:xfrm>
              <a:off x="6503769" y="2490693"/>
              <a:ext cx="1001446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0x3000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F0BF7C2-01EC-ED86-837D-00336001FC6A}"/>
              </a:ext>
            </a:extLst>
          </p:cNvPr>
          <p:cNvGrpSpPr/>
          <p:nvPr/>
        </p:nvGrpSpPr>
        <p:grpSpPr>
          <a:xfrm>
            <a:off x="9510009" y="747932"/>
            <a:ext cx="2598658" cy="731960"/>
            <a:chOff x="6657984" y="2683568"/>
            <a:chExt cx="2598658" cy="731960"/>
          </a:xfrm>
        </p:grpSpPr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63231EA4-BB77-EC8D-4928-39DA51DD18B5}"/>
                </a:ext>
              </a:extLst>
            </p:cNvPr>
            <p:cNvGrpSpPr/>
            <p:nvPr/>
          </p:nvGrpSpPr>
          <p:grpSpPr>
            <a:xfrm>
              <a:off x="7626625" y="2683568"/>
              <a:ext cx="1630017" cy="369336"/>
              <a:chOff x="6400801" y="2358884"/>
              <a:chExt cx="1630017" cy="369336"/>
            </a:xfrm>
          </p:grpSpPr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B65CE69A-2D96-44CE-5855-A14F0B385BB2}"/>
                  </a:ext>
                </a:extLst>
              </p:cNvPr>
              <p:cNvSpPr txBox="1"/>
              <p:nvPr/>
            </p:nvSpPr>
            <p:spPr>
              <a:xfrm>
                <a:off x="6400801" y="2358888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50</a:t>
                </a:r>
              </a:p>
            </p:txBody>
          </p: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0EAF4BDF-0F5D-8A8E-F708-1A1750D3C7B3}"/>
                  </a:ext>
                </a:extLst>
              </p:cNvPr>
              <p:cNvSpPr txBox="1"/>
              <p:nvPr/>
            </p:nvSpPr>
            <p:spPr>
              <a:xfrm>
                <a:off x="7088757" y="2358884"/>
                <a:ext cx="942061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null</a:t>
                </a:r>
              </a:p>
            </p:txBody>
          </p:sp>
        </p:grpSp>
        <p:sp>
          <p:nvSpPr>
            <p:cNvPr id="74" name="TextBox 24">
              <a:extLst>
                <a:ext uri="{FF2B5EF4-FFF2-40B4-BE49-F238E27FC236}">
                  <a16:creationId xmlns:a16="http://schemas.microsoft.com/office/drawing/2014/main" id="{20A9F4BB-AAC1-E80E-87A9-C244808898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0x4000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0670B9F4-F8AE-E632-2BDE-DB9B75B4A38E}"/>
                </a:ext>
              </a:extLst>
            </p:cNvPr>
            <p:cNvSpPr txBox="1"/>
            <p:nvPr/>
          </p:nvSpPr>
          <p:spPr>
            <a:xfrm>
              <a:off x="6763735" y="2690265"/>
              <a:ext cx="888458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0x1000</a:t>
              </a:r>
            </a:p>
          </p:txBody>
        </p:sp>
      </p:grp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20ED793A-6617-2E05-9B93-5967FC32C73C}"/>
              </a:ext>
            </a:extLst>
          </p:cNvPr>
          <p:cNvCxnSpPr>
            <a:cxnSpLocks/>
          </p:cNvCxnSpPr>
          <p:nvPr/>
        </p:nvCxnSpPr>
        <p:spPr>
          <a:xfrm>
            <a:off x="8996734" y="856315"/>
            <a:ext cx="64008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7B960836-6F23-30C2-AB35-DBAA3F034B6D}"/>
              </a:ext>
            </a:extLst>
          </p:cNvPr>
          <p:cNvCxnSpPr>
            <a:cxnSpLocks/>
          </p:cNvCxnSpPr>
          <p:nvPr/>
        </p:nvCxnSpPr>
        <p:spPr>
          <a:xfrm flipH="1" flipV="1">
            <a:off x="8985293" y="1019357"/>
            <a:ext cx="64008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3245B8C-26FE-C781-155C-BDC8FB949D2A}"/>
              </a:ext>
            </a:extLst>
          </p:cNvPr>
          <p:cNvSpPr txBox="1"/>
          <p:nvPr/>
        </p:nvSpPr>
        <p:spPr>
          <a:xfrm>
            <a:off x="344292" y="149419"/>
            <a:ext cx="60937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u="sng" dirty="0">
                <a:highlight>
                  <a:srgbClr val="FFFF00"/>
                </a:highlight>
              </a:rPr>
              <a:t>delete at specified position </a:t>
            </a:r>
            <a:r>
              <a:rPr lang="en-US" sz="2400" b="1" u="sng" dirty="0"/>
              <a:t>(at pos=3)</a:t>
            </a:r>
            <a:endParaRPr lang="en-US" b="1" u="sng" dirty="0"/>
          </a:p>
        </p:txBody>
      </p:sp>
      <p:sp>
        <p:nvSpPr>
          <p:cNvPr id="34" name="TextBox 24">
            <a:extLst>
              <a:ext uri="{FF2B5EF4-FFF2-40B4-BE49-F238E27FC236}">
                <a16:creationId xmlns:a16="http://schemas.microsoft.com/office/drawing/2014/main" id="{41F667A8-2779-564D-338E-39B04B435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2742" y="756985"/>
            <a:ext cx="969790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0x2000</a:t>
            </a:r>
          </a:p>
        </p:txBody>
      </p:sp>
      <p:sp>
        <p:nvSpPr>
          <p:cNvPr id="35" name="TextBox 24">
            <a:extLst>
              <a:ext uri="{FF2B5EF4-FFF2-40B4-BE49-F238E27FC236}">
                <a16:creationId xmlns:a16="http://schemas.microsoft.com/office/drawing/2014/main" id="{9982C020-F76B-6DA3-37F1-F6B7C10083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1998" y="777873"/>
            <a:ext cx="969790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0x1000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132A9A-D96D-BD52-D324-2E3712BBA65E}"/>
              </a:ext>
            </a:extLst>
          </p:cNvPr>
          <p:cNvSpPr txBox="1"/>
          <p:nvPr/>
        </p:nvSpPr>
        <p:spPr>
          <a:xfrm>
            <a:off x="302564" y="1931928"/>
            <a:ext cx="654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head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C3C555E-3839-F2A3-5B0E-D3594EC110AF}"/>
              </a:ext>
            </a:extLst>
          </p:cNvPr>
          <p:cNvCxnSpPr>
            <a:cxnSpLocks/>
            <a:endCxn id="53" idx="2"/>
          </p:cNvCxnSpPr>
          <p:nvPr/>
        </p:nvCxnSpPr>
        <p:spPr>
          <a:xfrm flipV="1">
            <a:off x="626517" y="1432293"/>
            <a:ext cx="0" cy="46716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A5CF01C-F14D-9156-AC54-BBDE4CC2B7A5}"/>
              </a:ext>
            </a:extLst>
          </p:cNvPr>
          <p:cNvCxnSpPr>
            <a:cxnSpLocks/>
          </p:cNvCxnSpPr>
          <p:nvPr/>
        </p:nvCxnSpPr>
        <p:spPr>
          <a:xfrm>
            <a:off x="5753651" y="2571583"/>
            <a:ext cx="73152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9ED7AFD5-9769-B621-826E-26ED8A1B781D}"/>
              </a:ext>
            </a:extLst>
          </p:cNvPr>
          <p:cNvGrpSpPr/>
          <p:nvPr/>
        </p:nvGrpSpPr>
        <p:grpSpPr>
          <a:xfrm>
            <a:off x="6496437" y="2403554"/>
            <a:ext cx="2524097" cy="807547"/>
            <a:chOff x="6652790" y="2703517"/>
            <a:chExt cx="2524097" cy="807547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71C7CBE6-9A93-D59C-4780-D4CD166C8ACD}"/>
                </a:ext>
              </a:extLst>
            </p:cNvPr>
            <p:cNvGrpSpPr/>
            <p:nvPr/>
          </p:nvGrpSpPr>
          <p:grpSpPr>
            <a:xfrm>
              <a:off x="7626625" y="2710074"/>
              <a:ext cx="1550262" cy="369334"/>
              <a:chOff x="6400801" y="2385390"/>
              <a:chExt cx="1550262" cy="369334"/>
            </a:xfrm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2BE95A7-5DCD-3131-05CC-D3FA66581F7E}"/>
                  </a:ext>
                </a:extLst>
              </p:cNvPr>
              <p:cNvSpPr txBox="1"/>
              <p:nvPr/>
            </p:nvSpPr>
            <p:spPr>
              <a:xfrm>
                <a:off x="6400801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20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9ABDE8F-5EBA-1113-6057-1BEFACE58CB3}"/>
                  </a:ext>
                </a:extLst>
              </p:cNvPr>
              <p:cNvSpPr txBox="1"/>
              <p:nvPr/>
            </p:nvSpPr>
            <p:spPr>
              <a:xfrm>
                <a:off x="7075503" y="2385390"/>
                <a:ext cx="875560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0x4000</a:t>
                </a:r>
              </a:p>
            </p:txBody>
          </p:sp>
        </p:grpSp>
        <p:sp>
          <p:nvSpPr>
            <p:cNvPr id="12" name="TextBox 24">
              <a:extLst>
                <a:ext uri="{FF2B5EF4-FFF2-40B4-BE49-F238E27FC236}">
                  <a16:creationId xmlns:a16="http://schemas.microsoft.com/office/drawing/2014/main" id="{B757EAF9-8214-4E57-2099-EA6652D186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141732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0x1000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13BC4FE-A675-46A4-0193-F93BED5C4504}"/>
                </a:ext>
              </a:extLst>
            </p:cNvPr>
            <p:cNvSpPr txBox="1"/>
            <p:nvPr/>
          </p:nvSpPr>
          <p:spPr>
            <a:xfrm>
              <a:off x="6652790" y="2703517"/>
              <a:ext cx="973254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0x2000</a:t>
              </a:r>
            </a:p>
          </p:txBody>
        </p:sp>
      </p:grp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36220EC-CC1A-C45B-1AC0-9A31D01B9CA1}"/>
              </a:ext>
            </a:extLst>
          </p:cNvPr>
          <p:cNvCxnSpPr>
            <a:cxnSpLocks/>
          </p:cNvCxnSpPr>
          <p:nvPr/>
        </p:nvCxnSpPr>
        <p:spPr>
          <a:xfrm flipH="1" flipV="1">
            <a:off x="5729097" y="2681114"/>
            <a:ext cx="82296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18ABD68-8DB9-786F-44CB-8AC5E06202BA}"/>
              </a:ext>
            </a:extLst>
          </p:cNvPr>
          <p:cNvGrpSpPr/>
          <p:nvPr/>
        </p:nvGrpSpPr>
        <p:grpSpPr>
          <a:xfrm>
            <a:off x="204656" y="2360290"/>
            <a:ext cx="2572154" cy="712011"/>
            <a:chOff x="6657984" y="2703517"/>
            <a:chExt cx="2572154" cy="712011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9B68F295-87E1-7090-70C6-565B52C85380}"/>
                </a:ext>
              </a:extLst>
            </p:cNvPr>
            <p:cNvGrpSpPr/>
            <p:nvPr/>
          </p:nvGrpSpPr>
          <p:grpSpPr>
            <a:xfrm>
              <a:off x="7626625" y="2710074"/>
              <a:ext cx="1603513" cy="369334"/>
              <a:chOff x="6400801" y="2385390"/>
              <a:chExt cx="1603513" cy="369334"/>
            </a:xfrm>
          </p:grpSpPr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DD28FA9-2E66-E2C7-55BC-DF63A14EDB8B}"/>
                  </a:ext>
                </a:extLst>
              </p:cNvPr>
              <p:cNvSpPr txBox="1"/>
              <p:nvPr/>
            </p:nvSpPr>
            <p:spPr>
              <a:xfrm>
                <a:off x="6400801" y="2385392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40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8C1954D-B910-BD4E-7A03-C0CD81EAEB18}"/>
                  </a:ext>
                </a:extLst>
              </p:cNvPr>
              <p:cNvSpPr txBox="1"/>
              <p:nvPr/>
            </p:nvSpPr>
            <p:spPr>
              <a:xfrm>
                <a:off x="7062253" y="2385390"/>
                <a:ext cx="942061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0x2000</a:t>
                </a:r>
              </a:p>
            </p:txBody>
          </p:sp>
        </p:grpSp>
        <p:sp>
          <p:nvSpPr>
            <p:cNvPr id="20" name="TextBox 24">
              <a:extLst>
                <a:ext uri="{FF2B5EF4-FFF2-40B4-BE49-F238E27FC236}">
                  <a16:creationId xmlns:a16="http://schemas.microsoft.com/office/drawing/2014/main" id="{BBAF7D81-14C4-B078-D552-3B35ADC891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0x3000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481F272-70B7-7CC9-B853-681C428F7AF7}"/>
                </a:ext>
              </a:extLst>
            </p:cNvPr>
            <p:cNvSpPr txBox="1"/>
            <p:nvPr/>
          </p:nvSpPr>
          <p:spPr>
            <a:xfrm>
              <a:off x="6774494" y="2703517"/>
              <a:ext cx="874197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null</a:t>
              </a:r>
            </a:p>
          </p:txBody>
        </p:sp>
      </p:grp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71F90DD-801A-F8A1-567C-EA528612891E}"/>
              </a:ext>
            </a:extLst>
          </p:cNvPr>
          <p:cNvCxnSpPr>
            <a:cxnSpLocks/>
          </p:cNvCxnSpPr>
          <p:nvPr/>
        </p:nvCxnSpPr>
        <p:spPr>
          <a:xfrm>
            <a:off x="2805046" y="2496323"/>
            <a:ext cx="4572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9EEAFC3-54CE-7C33-F9CE-6EDE9C5C1208}"/>
              </a:ext>
            </a:extLst>
          </p:cNvPr>
          <p:cNvCxnSpPr>
            <a:cxnSpLocks/>
          </p:cNvCxnSpPr>
          <p:nvPr/>
        </p:nvCxnSpPr>
        <p:spPr>
          <a:xfrm flipH="1" flipV="1">
            <a:off x="2793604" y="2659365"/>
            <a:ext cx="45720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BBFCCD1B-0BE4-A037-0B6F-86A55903322C}"/>
              </a:ext>
            </a:extLst>
          </p:cNvPr>
          <p:cNvCxnSpPr>
            <a:cxnSpLocks/>
          </p:cNvCxnSpPr>
          <p:nvPr/>
        </p:nvCxnSpPr>
        <p:spPr>
          <a:xfrm flipH="1" flipV="1">
            <a:off x="9930121" y="3119900"/>
            <a:ext cx="471369" cy="30634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75C3FA7-AA68-035C-1F36-3A1C227A58D0}"/>
              </a:ext>
            </a:extLst>
          </p:cNvPr>
          <p:cNvSpPr txBox="1"/>
          <p:nvPr/>
        </p:nvSpPr>
        <p:spPr>
          <a:xfrm>
            <a:off x="10086956" y="3426243"/>
            <a:ext cx="1216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newnode</a:t>
            </a:r>
            <a:endParaRPr lang="en-US" dirty="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4EDDDAF-C12C-E712-F43D-4EA7A0998022}"/>
              </a:ext>
            </a:extLst>
          </p:cNvPr>
          <p:cNvGrpSpPr/>
          <p:nvPr/>
        </p:nvGrpSpPr>
        <p:grpSpPr>
          <a:xfrm>
            <a:off x="3233900" y="2415098"/>
            <a:ext cx="2517797" cy="739307"/>
            <a:chOff x="6503769" y="2490693"/>
            <a:chExt cx="2670130" cy="739307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AB36D099-FFE9-4F83-C7B5-2479F5024F1A}"/>
                </a:ext>
              </a:extLst>
            </p:cNvPr>
            <p:cNvGrpSpPr/>
            <p:nvPr/>
          </p:nvGrpSpPr>
          <p:grpSpPr>
            <a:xfrm>
              <a:off x="7500139" y="2498041"/>
              <a:ext cx="1673760" cy="369334"/>
              <a:chOff x="6274315" y="2173357"/>
              <a:chExt cx="1673760" cy="369334"/>
            </a:xfrm>
          </p:grpSpPr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0B98C94-B97B-4F36-1C6F-D0D502E226CD}"/>
                  </a:ext>
                </a:extLst>
              </p:cNvPr>
              <p:cNvSpPr txBox="1"/>
              <p:nvPr/>
            </p:nvSpPr>
            <p:spPr>
              <a:xfrm>
                <a:off x="6274315" y="2173359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30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F87F990-1F67-BE81-890C-8BDF851377D2}"/>
                  </a:ext>
                </a:extLst>
              </p:cNvPr>
              <p:cNvSpPr txBox="1"/>
              <p:nvPr/>
            </p:nvSpPr>
            <p:spPr>
              <a:xfrm>
                <a:off x="6949018" y="2173357"/>
                <a:ext cx="999057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0x1000</a:t>
                </a:r>
              </a:p>
            </p:txBody>
          </p:sp>
        </p:grpSp>
        <p:sp>
          <p:nvSpPr>
            <p:cNvPr id="30" name="TextBox 24">
              <a:extLst>
                <a:ext uri="{FF2B5EF4-FFF2-40B4-BE49-F238E27FC236}">
                  <a16:creationId xmlns:a16="http://schemas.microsoft.com/office/drawing/2014/main" id="{2FD19D59-F6EC-0012-9EE3-C60F3FB735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59608" y="2860668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0x2000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52163D71-B2CE-BEF2-0BA8-55567A8061BF}"/>
                </a:ext>
              </a:extLst>
            </p:cNvPr>
            <p:cNvSpPr txBox="1"/>
            <p:nvPr/>
          </p:nvSpPr>
          <p:spPr>
            <a:xfrm>
              <a:off x="6503769" y="2490693"/>
              <a:ext cx="1001446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0x3000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B5E5C171-2CB1-0266-746C-4FB80DA0070E}"/>
              </a:ext>
            </a:extLst>
          </p:cNvPr>
          <p:cNvGrpSpPr/>
          <p:nvPr/>
        </p:nvGrpSpPr>
        <p:grpSpPr>
          <a:xfrm>
            <a:off x="9525929" y="2387940"/>
            <a:ext cx="2598658" cy="731960"/>
            <a:chOff x="6657984" y="2683568"/>
            <a:chExt cx="2598658" cy="731960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A6801E1E-D33B-F8C2-5CD9-97EC78989581}"/>
                </a:ext>
              </a:extLst>
            </p:cNvPr>
            <p:cNvGrpSpPr/>
            <p:nvPr/>
          </p:nvGrpSpPr>
          <p:grpSpPr>
            <a:xfrm>
              <a:off x="7626625" y="2683568"/>
              <a:ext cx="1630017" cy="369336"/>
              <a:chOff x="6400801" y="2358884"/>
              <a:chExt cx="1630017" cy="369336"/>
            </a:xfrm>
          </p:grpSpPr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B026310-E321-CBCF-484A-7314C8AAE247}"/>
                  </a:ext>
                </a:extLst>
              </p:cNvPr>
              <p:cNvSpPr txBox="1"/>
              <p:nvPr/>
            </p:nvSpPr>
            <p:spPr>
              <a:xfrm>
                <a:off x="6400801" y="2358888"/>
                <a:ext cx="676789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50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A24D352C-6497-6755-E71A-7B3A49AE5BB1}"/>
                  </a:ext>
                </a:extLst>
              </p:cNvPr>
              <p:cNvSpPr txBox="1"/>
              <p:nvPr/>
            </p:nvSpPr>
            <p:spPr>
              <a:xfrm>
                <a:off x="7088757" y="2358884"/>
                <a:ext cx="942061" cy="36933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/>
                  <a:t>null</a:t>
                </a:r>
              </a:p>
            </p:txBody>
          </p:sp>
        </p:grpSp>
        <p:sp>
          <p:nvSpPr>
            <p:cNvPr id="39" name="TextBox 24">
              <a:extLst>
                <a:ext uri="{FF2B5EF4-FFF2-40B4-BE49-F238E27FC236}">
                  <a16:creationId xmlns:a16="http://schemas.microsoft.com/office/drawing/2014/main" id="{DE395911-B4C9-847C-2DEC-92D5958DF5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7984" y="3046196"/>
              <a:ext cx="87556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IN" altLang="en-US" b="1" dirty="0"/>
                <a:t>0x4000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C8EE79D7-FC38-40FC-8340-9BF35E198F4D}"/>
                </a:ext>
              </a:extLst>
            </p:cNvPr>
            <p:cNvSpPr txBox="1"/>
            <p:nvPr/>
          </p:nvSpPr>
          <p:spPr>
            <a:xfrm>
              <a:off x="6763735" y="2690265"/>
              <a:ext cx="888458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0x1000</a:t>
              </a:r>
            </a:p>
          </p:txBody>
        </p:sp>
      </p:grp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DB664C10-9B5C-8398-73AB-6B56E03535A8}"/>
              </a:ext>
            </a:extLst>
          </p:cNvPr>
          <p:cNvCxnSpPr>
            <a:cxnSpLocks/>
          </p:cNvCxnSpPr>
          <p:nvPr/>
        </p:nvCxnSpPr>
        <p:spPr>
          <a:xfrm>
            <a:off x="9012654" y="2578211"/>
            <a:ext cx="64008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9FC0B1CA-ADA2-38F1-8ABB-BE7A036CAA65}"/>
              </a:ext>
            </a:extLst>
          </p:cNvPr>
          <p:cNvCxnSpPr>
            <a:cxnSpLocks/>
          </p:cNvCxnSpPr>
          <p:nvPr/>
        </p:nvCxnSpPr>
        <p:spPr>
          <a:xfrm flipH="1" flipV="1">
            <a:off x="9001213" y="2686661"/>
            <a:ext cx="640080" cy="749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789DA56F-0639-E512-02AA-7879A5062AE4}"/>
              </a:ext>
            </a:extLst>
          </p:cNvPr>
          <p:cNvCxnSpPr>
            <a:cxnSpLocks/>
          </p:cNvCxnSpPr>
          <p:nvPr/>
        </p:nvCxnSpPr>
        <p:spPr>
          <a:xfrm flipV="1">
            <a:off x="6917816" y="3150303"/>
            <a:ext cx="0" cy="44167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B34773FB-CC01-575B-8B8A-470B78B9CB66}"/>
              </a:ext>
            </a:extLst>
          </p:cNvPr>
          <p:cNvSpPr txBox="1"/>
          <p:nvPr/>
        </p:nvSpPr>
        <p:spPr>
          <a:xfrm>
            <a:off x="6679113" y="3539469"/>
            <a:ext cx="1216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temp</a:t>
            </a:r>
          </a:p>
        </p:txBody>
      </p:sp>
      <p:sp>
        <p:nvSpPr>
          <p:cNvPr id="71" name="TextBox 24">
            <a:extLst>
              <a:ext uri="{FF2B5EF4-FFF2-40B4-BE49-F238E27FC236}">
                <a16:creationId xmlns:a16="http://schemas.microsoft.com/office/drawing/2014/main" id="{07DF4F7B-D06D-F505-B983-3E4626B5C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662" y="2396993"/>
            <a:ext cx="969790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0x2000</a:t>
            </a:r>
          </a:p>
        </p:txBody>
      </p:sp>
      <p:sp>
        <p:nvSpPr>
          <p:cNvPr id="78" name="TextBox 24">
            <a:extLst>
              <a:ext uri="{FF2B5EF4-FFF2-40B4-BE49-F238E27FC236}">
                <a16:creationId xmlns:a16="http://schemas.microsoft.com/office/drawing/2014/main" id="{20D5CD76-5403-2586-28D4-973242806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7918" y="2417881"/>
            <a:ext cx="969790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0x1000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6D8B4026-244B-3EA1-E78C-BC1C1EAA35D4}"/>
              </a:ext>
            </a:extLst>
          </p:cNvPr>
          <p:cNvSpPr txBox="1"/>
          <p:nvPr/>
        </p:nvSpPr>
        <p:spPr>
          <a:xfrm>
            <a:off x="318484" y="3571936"/>
            <a:ext cx="654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head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B96B25B3-2DD4-D974-276F-2C97EB50DAFD}"/>
              </a:ext>
            </a:extLst>
          </p:cNvPr>
          <p:cNvCxnSpPr>
            <a:cxnSpLocks/>
            <a:endCxn id="20" idx="2"/>
          </p:cNvCxnSpPr>
          <p:nvPr/>
        </p:nvCxnSpPr>
        <p:spPr>
          <a:xfrm flipV="1">
            <a:off x="642437" y="3072301"/>
            <a:ext cx="0" cy="46716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C6DF7228-150B-13D3-4C1D-9C8BC5D426AC}"/>
              </a:ext>
            </a:extLst>
          </p:cNvPr>
          <p:cNvSpPr txBox="1"/>
          <p:nvPr/>
        </p:nvSpPr>
        <p:spPr>
          <a:xfrm>
            <a:off x="4561532" y="4311018"/>
            <a:ext cx="3583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temp-&gt;</a:t>
            </a:r>
            <a:r>
              <a:rPr lang="en-US" dirty="0" err="1"/>
              <a:t>prev</a:t>
            </a:r>
            <a:r>
              <a:rPr lang="en-US" dirty="0"/>
              <a:t>-&gt;next = temp-&gt;next</a:t>
            </a:r>
          </a:p>
          <a:p>
            <a:r>
              <a:rPr lang="en-US" dirty="0"/>
              <a:t>temp-&gt;next-&gt;</a:t>
            </a:r>
            <a:r>
              <a:rPr lang="en-US" dirty="0" err="1"/>
              <a:t>prev</a:t>
            </a:r>
            <a:r>
              <a:rPr lang="en-US" dirty="0"/>
              <a:t> = temp-&gt;</a:t>
            </a:r>
            <a:r>
              <a:rPr lang="en-US" dirty="0" err="1"/>
              <a:t>prev</a:t>
            </a:r>
            <a:r>
              <a:rPr lang="en-US" dirty="0"/>
              <a:t>;</a:t>
            </a:r>
          </a:p>
        </p:txBody>
      </p:sp>
      <p:cxnSp>
        <p:nvCxnSpPr>
          <p:cNvPr id="96" name="Connector: Elbow 95">
            <a:extLst>
              <a:ext uri="{FF2B5EF4-FFF2-40B4-BE49-F238E27FC236}">
                <a16:creationId xmlns:a16="http://schemas.microsoft.com/office/drawing/2014/main" id="{D3B4CC48-DD40-A4AA-8EAC-506102BD9A4A}"/>
              </a:ext>
            </a:extLst>
          </p:cNvPr>
          <p:cNvCxnSpPr>
            <a:cxnSpLocks/>
          </p:cNvCxnSpPr>
          <p:nvPr/>
        </p:nvCxnSpPr>
        <p:spPr>
          <a:xfrm flipV="1">
            <a:off x="5777708" y="2268793"/>
            <a:ext cx="1861871" cy="189353"/>
          </a:xfrm>
          <a:prstGeom prst="bentConnector3">
            <a:avLst>
              <a:gd name="adj1" fmla="val 33141"/>
            </a:avLst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or: Elbow 101">
            <a:extLst>
              <a:ext uri="{FF2B5EF4-FFF2-40B4-BE49-F238E27FC236}">
                <a16:creationId xmlns:a16="http://schemas.microsoft.com/office/drawing/2014/main" id="{FE589869-F34A-32FE-D8B9-68D16D476B0D}"/>
              </a:ext>
            </a:extLst>
          </p:cNvPr>
          <p:cNvCxnSpPr/>
          <p:nvPr/>
        </p:nvCxnSpPr>
        <p:spPr>
          <a:xfrm>
            <a:off x="7625930" y="2268793"/>
            <a:ext cx="1997236" cy="149088"/>
          </a:xfrm>
          <a:prstGeom prst="bentConnector3">
            <a:avLst>
              <a:gd name="adj1" fmla="val 75967"/>
            </a:avLst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ADCD92E4-4729-E29B-5093-6FF788D6E576}"/>
              </a:ext>
            </a:extLst>
          </p:cNvPr>
          <p:cNvSpPr txBox="1"/>
          <p:nvPr/>
        </p:nvSpPr>
        <p:spPr>
          <a:xfrm>
            <a:off x="4809069" y="2413238"/>
            <a:ext cx="942061" cy="3693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0x4000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099B4652-C7A1-DE27-27F0-04CE8E6FED2E}"/>
              </a:ext>
            </a:extLst>
          </p:cNvPr>
          <p:cNvSpPr txBox="1"/>
          <p:nvPr/>
        </p:nvSpPr>
        <p:spPr>
          <a:xfrm>
            <a:off x="9637434" y="2417881"/>
            <a:ext cx="942061" cy="3693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0x2000</a:t>
            </a:r>
          </a:p>
        </p:txBody>
      </p:sp>
      <p:cxnSp>
        <p:nvCxnSpPr>
          <p:cNvPr id="107" name="Connector: Elbow 106">
            <a:extLst>
              <a:ext uri="{FF2B5EF4-FFF2-40B4-BE49-F238E27FC236}">
                <a16:creationId xmlns:a16="http://schemas.microsoft.com/office/drawing/2014/main" id="{C56D5A64-ED9D-8815-9C7C-3FBFB831FCA9}"/>
              </a:ext>
            </a:extLst>
          </p:cNvPr>
          <p:cNvCxnSpPr/>
          <p:nvPr/>
        </p:nvCxnSpPr>
        <p:spPr>
          <a:xfrm rot="10800000" flipV="1">
            <a:off x="7895288" y="2772885"/>
            <a:ext cx="1736392" cy="166887"/>
          </a:xfrm>
          <a:prstGeom prst="bentConnector3">
            <a:avLst>
              <a:gd name="adj1" fmla="val 31136"/>
            </a:avLst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ctor: Elbow 109">
            <a:extLst>
              <a:ext uri="{FF2B5EF4-FFF2-40B4-BE49-F238E27FC236}">
                <a16:creationId xmlns:a16="http://schemas.microsoft.com/office/drawing/2014/main" id="{69300366-2688-89BB-CD71-DBDB2138D56C}"/>
              </a:ext>
            </a:extLst>
          </p:cNvPr>
          <p:cNvCxnSpPr/>
          <p:nvPr/>
        </p:nvCxnSpPr>
        <p:spPr>
          <a:xfrm rot="10800000">
            <a:off x="5726825" y="2746233"/>
            <a:ext cx="2213268" cy="184666"/>
          </a:xfrm>
          <a:prstGeom prst="bentConnector3">
            <a:avLst>
              <a:gd name="adj1" fmla="val 67266"/>
            </a:avLst>
          </a:prstGeom>
          <a:ln w="28575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2E9579CE-3A6F-62EB-0654-2FBCAC7CD2FD}"/>
              </a:ext>
            </a:extLst>
          </p:cNvPr>
          <p:cNvSpPr txBox="1"/>
          <p:nvPr/>
        </p:nvSpPr>
        <p:spPr>
          <a:xfrm>
            <a:off x="5860181" y="2215273"/>
            <a:ext cx="3598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A92B501-8558-5EC1-7672-5194EC9D7CEF}"/>
              </a:ext>
            </a:extLst>
          </p:cNvPr>
          <p:cNvSpPr txBox="1"/>
          <p:nvPr/>
        </p:nvSpPr>
        <p:spPr>
          <a:xfrm>
            <a:off x="9138483" y="2366977"/>
            <a:ext cx="3598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x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824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104" grpId="0" animBg="1"/>
      <p:bldP spid="105" grpId="0" animBg="1"/>
      <p:bldP spid="112" grpId="0"/>
      <p:bldP spid="1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7DAFF-BA1D-1F9C-28EF-A9B8ADEC2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662" y="179597"/>
            <a:ext cx="10515600" cy="734805"/>
          </a:xfrm>
        </p:spPr>
        <p:txBody>
          <a:bodyPr/>
          <a:lstStyle/>
          <a:p>
            <a:r>
              <a:rPr lang="en-US" dirty="0"/>
              <a:t>Operations on Linked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ACB1F-DF20-5EDC-A489-2AB32FFC8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8045"/>
            <a:ext cx="10515600" cy="53860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Creation – Creating a linked list</a:t>
            </a:r>
          </a:p>
          <a:p>
            <a:r>
              <a:rPr lang="en-US" dirty="0"/>
              <a:t>Insertion – Inserting an element into the list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At beginning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At end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At position</a:t>
            </a:r>
          </a:p>
          <a:p>
            <a:r>
              <a:rPr lang="en-US" dirty="0"/>
              <a:t>Deletion  - Deleting an element from the list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At beginning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At end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At position</a:t>
            </a:r>
          </a:p>
          <a:p>
            <a:r>
              <a:rPr lang="en-US" dirty="0"/>
              <a:t>Search – searching an element in the list</a:t>
            </a:r>
          </a:p>
          <a:p>
            <a:r>
              <a:rPr lang="en-US" dirty="0"/>
              <a:t>Count – count the number of elements in the list</a:t>
            </a:r>
          </a:p>
          <a:p>
            <a:r>
              <a:rPr lang="en-US" dirty="0"/>
              <a:t>Traverse – visiting each node(element) exactly once.</a:t>
            </a:r>
          </a:p>
        </p:txBody>
      </p:sp>
    </p:spTree>
    <p:extLst>
      <p:ext uri="{BB962C8B-B14F-4D97-AF65-F5344CB8AC3E}">
        <p14:creationId xmlns:p14="http://schemas.microsoft.com/office/powerpoint/2010/main" val="1283479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05856-F22F-7BF7-2BDE-2C8E62DA2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469" y="276621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CSLL– Create Operation</a:t>
            </a:r>
          </a:p>
        </p:txBody>
      </p:sp>
    </p:spTree>
    <p:extLst>
      <p:ext uri="{BB962C8B-B14F-4D97-AF65-F5344CB8AC3E}">
        <p14:creationId xmlns:p14="http://schemas.microsoft.com/office/powerpoint/2010/main" val="4071866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96834-05AF-41A6-EC47-836B593D2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6102"/>
            <a:ext cx="10515600" cy="761310"/>
          </a:xfrm>
        </p:spPr>
        <p:txBody>
          <a:bodyPr/>
          <a:lstStyle/>
          <a:p>
            <a:r>
              <a:rPr lang="en-US" dirty="0"/>
              <a:t>Creation of Circular Singly Linked List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E272B5-E120-17B6-291E-FBAB6D19B7BF}"/>
              </a:ext>
            </a:extLst>
          </p:cNvPr>
          <p:cNvSpPr txBox="1"/>
          <p:nvPr/>
        </p:nvSpPr>
        <p:spPr>
          <a:xfrm>
            <a:off x="993913" y="1338471"/>
            <a:ext cx="24782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Initially List is empty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FABDB32-F935-40C4-E49F-E5CCB3A5241C}"/>
              </a:ext>
            </a:extLst>
          </p:cNvPr>
          <p:cNvSpPr txBox="1"/>
          <p:nvPr/>
        </p:nvSpPr>
        <p:spPr>
          <a:xfrm>
            <a:off x="7290419" y="1364969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  = NULL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9F34752-C44A-DCB9-D39C-C8345DD49BBA}"/>
              </a:ext>
            </a:extLst>
          </p:cNvPr>
          <p:cNvSpPr txBox="1"/>
          <p:nvPr/>
        </p:nvSpPr>
        <p:spPr>
          <a:xfrm>
            <a:off x="6764765" y="1364971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head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52C9A55-F61F-50C7-489D-1A025AE6A416}"/>
              </a:ext>
            </a:extLst>
          </p:cNvPr>
          <p:cNvSpPr txBox="1"/>
          <p:nvPr/>
        </p:nvSpPr>
        <p:spPr>
          <a:xfrm>
            <a:off x="536719" y="1994461"/>
            <a:ext cx="41695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1. Create a node known as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2. Put the data into the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3. Attach the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to the list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4. 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tail-&gt;next=head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F07F532-5D16-BBFC-31A2-5AB5A14EDDB3}"/>
              </a:ext>
            </a:extLst>
          </p:cNvPr>
          <p:cNvGrpSpPr/>
          <p:nvPr/>
        </p:nvGrpSpPr>
        <p:grpSpPr>
          <a:xfrm>
            <a:off x="6811617" y="1908316"/>
            <a:ext cx="1616763" cy="369334"/>
            <a:chOff x="6400801" y="2385390"/>
            <a:chExt cx="1616763" cy="369334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FD8C672-ED75-618B-6472-E4C134856978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data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E32EE43A-56C5-A8E7-AA6D-A1C221C5E1AB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19971F6-F5DC-7CEE-6A16-83B8699CA696}"/>
              </a:ext>
            </a:extLst>
          </p:cNvPr>
          <p:cNvGrpSpPr/>
          <p:nvPr/>
        </p:nvGrpSpPr>
        <p:grpSpPr>
          <a:xfrm>
            <a:off x="6804991" y="2723326"/>
            <a:ext cx="1616763" cy="369334"/>
            <a:chOff x="6400801" y="2385390"/>
            <a:chExt cx="1616763" cy="369334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2603888-516D-8DA9-E584-A016802B3383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20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D1BA63B7-26CA-6D66-1CA1-C5521C7B73A2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0x1000</a:t>
              </a:r>
            </a:p>
          </p:txBody>
        </p:sp>
      </p:grpSp>
      <p:sp>
        <p:nvSpPr>
          <p:cNvPr id="39" name="TextBox 24">
            <a:extLst>
              <a:ext uri="{FF2B5EF4-FFF2-40B4-BE49-F238E27FC236}">
                <a16:creationId xmlns:a16="http://schemas.microsoft.com/office/drawing/2014/main" id="{5E7E758D-E5A4-7E05-D86D-C2330AA27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4365" y="2231188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0x1000</a:t>
            </a:r>
          </a:p>
        </p:txBody>
      </p:sp>
      <p:sp>
        <p:nvSpPr>
          <p:cNvPr id="40" name="TextBox 24">
            <a:extLst>
              <a:ext uri="{FF2B5EF4-FFF2-40B4-BE49-F238E27FC236}">
                <a16:creationId xmlns:a16="http://schemas.microsoft.com/office/drawing/2014/main" id="{9B59B4D9-1D2F-53D8-602D-25C049650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0993" y="3046196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0x1000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5A72261-8DC5-FF3A-56BB-EBBDA0E91A17}"/>
              </a:ext>
            </a:extLst>
          </p:cNvPr>
          <p:cNvSpPr txBox="1"/>
          <p:nvPr/>
        </p:nvSpPr>
        <p:spPr>
          <a:xfrm>
            <a:off x="7297049" y="3425688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  = 0x1000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5EFEEAE-7E2F-D67A-82E9-BE51607E9125}"/>
              </a:ext>
            </a:extLst>
          </p:cNvPr>
          <p:cNvSpPr txBox="1"/>
          <p:nvPr/>
        </p:nvSpPr>
        <p:spPr>
          <a:xfrm>
            <a:off x="6771395" y="3425690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head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36A067A-0749-3BC0-B49C-8D9FE3AA280D}"/>
              </a:ext>
            </a:extLst>
          </p:cNvPr>
          <p:cNvSpPr txBox="1"/>
          <p:nvPr/>
        </p:nvSpPr>
        <p:spPr>
          <a:xfrm>
            <a:off x="503584" y="4558755"/>
            <a:ext cx="580787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1. Create a node known as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2. Put  the data into the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3. Attach the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to the list</a:t>
            </a:r>
          </a:p>
          <a:p>
            <a:pPr marL="800100" lvl="1" indent="-342900">
              <a:buFontTx/>
              <a:buChar char="-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Update the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newnode’s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next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field with 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head</a:t>
            </a:r>
          </a:p>
          <a:p>
            <a:pPr marL="800100" lvl="1" indent="-342900">
              <a:buFontTx/>
              <a:buChar char="-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Update the 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head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field with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4. tail-&gt;next=head </a:t>
            </a:r>
          </a:p>
          <a:p>
            <a:pPr marL="800100" lvl="1" indent="-342900">
              <a:buFontTx/>
              <a:buChar char="-"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1383EC7-675E-7372-11D1-1ECC6D6406D5}"/>
              </a:ext>
            </a:extLst>
          </p:cNvPr>
          <p:cNvSpPr txBox="1"/>
          <p:nvPr/>
        </p:nvSpPr>
        <p:spPr>
          <a:xfrm>
            <a:off x="636109" y="3695206"/>
            <a:ext cx="28360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Do you want to continue?</a:t>
            </a:r>
            <a:endParaRPr lang="en-US" dirty="0"/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B5EFC87-AA53-A9BC-C967-22FA1C9754F9}"/>
              </a:ext>
            </a:extLst>
          </p:cNvPr>
          <p:cNvGrpSpPr/>
          <p:nvPr/>
        </p:nvGrpSpPr>
        <p:grpSpPr>
          <a:xfrm>
            <a:off x="6751983" y="4167816"/>
            <a:ext cx="1616763" cy="369334"/>
            <a:chOff x="6400801" y="2385390"/>
            <a:chExt cx="1616763" cy="369334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EEFC6816-EA40-39F6-6E51-B4ECCD420EFB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data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B2BE9FBB-5D97-80CB-8AE3-1963A80747E4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14C49846-6B30-1B73-DED5-3B76326A2FF4}"/>
              </a:ext>
            </a:extLst>
          </p:cNvPr>
          <p:cNvGrpSpPr/>
          <p:nvPr/>
        </p:nvGrpSpPr>
        <p:grpSpPr>
          <a:xfrm>
            <a:off x="6745357" y="4982826"/>
            <a:ext cx="1616763" cy="369334"/>
            <a:chOff x="6400801" y="2385390"/>
            <a:chExt cx="1616763" cy="369334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12E7D195-E235-1BF1-49D9-831C67009E86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30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CAF9C85F-B50C-32BA-DDDA-89591B0253B7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null</a:t>
              </a:r>
            </a:p>
          </p:txBody>
        </p:sp>
      </p:grpSp>
      <p:sp>
        <p:nvSpPr>
          <p:cNvPr id="53" name="TextBox 24">
            <a:extLst>
              <a:ext uri="{FF2B5EF4-FFF2-40B4-BE49-F238E27FC236}">
                <a16:creationId xmlns:a16="http://schemas.microsoft.com/office/drawing/2014/main" id="{904D5F41-8E2A-A042-8D27-4AA006494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4731" y="4490688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0x2000</a:t>
            </a:r>
          </a:p>
        </p:txBody>
      </p:sp>
      <p:sp>
        <p:nvSpPr>
          <p:cNvPr id="54" name="TextBox 24">
            <a:extLst>
              <a:ext uri="{FF2B5EF4-FFF2-40B4-BE49-F238E27FC236}">
                <a16:creationId xmlns:a16="http://schemas.microsoft.com/office/drawing/2014/main" id="{40891951-BE6F-3FD0-246E-119241ED1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1359" y="5305696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0x2000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EEEDDCC-3A23-7E5D-E7CD-C7AB6C306B1B}"/>
              </a:ext>
            </a:extLst>
          </p:cNvPr>
          <p:cNvSpPr txBox="1"/>
          <p:nvPr/>
        </p:nvSpPr>
        <p:spPr>
          <a:xfrm>
            <a:off x="7237415" y="6453807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  = 0x2000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84BC51C-FAC2-2D1E-CCA9-D9C2650C767D}"/>
              </a:ext>
            </a:extLst>
          </p:cNvPr>
          <p:cNvSpPr txBox="1"/>
          <p:nvPr/>
        </p:nvSpPr>
        <p:spPr>
          <a:xfrm>
            <a:off x="6711761" y="6453809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head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74257EBB-E8B1-2C0E-4258-7E4D3C0917C5}"/>
              </a:ext>
            </a:extLst>
          </p:cNvPr>
          <p:cNvGrpSpPr/>
          <p:nvPr/>
        </p:nvGrpSpPr>
        <p:grpSpPr>
          <a:xfrm>
            <a:off x="8898837" y="5824334"/>
            <a:ext cx="1616763" cy="369334"/>
            <a:chOff x="6400801" y="2385390"/>
            <a:chExt cx="1616763" cy="369334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61904DF0-899F-F862-73FF-92C4858F231D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20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CAF72385-06F5-A59D-46B7-03059DD57412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0x2000</a:t>
              </a:r>
            </a:p>
          </p:txBody>
        </p:sp>
      </p:grpSp>
      <p:sp>
        <p:nvSpPr>
          <p:cNvPr id="60" name="TextBox 24">
            <a:extLst>
              <a:ext uri="{FF2B5EF4-FFF2-40B4-BE49-F238E27FC236}">
                <a16:creationId xmlns:a16="http://schemas.microsoft.com/office/drawing/2014/main" id="{F08573F7-8323-AB0F-CAE0-AEBD43AA5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04839" y="6147204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0x1000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755B44F3-14AE-F710-478D-E697604EAEB2}"/>
              </a:ext>
            </a:extLst>
          </p:cNvPr>
          <p:cNvGrpSpPr/>
          <p:nvPr/>
        </p:nvGrpSpPr>
        <p:grpSpPr>
          <a:xfrm>
            <a:off x="6732103" y="5817709"/>
            <a:ext cx="1616763" cy="369334"/>
            <a:chOff x="6400801" y="2385390"/>
            <a:chExt cx="1616763" cy="369334"/>
          </a:xfrm>
        </p:grpSpPr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8333171B-AF67-8CDB-D325-0BD41BBB9964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30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E16C3047-A64B-35FC-932B-6198DC7BF8AF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0x1000</a:t>
              </a:r>
            </a:p>
          </p:txBody>
        </p:sp>
      </p:grpSp>
      <p:sp>
        <p:nvSpPr>
          <p:cNvPr id="64" name="TextBox 24">
            <a:extLst>
              <a:ext uri="{FF2B5EF4-FFF2-40B4-BE49-F238E27FC236}">
                <a16:creationId xmlns:a16="http://schemas.microsoft.com/office/drawing/2014/main" id="{BBDE39D3-C82C-AEAD-1C7A-8B6DE088FD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8105" y="6140579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0x2000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4B93B90F-1D72-7B39-E709-D9F32173D106}"/>
              </a:ext>
            </a:extLst>
          </p:cNvPr>
          <p:cNvCxnSpPr>
            <a:cxnSpLocks/>
          </p:cNvCxnSpPr>
          <p:nvPr/>
        </p:nvCxnSpPr>
        <p:spPr>
          <a:xfrm>
            <a:off x="8235300" y="6009002"/>
            <a:ext cx="676789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5F7BC1D4-3E3E-1B23-F64E-52623E76A551}"/>
              </a:ext>
            </a:extLst>
          </p:cNvPr>
          <p:cNvSpPr txBox="1"/>
          <p:nvPr/>
        </p:nvSpPr>
        <p:spPr>
          <a:xfrm>
            <a:off x="10490827" y="4114798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  = 0x1000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FA7284-DD2C-158A-76B8-5C137CB21D2E}"/>
              </a:ext>
            </a:extLst>
          </p:cNvPr>
          <p:cNvSpPr txBox="1"/>
          <p:nvPr/>
        </p:nvSpPr>
        <p:spPr>
          <a:xfrm>
            <a:off x="9965173" y="4114800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head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FC3097-BBE6-3466-4BE8-D463F11C7F57}"/>
              </a:ext>
            </a:extLst>
          </p:cNvPr>
          <p:cNvSpPr txBox="1"/>
          <p:nvPr/>
        </p:nvSpPr>
        <p:spPr>
          <a:xfrm>
            <a:off x="3348231" y="3695209"/>
            <a:ext cx="6312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Yes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2C1A8B-BF40-BDC9-FEFE-62631BF6DADC}"/>
              </a:ext>
            </a:extLst>
          </p:cNvPr>
          <p:cNvSpPr txBox="1"/>
          <p:nvPr/>
        </p:nvSpPr>
        <p:spPr>
          <a:xfrm>
            <a:off x="9094882" y="1338471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  = NULL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D9DA95-EFD8-2185-0B5C-5D41ED45E16E}"/>
              </a:ext>
            </a:extLst>
          </p:cNvPr>
          <p:cNvSpPr txBox="1"/>
          <p:nvPr/>
        </p:nvSpPr>
        <p:spPr>
          <a:xfrm>
            <a:off x="8569228" y="1338473"/>
            <a:ext cx="488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tail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7F7619-34E4-2134-7881-BBA9645CAB76}"/>
              </a:ext>
            </a:extLst>
          </p:cNvPr>
          <p:cNvSpPr txBox="1"/>
          <p:nvPr/>
        </p:nvSpPr>
        <p:spPr>
          <a:xfrm>
            <a:off x="9331258" y="3399364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  = 0x1000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81B346C-A6BA-9150-465D-CA8254E9AB88}"/>
              </a:ext>
            </a:extLst>
          </p:cNvPr>
          <p:cNvSpPr txBox="1"/>
          <p:nvPr/>
        </p:nvSpPr>
        <p:spPr>
          <a:xfrm>
            <a:off x="8805604" y="3399366"/>
            <a:ext cx="488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tail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650D06-2219-9F63-2243-4C4D53EC0650}"/>
              </a:ext>
            </a:extLst>
          </p:cNvPr>
          <p:cNvSpPr txBox="1"/>
          <p:nvPr/>
        </p:nvSpPr>
        <p:spPr>
          <a:xfrm>
            <a:off x="9284877" y="6473687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  = 0x1000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B93863A-4C4E-2CF1-888A-3B87A06FF0A3}"/>
              </a:ext>
            </a:extLst>
          </p:cNvPr>
          <p:cNvSpPr txBox="1"/>
          <p:nvPr/>
        </p:nvSpPr>
        <p:spPr>
          <a:xfrm>
            <a:off x="8759223" y="6473689"/>
            <a:ext cx="488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tail</a:t>
            </a:r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7F0D5F80-4B1E-9030-C569-461926ABCE96}"/>
              </a:ext>
            </a:extLst>
          </p:cNvPr>
          <p:cNvCxnSpPr>
            <a:stCxn id="59" idx="3"/>
          </p:cNvCxnSpPr>
          <p:nvPr/>
        </p:nvCxnSpPr>
        <p:spPr>
          <a:xfrm flipH="1" flipV="1">
            <a:off x="6480313" y="5675028"/>
            <a:ext cx="4035287" cy="333972"/>
          </a:xfrm>
          <a:prstGeom prst="bentConnector3">
            <a:avLst>
              <a:gd name="adj1" fmla="val -5665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2217A996-7B44-94E0-519A-9E606F86567D}"/>
              </a:ext>
            </a:extLst>
          </p:cNvPr>
          <p:cNvCxnSpPr>
            <a:endCxn id="62" idx="1"/>
          </p:cNvCxnSpPr>
          <p:nvPr/>
        </p:nvCxnSpPr>
        <p:spPr>
          <a:xfrm rot="16200000" flipH="1">
            <a:off x="6442534" y="5712807"/>
            <a:ext cx="327349" cy="251790"/>
          </a:xfrm>
          <a:prstGeom prst="bentConnector2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DB9443F8-3C06-D8C1-85AF-5FFA125C3EF3}"/>
              </a:ext>
            </a:extLst>
          </p:cNvPr>
          <p:cNvCxnSpPr>
            <a:stCxn id="38" idx="3"/>
            <a:endCxn id="38" idx="0"/>
          </p:cNvCxnSpPr>
          <p:nvPr/>
        </p:nvCxnSpPr>
        <p:spPr>
          <a:xfrm flipH="1" flipV="1">
            <a:off x="7950724" y="2723326"/>
            <a:ext cx="471030" cy="184666"/>
          </a:xfrm>
          <a:prstGeom prst="bentConnector4">
            <a:avLst>
              <a:gd name="adj1" fmla="val -48532"/>
              <a:gd name="adj2" fmla="val 223791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66F2F7B5-60D2-0C0B-1FF2-C3C710DAF4D1}"/>
              </a:ext>
            </a:extLst>
          </p:cNvPr>
          <p:cNvSpPr txBox="1"/>
          <p:nvPr/>
        </p:nvSpPr>
        <p:spPr>
          <a:xfrm>
            <a:off x="10550868" y="4525579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  = 0x1000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E91EEA6-D005-88D1-26DA-1548E2FB5E33}"/>
              </a:ext>
            </a:extLst>
          </p:cNvPr>
          <p:cNvSpPr txBox="1"/>
          <p:nvPr/>
        </p:nvSpPr>
        <p:spPr>
          <a:xfrm>
            <a:off x="10025214" y="4525581"/>
            <a:ext cx="488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tail</a:t>
            </a:r>
          </a:p>
        </p:txBody>
      </p:sp>
    </p:spTree>
    <p:extLst>
      <p:ext uri="{BB962C8B-B14F-4D97-AF65-F5344CB8AC3E}">
        <p14:creationId xmlns:p14="http://schemas.microsoft.com/office/powerpoint/2010/main" val="3513995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2" grpId="0"/>
      <p:bldP spid="43" grpId="0"/>
      <p:bldP spid="46" grpId="0"/>
      <p:bldP spid="53" grpId="0"/>
      <p:bldP spid="54" grpId="0"/>
      <p:bldP spid="55" grpId="0"/>
      <p:bldP spid="56" grpId="0"/>
      <p:bldP spid="60" grpId="0"/>
      <p:bldP spid="64" grpId="0"/>
      <p:bldP spid="3" grpId="0"/>
      <p:bldP spid="5" grpId="0"/>
      <p:bldP spid="6" grpId="0"/>
      <p:bldP spid="9" grpId="0"/>
      <p:bldP spid="10" grpId="0"/>
      <p:bldP spid="11" grpId="0"/>
      <p:bldP spid="12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3FABDB32-F935-40C4-E49F-E5CCB3A5241C}"/>
              </a:ext>
            </a:extLst>
          </p:cNvPr>
          <p:cNvSpPr txBox="1"/>
          <p:nvPr/>
        </p:nvSpPr>
        <p:spPr>
          <a:xfrm>
            <a:off x="6442285" y="543342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  = 0x2000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9F34752-C44A-DCB9-D39C-C8345DD49BBA}"/>
              </a:ext>
            </a:extLst>
          </p:cNvPr>
          <p:cNvSpPr txBox="1"/>
          <p:nvPr/>
        </p:nvSpPr>
        <p:spPr>
          <a:xfrm>
            <a:off x="5916631" y="543344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head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52C9A55-F61F-50C7-489D-1A025AE6A416}"/>
              </a:ext>
            </a:extLst>
          </p:cNvPr>
          <p:cNvSpPr txBox="1"/>
          <p:nvPr/>
        </p:nvSpPr>
        <p:spPr>
          <a:xfrm>
            <a:off x="72896" y="1530635"/>
            <a:ext cx="5807872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Create a node known as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2.     Put the data into the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3.     Attach the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to the list</a:t>
            </a:r>
          </a:p>
          <a:p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800100" lvl="1" indent="-342900">
              <a:buFontTx/>
              <a:buChar char="-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Update the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newnode’s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next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field with 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head</a:t>
            </a:r>
          </a:p>
          <a:p>
            <a:pPr lvl="1"/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800100" lvl="1" indent="-342900">
              <a:buFontTx/>
              <a:buChar char="-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Update the 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head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field with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F07F532-5D16-BBFC-31A2-5AB5A14EDDB3}"/>
              </a:ext>
            </a:extLst>
          </p:cNvPr>
          <p:cNvGrpSpPr/>
          <p:nvPr/>
        </p:nvGrpSpPr>
        <p:grpSpPr>
          <a:xfrm>
            <a:off x="6099963" y="1578600"/>
            <a:ext cx="1616763" cy="369334"/>
            <a:chOff x="6400801" y="2385390"/>
            <a:chExt cx="1616763" cy="369334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FD8C672-ED75-618B-6472-E4C134856978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data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E32EE43A-56C5-A8E7-AA6D-A1C221C5E1AB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19971F6-F5DC-7CEE-6A16-83B8699CA696}"/>
              </a:ext>
            </a:extLst>
          </p:cNvPr>
          <p:cNvGrpSpPr/>
          <p:nvPr/>
        </p:nvGrpSpPr>
        <p:grpSpPr>
          <a:xfrm>
            <a:off x="6092545" y="2559762"/>
            <a:ext cx="1616763" cy="369334"/>
            <a:chOff x="6400801" y="2385390"/>
            <a:chExt cx="1616763" cy="369334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2603888-516D-8DA9-E584-A016802B3383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40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D1BA63B7-26CA-6D66-1CA1-C5521C7B73A2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null</a:t>
              </a:r>
            </a:p>
          </p:txBody>
        </p:sp>
      </p:grpSp>
      <p:sp>
        <p:nvSpPr>
          <p:cNvPr id="39" name="TextBox 24">
            <a:extLst>
              <a:ext uri="{FF2B5EF4-FFF2-40B4-BE49-F238E27FC236}">
                <a16:creationId xmlns:a16="http://schemas.microsoft.com/office/drawing/2014/main" id="{5E7E758D-E5A4-7E05-D86D-C2330AA27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2467" y="1888220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0x3000</a:t>
            </a:r>
          </a:p>
        </p:txBody>
      </p:sp>
      <p:sp>
        <p:nvSpPr>
          <p:cNvPr id="40" name="TextBox 24">
            <a:extLst>
              <a:ext uri="{FF2B5EF4-FFF2-40B4-BE49-F238E27FC236}">
                <a16:creationId xmlns:a16="http://schemas.microsoft.com/office/drawing/2014/main" id="{9B59B4D9-1D2F-53D8-602D-25C049650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799" y="2869378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0x3000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5A72261-8DC5-FF3A-56BB-EBBDA0E91A17}"/>
              </a:ext>
            </a:extLst>
          </p:cNvPr>
          <p:cNvSpPr txBox="1"/>
          <p:nvPr/>
        </p:nvSpPr>
        <p:spPr>
          <a:xfrm>
            <a:off x="6435663" y="5523501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  = 0x3000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5EFEEAE-7E2F-D67A-82E9-BE51607E9125}"/>
              </a:ext>
            </a:extLst>
          </p:cNvPr>
          <p:cNvSpPr txBox="1"/>
          <p:nvPr/>
        </p:nvSpPr>
        <p:spPr>
          <a:xfrm>
            <a:off x="5910009" y="5523503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head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F2E033B-D847-F01B-3BC7-FC980F665A3A}"/>
              </a:ext>
            </a:extLst>
          </p:cNvPr>
          <p:cNvGrpSpPr/>
          <p:nvPr/>
        </p:nvGrpSpPr>
        <p:grpSpPr>
          <a:xfrm>
            <a:off x="10164425" y="503581"/>
            <a:ext cx="1616763" cy="369334"/>
            <a:chOff x="6400801" y="2385390"/>
            <a:chExt cx="1616763" cy="369334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8004F65-7797-28E1-67CD-DA863878C167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20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BCEE26E6-EC5C-2DB7-9F2B-15E4846F7692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null</a:t>
              </a:r>
            </a:p>
          </p:txBody>
        </p:sp>
      </p:grpSp>
      <p:sp>
        <p:nvSpPr>
          <p:cNvPr id="6" name="TextBox 24">
            <a:extLst>
              <a:ext uri="{FF2B5EF4-FFF2-40B4-BE49-F238E27FC236}">
                <a16:creationId xmlns:a16="http://schemas.microsoft.com/office/drawing/2014/main" id="{08FD199F-764E-00B1-9389-F85B492A2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70427" y="826451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0x1000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DDF91B2-8678-3058-F861-0E83E46DB3CB}"/>
              </a:ext>
            </a:extLst>
          </p:cNvPr>
          <p:cNvGrpSpPr/>
          <p:nvPr/>
        </p:nvGrpSpPr>
        <p:grpSpPr>
          <a:xfrm>
            <a:off x="7997691" y="496956"/>
            <a:ext cx="1616763" cy="369334"/>
            <a:chOff x="6400801" y="2385390"/>
            <a:chExt cx="1616763" cy="369334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110FA46-EB87-74B0-FB51-D7BFA63EDE07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30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8C706CD-387E-D499-BC0A-7D96B2CA6922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0x1000</a:t>
              </a:r>
            </a:p>
          </p:txBody>
        </p:sp>
      </p:grpSp>
      <p:sp>
        <p:nvSpPr>
          <p:cNvPr id="10" name="TextBox 24">
            <a:extLst>
              <a:ext uri="{FF2B5EF4-FFF2-40B4-BE49-F238E27FC236}">
                <a16:creationId xmlns:a16="http://schemas.microsoft.com/office/drawing/2014/main" id="{65C22932-E452-75DF-A51A-ED4970DCD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3693" y="819826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0x2000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20213C9-E90C-0C7B-43F6-22C8C6632EC8}"/>
              </a:ext>
            </a:extLst>
          </p:cNvPr>
          <p:cNvCxnSpPr>
            <a:cxnSpLocks/>
          </p:cNvCxnSpPr>
          <p:nvPr/>
        </p:nvCxnSpPr>
        <p:spPr>
          <a:xfrm>
            <a:off x="9500888" y="688249"/>
            <a:ext cx="676789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B154F847-8CB4-AC22-7833-A4B3F08E1C12}"/>
              </a:ext>
            </a:extLst>
          </p:cNvPr>
          <p:cNvSpPr txBox="1"/>
          <p:nvPr/>
        </p:nvSpPr>
        <p:spPr>
          <a:xfrm>
            <a:off x="788509" y="958627"/>
            <a:ext cx="28360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Do you want to continue?</a:t>
            </a:r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D5168C8-B090-72F4-72E6-8F8FA08387EB}"/>
              </a:ext>
            </a:extLst>
          </p:cNvPr>
          <p:cNvGrpSpPr/>
          <p:nvPr/>
        </p:nvGrpSpPr>
        <p:grpSpPr>
          <a:xfrm>
            <a:off x="10366771" y="3923838"/>
            <a:ext cx="1616763" cy="369334"/>
            <a:chOff x="6400801" y="2385390"/>
            <a:chExt cx="1616763" cy="369334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02DFD16-33FD-AD5F-021F-8104A06A5396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20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E61865B-88FA-E70C-DEEB-0E4A7D2A495F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null</a:t>
              </a:r>
            </a:p>
          </p:txBody>
        </p:sp>
      </p:grpSp>
      <p:sp>
        <p:nvSpPr>
          <p:cNvPr id="21" name="TextBox 24">
            <a:extLst>
              <a:ext uri="{FF2B5EF4-FFF2-40B4-BE49-F238E27FC236}">
                <a16:creationId xmlns:a16="http://schemas.microsoft.com/office/drawing/2014/main" id="{CFAC0B5C-998A-F0A5-8BA4-EDC3A71D8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72773" y="4246708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0x1000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9DB5A1E-D2FC-30C6-46E5-185FB6EC67F8}"/>
              </a:ext>
            </a:extLst>
          </p:cNvPr>
          <p:cNvGrpSpPr/>
          <p:nvPr/>
        </p:nvGrpSpPr>
        <p:grpSpPr>
          <a:xfrm>
            <a:off x="8200037" y="3917213"/>
            <a:ext cx="1616763" cy="369334"/>
            <a:chOff x="6400801" y="2385390"/>
            <a:chExt cx="1616763" cy="369334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4B9C2DD-263C-6AFE-A1EA-834DE81A4F01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30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802A645-106A-F6B6-0406-A3669860B5CE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0x1000</a:t>
              </a: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EB5C65DD-18B1-507E-D7E4-B96010D93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6039" y="4240083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0x2000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64D58D8-BA64-1F17-8930-C8F9ACA413DC}"/>
              </a:ext>
            </a:extLst>
          </p:cNvPr>
          <p:cNvCxnSpPr>
            <a:cxnSpLocks/>
          </p:cNvCxnSpPr>
          <p:nvPr/>
        </p:nvCxnSpPr>
        <p:spPr>
          <a:xfrm>
            <a:off x="9703234" y="4108506"/>
            <a:ext cx="676789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4860F5C-97D6-D90E-BEC4-6C66D1180E1D}"/>
              </a:ext>
            </a:extLst>
          </p:cNvPr>
          <p:cNvGrpSpPr/>
          <p:nvPr/>
        </p:nvGrpSpPr>
        <p:grpSpPr>
          <a:xfrm>
            <a:off x="6099569" y="3910590"/>
            <a:ext cx="1616763" cy="369334"/>
            <a:chOff x="6400801" y="2385390"/>
            <a:chExt cx="1616763" cy="369334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E609079-B57F-74AF-058D-3B392E309475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40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439EA7B-A4E8-46E0-10BE-8B8D56913267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0x2000</a:t>
              </a:r>
              <a:endParaRPr lang="en-US" dirty="0"/>
            </a:p>
          </p:txBody>
        </p:sp>
      </p:grpSp>
      <p:sp>
        <p:nvSpPr>
          <p:cNvPr id="33" name="TextBox 24">
            <a:extLst>
              <a:ext uri="{FF2B5EF4-FFF2-40B4-BE49-F238E27FC236}">
                <a16:creationId xmlns:a16="http://schemas.microsoft.com/office/drawing/2014/main" id="{570CC4A7-108F-09A3-B473-9412EB88F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8823" y="4220206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0x3000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48E2652E-0AE4-3D0E-1468-ADD10A25D408}"/>
              </a:ext>
            </a:extLst>
          </p:cNvPr>
          <p:cNvCxnSpPr>
            <a:cxnSpLocks/>
          </p:cNvCxnSpPr>
          <p:nvPr/>
        </p:nvCxnSpPr>
        <p:spPr>
          <a:xfrm>
            <a:off x="7650068" y="4115134"/>
            <a:ext cx="536715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E61D97FF-FDE7-4CC5-635E-95012DBCF925}"/>
              </a:ext>
            </a:extLst>
          </p:cNvPr>
          <p:cNvSpPr txBox="1"/>
          <p:nvPr/>
        </p:nvSpPr>
        <p:spPr>
          <a:xfrm>
            <a:off x="3449320" y="981387"/>
            <a:ext cx="6312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Yes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83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2" grpId="0"/>
      <p:bldP spid="43" grpId="0"/>
      <p:bldP spid="14" grpId="0"/>
      <p:bldP spid="21" grpId="0"/>
      <p:bldP spid="25" grpId="0"/>
      <p:bldP spid="33" grpId="0"/>
      <p:bldP spid="6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0D976E31-BE3F-DA50-DDF9-09A995034B49}"/>
              </a:ext>
            </a:extLst>
          </p:cNvPr>
          <p:cNvGrpSpPr/>
          <p:nvPr/>
        </p:nvGrpSpPr>
        <p:grpSpPr>
          <a:xfrm>
            <a:off x="7609719" y="1057809"/>
            <a:ext cx="1616763" cy="369334"/>
            <a:chOff x="6400801" y="2385390"/>
            <a:chExt cx="1616763" cy="369334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9F14C9F-0EB0-A70B-EBE3-56B1E4B26EC1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20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E036C02-60C8-08FE-502F-498173C7F504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null</a:t>
              </a:r>
            </a:p>
          </p:txBody>
        </p:sp>
      </p:grpSp>
      <p:sp>
        <p:nvSpPr>
          <p:cNvPr id="7" name="TextBox 24">
            <a:extLst>
              <a:ext uri="{FF2B5EF4-FFF2-40B4-BE49-F238E27FC236}">
                <a16:creationId xmlns:a16="http://schemas.microsoft.com/office/drawing/2014/main" id="{F87D4F2A-17A7-F0CB-9C20-446CF5F59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5721" y="1380679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0x3000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392E24F-F766-8C5E-1903-3FB924BDE3AB}"/>
              </a:ext>
            </a:extLst>
          </p:cNvPr>
          <p:cNvGrpSpPr/>
          <p:nvPr/>
        </p:nvGrpSpPr>
        <p:grpSpPr>
          <a:xfrm>
            <a:off x="5442985" y="1051184"/>
            <a:ext cx="1616763" cy="369334"/>
            <a:chOff x="6400801" y="2385390"/>
            <a:chExt cx="1616763" cy="369334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27EA12A-9983-DD9D-5C64-DDF9FC60F6EF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30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D608E58-B1B5-B980-B255-CB65B2828284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0x3000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70F49EEA-A997-5D06-9995-FBC501173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8987" y="1374054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0x2000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8C2E4B1-0393-8F75-9F09-E5FA015FB090}"/>
              </a:ext>
            </a:extLst>
          </p:cNvPr>
          <p:cNvCxnSpPr>
            <a:cxnSpLocks/>
          </p:cNvCxnSpPr>
          <p:nvPr/>
        </p:nvCxnSpPr>
        <p:spPr>
          <a:xfrm>
            <a:off x="6946182" y="1242477"/>
            <a:ext cx="676789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8229EDA-58E2-84D6-CBD1-FFC47CFF8F46}"/>
              </a:ext>
            </a:extLst>
          </p:cNvPr>
          <p:cNvGrpSpPr/>
          <p:nvPr/>
        </p:nvGrpSpPr>
        <p:grpSpPr>
          <a:xfrm>
            <a:off x="3342517" y="1044561"/>
            <a:ext cx="1616763" cy="369334"/>
            <a:chOff x="6400801" y="2385390"/>
            <a:chExt cx="1616763" cy="369334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918C4E4-8FC3-B429-F824-B0AA68AE2817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40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92DE711-7240-9E00-9137-9B4A064F4502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0x2000</a:t>
              </a:r>
              <a:endParaRPr lang="en-US" dirty="0"/>
            </a:p>
          </p:txBody>
        </p:sp>
      </p:grpSp>
      <p:sp>
        <p:nvSpPr>
          <p:cNvPr id="16" name="TextBox 24">
            <a:extLst>
              <a:ext uri="{FF2B5EF4-FFF2-40B4-BE49-F238E27FC236}">
                <a16:creationId xmlns:a16="http://schemas.microsoft.com/office/drawing/2014/main" id="{1AC886D8-3916-3A69-AC02-E2CE9145B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1771" y="1354177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0x1000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E5DFDEB-F5DD-0F3F-B215-55E068CFF7DE}"/>
              </a:ext>
            </a:extLst>
          </p:cNvPr>
          <p:cNvCxnSpPr>
            <a:cxnSpLocks/>
          </p:cNvCxnSpPr>
          <p:nvPr/>
        </p:nvCxnSpPr>
        <p:spPr>
          <a:xfrm>
            <a:off x="4893016" y="1249105"/>
            <a:ext cx="536715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F236221-6E5A-D05E-824B-42B41047C00D}"/>
              </a:ext>
            </a:extLst>
          </p:cNvPr>
          <p:cNvGrpSpPr/>
          <p:nvPr/>
        </p:nvGrpSpPr>
        <p:grpSpPr>
          <a:xfrm>
            <a:off x="963900" y="1019186"/>
            <a:ext cx="1616763" cy="369334"/>
            <a:chOff x="6400801" y="2385390"/>
            <a:chExt cx="1616763" cy="369334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A076552-6194-E572-8BCD-BE73FCB4165B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g.v</a:t>
              </a:r>
              <a:endParaRPr 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4272AB3-1F5C-66A8-BCD1-58C2DD01224E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err="1"/>
                <a:t>g.v</a:t>
              </a:r>
              <a:endParaRPr lang="en-US" dirty="0"/>
            </a:p>
          </p:txBody>
        </p:sp>
      </p:grpSp>
      <p:sp>
        <p:nvSpPr>
          <p:cNvPr id="21" name="TextBox 24">
            <a:extLst>
              <a:ext uri="{FF2B5EF4-FFF2-40B4-BE49-F238E27FC236}">
                <a16:creationId xmlns:a16="http://schemas.microsoft.com/office/drawing/2014/main" id="{54632887-9EED-89E7-4016-76147DA1A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513" y="1420516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0x4000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3448C3F-5399-446F-159D-A99BA291108C}"/>
              </a:ext>
            </a:extLst>
          </p:cNvPr>
          <p:cNvCxnSpPr>
            <a:cxnSpLocks/>
            <a:endCxn id="14" idx="1"/>
          </p:cNvCxnSpPr>
          <p:nvPr/>
        </p:nvCxnSpPr>
        <p:spPr>
          <a:xfrm>
            <a:off x="2584982" y="1229227"/>
            <a:ext cx="757535" cy="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0CDF081B-7A6E-FA37-24D9-9A5EF27A2611}"/>
              </a:ext>
            </a:extLst>
          </p:cNvPr>
          <p:cNvSpPr txBox="1"/>
          <p:nvPr/>
        </p:nvSpPr>
        <p:spPr>
          <a:xfrm>
            <a:off x="3045205" y="2389168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head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351BE8E-1E96-3384-E8F9-835F8E8161F6}"/>
              </a:ext>
            </a:extLst>
          </p:cNvPr>
          <p:cNvCxnSpPr>
            <a:cxnSpLocks/>
          </p:cNvCxnSpPr>
          <p:nvPr/>
        </p:nvCxnSpPr>
        <p:spPr>
          <a:xfrm flipV="1">
            <a:off x="3261771" y="1723509"/>
            <a:ext cx="327173" cy="6096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0B459F70-7038-6559-A557-D398407B89AC}"/>
              </a:ext>
            </a:extLst>
          </p:cNvPr>
          <p:cNvSpPr txBox="1"/>
          <p:nvPr/>
        </p:nvSpPr>
        <p:spPr>
          <a:xfrm>
            <a:off x="453181" y="2431502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head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AA8A9DC6-507F-8F87-1019-18C376D85C79}"/>
              </a:ext>
            </a:extLst>
          </p:cNvPr>
          <p:cNvCxnSpPr>
            <a:cxnSpLocks/>
            <a:stCxn id="31" idx="0"/>
          </p:cNvCxnSpPr>
          <p:nvPr/>
        </p:nvCxnSpPr>
        <p:spPr>
          <a:xfrm flipV="1">
            <a:off x="780354" y="1821844"/>
            <a:ext cx="327173" cy="6096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CA382B0-AD43-6C16-95B0-0E1A39B9CC70}"/>
              </a:ext>
            </a:extLst>
          </p:cNvPr>
          <p:cNvSpPr txBox="1"/>
          <p:nvPr/>
        </p:nvSpPr>
        <p:spPr>
          <a:xfrm>
            <a:off x="2933390" y="1723540"/>
            <a:ext cx="1655922" cy="95809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7788273-A432-C13F-528F-2AE140849D8C}"/>
              </a:ext>
            </a:extLst>
          </p:cNvPr>
          <p:cNvSpPr txBox="1"/>
          <p:nvPr/>
        </p:nvSpPr>
        <p:spPr>
          <a:xfrm>
            <a:off x="1005623" y="1064436"/>
            <a:ext cx="476923" cy="274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/>
              <a:t>50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F44C06B-B466-4D5D-F7D5-E2D6B4DCC0F2}"/>
              </a:ext>
            </a:extLst>
          </p:cNvPr>
          <p:cNvSpPr txBox="1"/>
          <p:nvPr/>
        </p:nvSpPr>
        <p:spPr>
          <a:xfrm>
            <a:off x="1705861" y="1066692"/>
            <a:ext cx="682880" cy="274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b="1" dirty="0"/>
              <a:t>null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74830DC-6575-F5BB-0060-8399039CA948}"/>
              </a:ext>
            </a:extLst>
          </p:cNvPr>
          <p:cNvSpPr txBox="1"/>
          <p:nvPr/>
        </p:nvSpPr>
        <p:spPr>
          <a:xfrm>
            <a:off x="1049897" y="3242252"/>
            <a:ext cx="580787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1. Create a node known as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2. put the data into the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3. Attach the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to the list</a:t>
            </a:r>
          </a:p>
          <a:p>
            <a:pPr marL="800100" lvl="1" indent="-342900">
              <a:buFontTx/>
              <a:buChar char="-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Update the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newnode’s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next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field with 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head</a:t>
            </a:r>
          </a:p>
          <a:p>
            <a:pPr marL="800100" lvl="1" indent="-342900">
              <a:buFontTx/>
              <a:buChar char="-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Update the 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head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to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800100" lvl="1" indent="-342900">
              <a:buFontTx/>
              <a:buChar char="-"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B9F8359-1087-9FE5-5DCE-EC24960277DA}"/>
              </a:ext>
            </a:extLst>
          </p:cNvPr>
          <p:cNvSpPr txBox="1"/>
          <p:nvPr/>
        </p:nvSpPr>
        <p:spPr>
          <a:xfrm>
            <a:off x="1577840" y="2361468"/>
            <a:ext cx="1066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newnode</a:t>
            </a:r>
            <a:endParaRPr lang="en-US" dirty="0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A8CF989-60F9-7FE5-F68D-4D3BC80EE349}"/>
              </a:ext>
            </a:extLst>
          </p:cNvPr>
          <p:cNvCxnSpPr>
            <a:cxnSpLocks/>
          </p:cNvCxnSpPr>
          <p:nvPr/>
        </p:nvCxnSpPr>
        <p:spPr>
          <a:xfrm flipH="1" flipV="1">
            <a:off x="1289057" y="1808092"/>
            <a:ext cx="519674" cy="5937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CD2539F5-50CC-B16B-8057-8189BEF63A0E}"/>
              </a:ext>
            </a:extLst>
          </p:cNvPr>
          <p:cNvSpPr txBox="1"/>
          <p:nvPr/>
        </p:nvSpPr>
        <p:spPr>
          <a:xfrm>
            <a:off x="2644607" y="5639819"/>
            <a:ext cx="28360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Do you want to continue?</a:t>
            </a:r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C9FBF79-3C46-FE9A-E19E-E64C8C30C17B}"/>
              </a:ext>
            </a:extLst>
          </p:cNvPr>
          <p:cNvSpPr txBox="1"/>
          <p:nvPr/>
        </p:nvSpPr>
        <p:spPr>
          <a:xfrm>
            <a:off x="5305418" y="5662579"/>
            <a:ext cx="6312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Yes</a:t>
            </a:r>
            <a:endParaRPr lang="en-US" dirty="0"/>
          </a:p>
        </p:txBody>
      </p:sp>
      <p:sp>
        <p:nvSpPr>
          <p:cNvPr id="22" name="TextBox 24">
            <a:extLst>
              <a:ext uri="{FF2B5EF4-FFF2-40B4-BE49-F238E27FC236}">
                <a16:creationId xmlns:a16="http://schemas.microsoft.com/office/drawing/2014/main" id="{1688DB76-6AD9-FC4C-A184-CED250035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4899" y="1028474"/>
            <a:ext cx="969790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0x1000</a:t>
            </a:r>
          </a:p>
        </p:txBody>
      </p:sp>
    </p:spTree>
    <p:extLst>
      <p:ext uri="{BB962C8B-B14F-4D97-AF65-F5344CB8AC3E}">
        <p14:creationId xmlns:p14="http://schemas.microsoft.com/office/powerpoint/2010/main" val="2525621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1" grpId="0"/>
      <p:bldP spid="33" grpId="0" animBg="1"/>
      <p:bldP spid="35" grpId="0" animBg="1"/>
      <p:bldP spid="36" grpId="0" animBg="1"/>
      <p:bldP spid="38" grpId="0"/>
      <p:bldP spid="43" grpId="0"/>
      <p:bldP spid="44" grpId="0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0D976E31-BE3F-DA50-DDF9-09A995034B49}"/>
              </a:ext>
            </a:extLst>
          </p:cNvPr>
          <p:cNvGrpSpPr/>
          <p:nvPr/>
        </p:nvGrpSpPr>
        <p:grpSpPr>
          <a:xfrm>
            <a:off x="10013333" y="1057809"/>
            <a:ext cx="1616763" cy="369334"/>
            <a:chOff x="6400801" y="2385390"/>
            <a:chExt cx="1616763" cy="369334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9F14C9F-0EB0-A70B-EBE3-56B1E4B26EC1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20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E036C02-60C8-08FE-502F-498173C7F504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0x4000</a:t>
              </a:r>
            </a:p>
          </p:txBody>
        </p:sp>
      </p:grpSp>
      <p:sp>
        <p:nvSpPr>
          <p:cNvPr id="7" name="TextBox 24">
            <a:extLst>
              <a:ext uri="{FF2B5EF4-FFF2-40B4-BE49-F238E27FC236}">
                <a16:creationId xmlns:a16="http://schemas.microsoft.com/office/drawing/2014/main" id="{F87D4F2A-17A7-F0CB-9C20-446CF5F59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19335" y="1380679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0x3000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392E24F-F766-8C5E-1903-3FB924BDE3AB}"/>
              </a:ext>
            </a:extLst>
          </p:cNvPr>
          <p:cNvGrpSpPr/>
          <p:nvPr/>
        </p:nvGrpSpPr>
        <p:grpSpPr>
          <a:xfrm>
            <a:off x="5389987" y="1051184"/>
            <a:ext cx="1616763" cy="369334"/>
            <a:chOff x="6400801" y="2385390"/>
            <a:chExt cx="1616763" cy="369334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27EA12A-9983-DD9D-5C64-DDF9FC60F6EF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40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D608E58-B1B5-B980-B255-CB65B2828284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0x2000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70F49EEA-A997-5D06-9995-FBC501173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5989" y="1374054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0x1000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8C2E4B1-0393-8F75-9F09-E5FA015FB090}"/>
              </a:ext>
            </a:extLst>
          </p:cNvPr>
          <p:cNvCxnSpPr>
            <a:cxnSpLocks/>
          </p:cNvCxnSpPr>
          <p:nvPr/>
        </p:nvCxnSpPr>
        <p:spPr>
          <a:xfrm>
            <a:off x="6893184" y="1242477"/>
            <a:ext cx="676789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8229EDA-58E2-84D6-CBD1-FFC47CFF8F46}"/>
              </a:ext>
            </a:extLst>
          </p:cNvPr>
          <p:cNvGrpSpPr/>
          <p:nvPr/>
        </p:nvGrpSpPr>
        <p:grpSpPr>
          <a:xfrm>
            <a:off x="3289519" y="1044561"/>
            <a:ext cx="1616763" cy="369334"/>
            <a:chOff x="6400801" y="2385390"/>
            <a:chExt cx="1616763" cy="369334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918C4E4-8FC3-B429-F824-B0AA68AE2817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50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92DE711-7240-9E00-9137-9B4A064F4502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0x1000</a:t>
              </a:r>
              <a:endParaRPr lang="en-US" dirty="0"/>
            </a:p>
          </p:txBody>
        </p:sp>
      </p:grpSp>
      <p:sp>
        <p:nvSpPr>
          <p:cNvPr id="16" name="TextBox 24">
            <a:extLst>
              <a:ext uri="{FF2B5EF4-FFF2-40B4-BE49-F238E27FC236}">
                <a16:creationId xmlns:a16="http://schemas.microsoft.com/office/drawing/2014/main" id="{1AC886D8-3916-3A69-AC02-E2CE9145BE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8773" y="1354177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0x4000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E5DFDEB-F5DD-0F3F-B215-55E068CFF7DE}"/>
              </a:ext>
            </a:extLst>
          </p:cNvPr>
          <p:cNvCxnSpPr>
            <a:cxnSpLocks/>
          </p:cNvCxnSpPr>
          <p:nvPr/>
        </p:nvCxnSpPr>
        <p:spPr>
          <a:xfrm>
            <a:off x="4840018" y="1249105"/>
            <a:ext cx="536715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F236221-6E5A-D05E-824B-42B41047C00D}"/>
              </a:ext>
            </a:extLst>
          </p:cNvPr>
          <p:cNvGrpSpPr/>
          <p:nvPr/>
        </p:nvGrpSpPr>
        <p:grpSpPr>
          <a:xfrm>
            <a:off x="872413" y="1011345"/>
            <a:ext cx="1616763" cy="369334"/>
            <a:chOff x="6400801" y="2385390"/>
            <a:chExt cx="1616763" cy="369334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A076552-6194-E572-8BCD-BE73FCB4165B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g.v</a:t>
              </a:r>
              <a:endParaRPr lang="en-US" dirty="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4272AB3-1F5C-66A8-BCD1-58C2DD01224E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 err="1"/>
                <a:t>g.v</a:t>
              </a:r>
              <a:endParaRPr lang="en-US" dirty="0"/>
            </a:p>
          </p:txBody>
        </p:sp>
      </p:grpSp>
      <p:sp>
        <p:nvSpPr>
          <p:cNvPr id="21" name="TextBox 24">
            <a:extLst>
              <a:ext uri="{FF2B5EF4-FFF2-40B4-BE49-F238E27FC236}">
                <a16:creationId xmlns:a16="http://schemas.microsoft.com/office/drawing/2014/main" id="{54632887-9EED-89E7-4016-76147DA1A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567" y="1514888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0x5000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3448C3F-5399-446F-159D-A99BA291108C}"/>
              </a:ext>
            </a:extLst>
          </p:cNvPr>
          <p:cNvCxnSpPr>
            <a:cxnSpLocks/>
          </p:cNvCxnSpPr>
          <p:nvPr/>
        </p:nvCxnSpPr>
        <p:spPr>
          <a:xfrm>
            <a:off x="2529952" y="1202370"/>
            <a:ext cx="73152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0CDF081B-7A6E-FA37-24D9-9A5EF27A2611}"/>
              </a:ext>
            </a:extLst>
          </p:cNvPr>
          <p:cNvSpPr txBox="1"/>
          <p:nvPr/>
        </p:nvSpPr>
        <p:spPr>
          <a:xfrm>
            <a:off x="2881600" y="2333167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head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351BE8E-1E96-3384-E8F9-835F8E8161F6}"/>
              </a:ext>
            </a:extLst>
          </p:cNvPr>
          <p:cNvCxnSpPr>
            <a:cxnSpLocks/>
            <a:stCxn id="24" idx="0"/>
          </p:cNvCxnSpPr>
          <p:nvPr/>
        </p:nvCxnSpPr>
        <p:spPr>
          <a:xfrm flipV="1">
            <a:off x="3208773" y="1723509"/>
            <a:ext cx="327173" cy="6096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0B459F70-7038-6559-A557-D398407B89AC}"/>
              </a:ext>
            </a:extLst>
          </p:cNvPr>
          <p:cNvSpPr txBox="1"/>
          <p:nvPr/>
        </p:nvSpPr>
        <p:spPr>
          <a:xfrm>
            <a:off x="461968" y="2479648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head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AA8A9DC6-507F-8F87-1019-18C376D85C79}"/>
              </a:ext>
            </a:extLst>
          </p:cNvPr>
          <p:cNvCxnSpPr>
            <a:cxnSpLocks/>
            <a:stCxn id="31" idx="0"/>
          </p:cNvCxnSpPr>
          <p:nvPr/>
        </p:nvCxnSpPr>
        <p:spPr>
          <a:xfrm flipV="1">
            <a:off x="789141" y="1869990"/>
            <a:ext cx="327173" cy="6096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CA382B0-AD43-6C16-95B0-0E1A39B9CC70}"/>
              </a:ext>
            </a:extLst>
          </p:cNvPr>
          <p:cNvSpPr txBox="1"/>
          <p:nvPr/>
        </p:nvSpPr>
        <p:spPr>
          <a:xfrm>
            <a:off x="2754250" y="1723508"/>
            <a:ext cx="1668101" cy="9192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7788273-A432-C13F-528F-2AE140849D8C}"/>
              </a:ext>
            </a:extLst>
          </p:cNvPr>
          <p:cNvSpPr txBox="1"/>
          <p:nvPr/>
        </p:nvSpPr>
        <p:spPr>
          <a:xfrm>
            <a:off x="907850" y="1035264"/>
            <a:ext cx="476923" cy="274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/>
              <a:t>60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F44C06B-B466-4D5D-F7D5-E2D6B4DCC0F2}"/>
              </a:ext>
            </a:extLst>
          </p:cNvPr>
          <p:cNvSpPr txBox="1"/>
          <p:nvPr/>
        </p:nvSpPr>
        <p:spPr>
          <a:xfrm>
            <a:off x="1592512" y="1051184"/>
            <a:ext cx="682880" cy="274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b="1" dirty="0"/>
              <a:t>null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74830DC-6575-F5BB-0060-8399039CA948}"/>
              </a:ext>
            </a:extLst>
          </p:cNvPr>
          <p:cNvSpPr txBox="1"/>
          <p:nvPr/>
        </p:nvSpPr>
        <p:spPr>
          <a:xfrm>
            <a:off x="1049897" y="3242252"/>
            <a:ext cx="580787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1. Create a node known as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2. put the data into the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3. Attach the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to the list</a:t>
            </a:r>
          </a:p>
          <a:p>
            <a:pPr marL="800100" lvl="1" indent="-342900">
              <a:buFontTx/>
              <a:buChar char="-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Update the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newnode’s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 next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field with 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head</a:t>
            </a:r>
          </a:p>
          <a:p>
            <a:pPr marL="800100" lvl="1" indent="-342900">
              <a:buFontTx/>
              <a:buChar char="-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Update the </a:t>
            </a: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head 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to </a:t>
            </a:r>
            <a:r>
              <a:rPr lang="en-US" sz="2000" b="1" dirty="0" err="1">
                <a:latin typeface="Cambria" panose="02040503050406030204" pitchFamily="18" charset="0"/>
                <a:ea typeface="Cambria" panose="02040503050406030204" pitchFamily="18" charset="0"/>
              </a:rPr>
              <a:t>newnode</a:t>
            </a:r>
            <a:endParaRPr lang="en-US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4. tail-&gt;next=head</a:t>
            </a:r>
          </a:p>
          <a:p>
            <a:pPr marL="800100" lvl="1" indent="-342900">
              <a:buFontTx/>
              <a:buChar char="-"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B9F8359-1087-9FE5-5DCE-EC24960277DA}"/>
              </a:ext>
            </a:extLst>
          </p:cNvPr>
          <p:cNvSpPr txBox="1"/>
          <p:nvPr/>
        </p:nvSpPr>
        <p:spPr>
          <a:xfrm>
            <a:off x="1687483" y="2383609"/>
            <a:ext cx="1066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newnode</a:t>
            </a:r>
            <a:endParaRPr lang="en-US" dirty="0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A8CF989-60F9-7FE5-F68D-4D3BC80EE349}"/>
              </a:ext>
            </a:extLst>
          </p:cNvPr>
          <p:cNvCxnSpPr>
            <a:cxnSpLocks/>
          </p:cNvCxnSpPr>
          <p:nvPr/>
        </p:nvCxnSpPr>
        <p:spPr>
          <a:xfrm flipH="1" flipV="1">
            <a:off x="1398700" y="1830233"/>
            <a:ext cx="519674" cy="5937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3AA74BFC-06C2-63E3-0B41-D2BEA7233562}"/>
              </a:ext>
            </a:extLst>
          </p:cNvPr>
          <p:cNvGrpSpPr/>
          <p:nvPr/>
        </p:nvGrpSpPr>
        <p:grpSpPr>
          <a:xfrm>
            <a:off x="7644141" y="1067104"/>
            <a:ext cx="1616763" cy="369334"/>
            <a:chOff x="6400801" y="2385390"/>
            <a:chExt cx="1616763" cy="369334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67ADA96A-E671-3EF8-9952-FC382E68FD59}"/>
                </a:ext>
              </a:extLst>
            </p:cNvPr>
            <p:cNvSpPr txBox="1"/>
            <p:nvPr/>
          </p:nvSpPr>
          <p:spPr>
            <a:xfrm>
              <a:off x="6400801" y="2385392"/>
              <a:ext cx="676789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/>
                <a:t>30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385CD7F-52E6-D335-09C8-9B05C4084C6A}"/>
                </a:ext>
              </a:extLst>
            </p:cNvPr>
            <p:cNvSpPr txBox="1"/>
            <p:nvPr/>
          </p:nvSpPr>
          <p:spPr>
            <a:xfrm>
              <a:off x="7075503" y="2385390"/>
              <a:ext cx="94206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0x3000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6A782DD3-88A7-3A45-AB56-59F209CDD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3791" y="1389974"/>
            <a:ext cx="8755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0x2000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2D6B6B4-95EB-4F74-3565-6C083F56B8CF}"/>
              </a:ext>
            </a:extLst>
          </p:cNvPr>
          <p:cNvCxnSpPr>
            <a:cxnSpLocks/>
            <a:stCxn id="25" idx="3"/>
            <a:endCxn id="5" idx="1"/>
          </p:cNvCxnSpPr>
          <p:nvPr/>
        </p:nvCxnSpPr>
        <p:spPr>
          <a:xfrm flipV="1">
            <a:off x="9260904" y="1242477"/>
            <a:ext cx="752429" cy="929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4">
            <a:extLst>
              <a:ext uri="{FF2B5EF4-FFF2-40B4-BE49-F238E27FC236}">
                <a16:creationId xmlns:a16="http://schemas.microsoft.com/office/drawing/2014/main" id="{1688DB76-6AD9-FC4C-A184-CED250035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805" y="1004452"/>
            <a:ext cx="969790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0x4000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13FE396-716B-0252-CF56-BB1D80FD4CD9}"/>
              </a:ext>
            </a:extLst>
          </p:cNvPr>
          <p:cNvSpPr txBox="1"/>
          <p:nvPr/>
        </p:nvSpPr>
        <p:spPr>
          <a:xfrm>
            <a:off x="9850171" y="2383609"/>
            <a:ext cx="475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tail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067272D-899E-2526-20A9-69EAC22C31DB}"/>
              </a:ext>
            </a:extLst>
          </p:cNvPr>
          <p:cNvCxnSpPr>
            <a:cxnSpLocks/>
            <a:stCxn id="28" idx="0"/>
          </p:cNvCxnSpPr>
          <p:nvPr/>
        </p:nvCxnSpPr>
        <p:spPr>
          <a:xfrm flipV="1">
            <a:off x="10087769" y="1773951"/>
            <a:ext cx="416748" cy="60965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24">
            <a:extLst>
              <a:ext uri="{FF2B5EF4-FFF2-40B4-BE49-F238E27FC236}">
                <a16:creationId xmlns:a16="http://schemas.microsoft.com/office/drawing/2014/main" id="{66410E97-7455-AA20-22B0-3E43C0506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0712" y="1064440"/>
            <a:ext cx="969790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IN" altLang="en-US" b="1" dirty="0"/>
              <a:t>0x5000</a:t>
            </a:r>
          </a:p>
        </p:txBody>
      </p: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2C87A241-98F1-3C9F-53D4-9535A5C16F2F}"/>
              </a:ext>
            </a:extLst>
          </p:cNvPr>
          <p:cNvCxnSpPr/>
          <p:nvPr/>
        </p:nvCxnSpPr>
        <p:spPr>
          <a:xfrm rot="10800000">
            <a:off x="8047722" y="569843"/>
            <a:ext cx="3658014" cy="659384"/>
          </a:xfrm>
          <a:prstGeom prst="bentConnector3">
            <a:avLst>
              <a:gd name="adj1" fmla="val -6878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2E84D289-65A7-A90E-BDCD-DB115611E251}"/>
              </a:ext>
            </a:extLst>
          </p:cNvPr>
          <p:cNvCxnSpPr/>
          <p:nvPr/>
        </p:nvCxnSpPr>
        <p:spPr>
          <a:xfrm flipH="1">
            <a:off x="582303" y="569842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93823E47-9AD3-0E7B-12A1-11D7E5E69BA1}"/>
              </a:ext>
            </a:extLst>
          </p:cNvPr>
          <p:cNvCxnSpPr>
            <a:endCxn id="19" idx="1"/>
          </p:cNvCxnSpPr>
          <p:nvPr/>
        </p:nvCxnSpPr>
        <p:spPr>
          <a:xfrm rot="16200000" flipH="1">
            <a:off x="414669" y="738268"/>
            <a:ext cx="626171" cy="289317"/>
          </a:xfrm>
          <a:prstGeom prst="bentConnector2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2412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31" grpId="0"/>
      <p:bldP spid="33" grpId="0" animBg="1"/>
      <p:bldP spid="35" grpId="0" animBg="1"/>
      <p:bldP spid="36" grpId="0" animBg="1"/>
      <p:bldP spid="38" grpId="0"/>
      <p:bldP spid="22" grpId="0" animBg="1"/>
      <p:bldP spid="3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1228</TotalTime>
  <Words>3057</Words>
  <Application>Microsoft Office PowerPoint</Application>
  <PresentationFormat>Widescreen</PresentationFormat>
  <Paragraphs>1016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Calibri</vt:lpstr>
      <vt:lpstr>Calibri Light</vt:lpstr>
      <vt:lpstr>Cambria</vt:lpstr>
      <vt:lpstr>Times-BoldItalic</vt:lpstr>
      <vt:lpstr>Times-Roman</vt:lpstr>
      <vt:lpstr>Wingdings</vt:lpstr>
      <vt:lpstr>Office Theme</vt:lpstr>
      <vt:lpstr>Linked List</vt:lpstr>
      <vt:lpstr>Implementation of Singly Linked list using C</vt:lpstr>
      <vt:lpstr>PowerPoint Presentation</vt:lpstr>
      <vt:lpstr>Operations on Linked List</vt:lpstr>
      <vt:lpstr>CSLL– Create Operation</vt:lpstr>
      <vt:lpstr>Creation of Circular Singly Linked List</vt:lpstr>
      <vt:lpstr>PowerPoint Presentation</vt:lpstr>
      <vt:lpstr>PowerPoint Presentation</vt:lpstr>
      <vt:lpstr>PowerPoint Presentation</vt:lpstr>
      <vt:lpstr>CSLL– Insert Operation</vt:lpstr>
      <vt:lpstr>Insert operation</vt:lpstr>
      <vt:lpstr>Insert operation</vt:lpstr>
      <vt:lpstr>PowerPoint Presentation</vt:lpstr>
      <vt:lpstr>PowerPoint Presentation</vt:lpstr>
      <vt:lpstr>PowerPoint Presentation</vt:lpstr>
      <vt:lpstr>SLL– Delete Operation</vt:lpstr>
      <vt:lpstr>Delete operation</vt:lpstr>
      <vt:lpstr>delete operation</vt:lpstr>
      <vt:lpstr>PowerPoint Presentation</vt:lpstr>
      <vt:lpstr>PowerPoint Presentation</vt:lpstr>
      <vt:lpstr>PowerPoint Presentation</vt:lpstr>
      <vt:lpstr>Search</vt:lpstr>
      <vt:lpstr>Count</vt:lpstr>
      <vt:lpstr>DLL – Create Operation</vt:lpstr>
      <vt:lpstr>PowerPoint Presentation</vt:lpstr>
      <vt:lpstr>Creation of Doubly Linked List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SLL– Create Operation</dc:title>
  <dc:creator>venkata krishna rao likki</dc:creator>
  <cp:lastModifiedBy>venkata krishna rao likki</cp:lastModifiedBy>
  <cp:revision>33</cp:revision>
  <dcterms:created xsi:type="dcterms:W3CDTF">2022-10-10T06:13:41Z</dcterms:created>
  <dcterms:modified xsi:type="dcterms:W3CDTF">2022-10-23T06:44:00Z</dcterms:modified>
</cp:coreProperties>
</file>