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ink/ink58.xml" ContentType="application/inkml+xml"/>
  <Override PartName="/ppt/ink/ink106.xml" ContentType="application/inkml+xml"/>
  <Override PartName="/ppt/ink/ink153.xml" ContentType="application/inkml+xml"/>
  <Override PartName="/ppt/slides/slide36.xml" ContentType="application/vnd.openxmlformats-officedocument.presentationml.slide+xml"/>
  <Override PartName="/ppt/slides/slide83.xml" ContentType="application/vnd.openxmlformats-officedocument.presentationml.slide+xml"/>
  <Override PartName="/ppt/ink/ink47.xml" ContentType="application/inkml+xml"/>
  <Override PartName="/ppt/ink/ink94.xml" ContentType="application/inkml+xml"/>
  <Override PartName="/ppt/ink/ink142.xml" ContentType="application/inkml+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ink/ink25.xml" ContentType="application/inkml+xml"/>
  <Override PartName="/ppt/ink/ink36.xml" ContentType="application/inkml+xml"/>
  <Override PartName="/ppt/ink/ink72.xml" ContentType="application/inkml+xml"/>
  <Override PartName="/ppt/ink/ink83.xml" ContentType="application/inkml+xml"/>
  <Override PartName="/ppt/ink/ink120.xml" ContentType="application/inkml+xml"/>
  <Override PartName="/ppt/ink/ink131.xml" ContentType="application/inkml+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ink/ink14.xml" ContentType="application/inkml+xml"/>
  <Override PartName="/ppt/ink/ink61.xml" ContentType="application/inkml+xml"/>
  <Override PartName="/ppt/tableStyles.xml" ContentType="application/vnd.openxmlformats-officedocument.presentationml.tableStyles+xml"/>
  <Override PartName="/ppt/ink/ink2.xml" ContentType="application/inkml+xml"/>
  <Override PartName="/ppt/ink/ink50.xml" ContentType="application/inkml+xml"/>
  <Override PartName="/ppt/ink/ink147.xml" ContentType="application/inkml+xml"/>
  <Override PartName="/ppt/slides/slide77.xml" ContentType="application/vnd.openxmlformats-officedocument.presentationml.slide+xml"/>
  <Override PartName="/ppt/slides/slide88.xml" ContentType="application/vnd.openxmlformats-officedocument.presentationml.slide+xml"/>
  <Override PartName="/ppt/ink/ink88.xml" ContentType="application/inkml+xml"/>
  <Override PartName="/ppt/ink/ink99.xml" ContentType="application/inkml+xml"/>
  <Override PartName="/ppt/ink/ink136.xml" ContentType="application/inkml+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ink/ink77.xml" ContentType="application/inkml+xml"/>
  <Override PartName="/ppt/ink/ink125.xml" ContentType="application/inkml+xml"/>
  <Override PartName="/ppt/slides/slide55.xml" ContentType="application/vnd.openxmlformats-officedocument.presentationml.slide+xml"/>
  <Override PartName="/ppt/ink/ink19.xml" ContentType="application/inkml+xml"/>
  <Override PartName="/ppt/ink/ink66.xml" ContentType="application/inkml+xml"/>
  <Override PartName="/ppt/ink/ink114.xml" ContentType="application/inkml+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ink/ink7.xml" ContentType="application/inkml+xml"/>
  <Override PartName="/ppt/ink/ink44.xml" ContentType="application/inkml+xml"/>
  <Override PartName="/ppt/ink/ink55.xml" ContentType="application/inkml+xml"/>
  <Override PartName="/ppt/ink/ink91.xml" ContentType="application/inkml+xml"/>
  <Override PartName="/ppt/ink/ink103.xml" ContentType="application/inkml+xml"/>
  <Override PartName="/ppt/ink/ink150.xml" ContentType="application/inkml+xml"/>
  <Override PartName="/ppt/presentation.xml" ContentType="application/vnd.openxmlformats-officedocument.presentationml.presentation.main+xml"/>
  <Override PartName="/ppt/slides/slide22.xml" ContentType="application/vnd.openxmlformats-officedocument.presentationml.slide+xml"/>
  <Override PartName="/docProps/app.xml" ContentType="application/vnd.openxmlformats-officedocument.extended-properties+xml"/>
  <Override PartName="/ppt/ink/ink33.xml" ContentType="application/inkml+xml"/>
  <Override PartName="/ppt/ink/ink80.xml" ContentType="application/inkml+xml"/>
  <Override PartName="/ppt/slides/slide11.xml" ContentType="application/vnd.openxmlformats-officedocument.presentationml.slide+xml"/>
  <Override PartName="/ppt/ink/ink22.xml" ContentType="application/inkml+xml"/>
  <Override PartName="/ppt/slideLayouts/slideLayout10.xml" ContentType="application/vnd.openxmlformats-officedocument.presentationml.slideLayout+xml"/>
  <Override PartName="/ppt/ink/ink11.xml" ContentType="application/inkml+xml"/>
  <Override PartName="/ppt/slides/slide89.xml" ContentType="application/vnd.openxmlformats-officedocument.presentationml.slide+xml"/>
  <Override PartName="/ppt/ink/ink119.xml" ContentType="application/inkml+xml"/>
  <Override PartName="/ppt/ink/ink148.xml" ContentType="application/inkml+xml"/>
  <Override PartName="/ppt/slides/slide4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ink/ink89.xml" ContentType="application/inkml+xml"/>
  <Override PartName="/ppt/ink/ink108.xml" ContentType="application/inkml+xml"/>
  <Override PartName="/ppt/ink/ink137.xml" ContentType="application/inkml+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ink/ink49.xml" ContentType="application/inkml+xml"/>
  <Override PartName="/ppt/ink/ink67.xml" ContentType="application/inkml+xml"/>
  <Override PartName="/ppt/ink/ink78.xml" ContentType="application/inkml+xml"/>
  <Override PartName="/ppt/ink/ink96.xml" ContentType="application/inkml+xml"/>
  <Override PartName="/ppt/ink/ink115.xml" ContentType="application/inkml+xml"/>
  <Override PartName="/ppt/ink/ink126.xml" ContentType="application/inkml+xml"/>
  <Override PartName="/ppt/ink/ink144.xml" ContentType="application/inkml+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ink/ink8.xml" ContentType="application/inkml+xml"/>
  <Override PartName="/ppt/ink/ink27.xml" ContentType="application/inkml+xml"/>
  <Override PartName="/ppt/ink/ink38.xml" ContentType="application/inkml+xml"/>
  <Override PartName="/ppt/ink/ink56.xml" ContentType="application/inkml+xml"/>
  <Override PartName="/ppt/ink/ink74.xml" ContentType="application/inkml+xml"/>
  <Override PartName="/ppt/ink/ink85.xml" ContentType="application/inkml+xml"/>
  <Override PartName="/ppt/ink/ink104.xml" ContentType="application/inkml+xml"/>
  <Override PartName="/ppt/ink/ink122.xml" ContentType="application/inkml+xml"/>
  <Override PartName="/ppt/ink/ink133.xml" ContentType="application/inkml+xml"/>
  <Override PartName="/ppt/ink/ink151.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ink/ink16.xml" ContentType="application/inkml+xml"/>
  <Override PartName="/ppt/ink/ink45.xml" ContentType="application/inkml+xml"/>
  <Override PartName="/ppt/ink/ink63.xml" ContentType="application/inkml+xml"/>
  <Override PartName="/ppt/ink/ink92.xml" ContentType="application/inkml+xml"/>
  <Override PartName="/ppt/ink/ink111.xml" ContentType="application/inkml+xml"/>
  <Override PartName="/ppt/ink/ink140.xml" ContentType="application/inkml+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ink/ink4.xml" ContentType="application/inkml+xml"/>
  <Override PartName="/ppt/ink/ink23.xml" ContentType="application/inkml+xml"/>
  <Override PartName="/ppt/ink/ink34.xml" ContentType="application/inkml+xml"/>
  <Override PartName="/ppt/ink/ink52.xml" ContentType="application/inkml+xml"/>
  <Override PartName="/ppt/ink/ink70.xml" ContentType="application/inkml+xml"/>
  <Override PartName="/ppt/ink/ink81.xml" ContentType="application/inkml+xml"/>
  <Override PartName="/ppt/ink/ink100.xml" ContentType="application/inkml+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ink/ink12.xml" ContentType="application/inkml+xml"/>
  <Override PartName="/ppt/ink/ink41.xml" ContentType="application/inkml+xml"/>
  <Override PartName="/ppt/ink/ink30.xml" ContentType="application/inkml+xml"/>
  <Override PartName="/ppt/slides/slide79.xml" ContentType="application/vnd.openxmlformats-officedocument.presentationml.slide+xml"/>
  <Override PartName="/ppt/ink/ink138.xml" ContentType="application/inkml+xml"/>
  <Override PartName="/ppt/ink/ink149.xml" ContentType="application/inkml+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ink/ink79.xml" ContentType="application/inkml+xml"/>
  <Override PartName="/ppt/ink/ink97.xml" ContentType="application/inkml+xml"/>
  <Override PartName="/ppt/ink/ink109.xml" ContentType="application/inkml+xml"/>
  <Override PartName="/ppt/ink/ink127.xml" ContentType="application/inkml+xml"/>
  <Override PartName="/ppt/ink/ink145.xml" ContentType="application/inkml+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ink/ink39.xml" ContentType="application/inkml+xml"/>
  <Override PartName="/ppt/ink/ink68.xml" ContentType="application/inkml+xml"/>
  <Override PartName="/ppt/ink/ink86.xml" ContentType="application/inkml+xml"/>
  <Override PartName="/ppt/ink/ink116.xml" ContentType="application/inkml+xml"/>
  <Override PartName="/ppt/ink/ink134.xml" ContentType="application/inkml+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ink/ink9.xml" ContentType="application/inkml+xml"/>
  <Override PartName="/ppt/ink/ink28.xml" ContentType="application/inkml+xml"/>
  <Override PartName="/ppt/ink/ink46.xml" ContentType="application/inkml+xml"/>
  <Override PartName="/ppt/ink/ink57.xml" ContentType="application/inkml+xml"/>
  <Override PartName="/ppt/ink/ink75.xml" ContentType="application/inkml+xml"/>
  <Override PartName="/ppt/ink/ink93.xml" ContentType="application/inkml+xml"/>
  <Override PartName="/ppt/ink/ink105.xml" ContentType="application/inkml+xml"/>
  <Override PartName="/ppt/ink/ink123.xml" ContentType="application/inkml+xml"/>
  <Override PartName="/ppt/ink/ink141.xml" ContentType="application/inkml+xml"/>
  <Override PartName="/ppt/ink/ink152.xml" ContentType="application/inkml+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ink/ink17.xml" ContentType="application/inkml+xml"/>
  <Override PartName="/ppt/ink/ink35.xml" ContentType="application/inkml+xml"/>
  <Override PartName="/ppt/ink/ink64.xml" ContentType="application/inkml+xml"/>
  <Override PartName="/ppt/ink/ink82.xml" ContentType="application/inkml+xml"/>
  <Override PartName="/ppt/ink/ink101.xml" ContentType="application/inkml+xml"/>
  <Override PartName="/ppt/ink/ink112.xml" ContentType="application/inkml+xml"/>
  <Override PartName="/ppt/ink/ink130.xml" ContentType="application/inkml+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ink/ink5.xml" ContentType="application/inkml+xml"/>
  <Override PartName="/ppt/ink/ink24.xml" ContentType="application/inkml+xml"/>
  <Override PartName="/ppt/ink/ink42.xml" ContentType="application/inkml+xml"/>
  <Override PartName="/ppt/ink/ink53.xml" ContentType="application/inkml+xml"/>
  <Override PartName="/ppt/ink/ink71.xml" ContentType="application/inkml+xml"/>
  <Override PartName="/ppt/slides/slide20.xml" ContentType="application/vnd.openxmlformats-officedocument.presentationml.slide+xml"/>
  <Override PartName="/ppt/slideLayouts/slideLayout12.xml" ContentType="application/vnd.openxmlformats-officedocument.presentationml.slideLayout+xml"/>
  <Override PartName="/ppt/ink/ink1.xml" ContentType="application/inkml+xml"/>
  <Override PartName="/ppt/ink/ink13.xml" ContentType="application/inkml+xml"/>
  <Override PartName="/ppt/ink/ink31.xml" ContentType="application/inkml+xml"/>
  <Override PartName="/ppt/ink/ink60.xml" ContentType="application/inkml+xml"/>
  <Override PartName="/ppt/ink/ink20.xml" ContentType="application/inkml+xml"/>
  <Override PartName="/ppt/ink/ink139.xml" ContentType="application/inkml+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ink/ink69.xml" ContentType="application/inkml+xml"/>
  <Override PartName="/ppt/ink/ink98.xml" ContentType="application/inkml+xml"/>
  <Override PartName="/ppt/ink/ink117.xml" ContentType="application/inkml+xml"/>
  <Override PartName="/ppt/ink/ink128.xml" ContentType="application/inkml+xml"/>
  <Override PartName="/ppt/ink/ink146.xml" ContentType="application/inkml+xml"/>
  <Override PartName="/ppt/slides/slide29.xml" ContentType="application/vnd.openxmlformats-officedocument.presentationml.slide+xml"/>
  <Override PartName="/ppt/slides/slide76.xml" ContentType="application/vnd.openxmlformats-officedocument.presentationml.slide+xml"/>
  <Override PartName="/ppt/ink/ink87.xml" ContentType="application/inkml+xml"/>
  <Override PartName="/ppt/ink/ink124.xml" ContentType="application/inkml+xml"/>
  <Override PartName="/ppt/ink/ink135.xml" ContentType="application/inkml+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ink/ink18.xml" ContentType="application/inkml+xml"/>
  <Override PartName="/ppt/ink/ink29.xml" ContentType="application/inkml+xml"/>
  <Override PartName="/ppt/ink/ink65.xml" ContentType="application/inkml+xml"/>
  <Override PartName="/ppt/ink/ink76.xml" ContentType="application/inkml+xml"/>
  <Override PartName="/ppt/ink/ink113.xml" ContentType="application/inkml+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ink/ink6.xml" ContentType="application/inkml+xml"/>
  <Override PartName="/ppt/ink/ink54.xml" ContentType="application/inkml+xml"/>
  <Override PartName="/ppt/ink/ink102.xml" ContentType="application/inkml+xml"/>
  <Override PartName="/ppt/slides/slide32.xml" ContentType="application/vnd.openxmlformats-officedocument.presentationml.slide+xml"/>
  <Override PartName="/ppt/ink/ink43.xml" ContentType="application/inkml+xml"/>
  <Override PartName="/ppt/ink/ink90.xml" ContentType="application/inkml+xml"/>
  <Override PartName="/ppt/slides/slide10.xml" ContentType="application/vnd.openxmlformats-officedocument.presentationml.slide+xml"/>
  <Override PartName="/ppt/slides/slide21.xml" ContentType="application/vnd.openxmlformats-officedocument.presentationml.slide+xml"/>
  <Override PartName="/ppt/ink/ink21.xml" ContentType="application/inkml+xml"/>
  <Override PartName="/ppt/ink/ink32.xml" ContentType="application/inkml+xml"/>
  <Override PartName="/ppt/ink/ink10.xml" ContentType="application/inkml+xml"/>
  <Override PartName="/ppt/ink/ink129.xml" ContentType="application/inkml+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ink/ink118.xml" ContentType="application/inkml+xml"/>
  <Override PartName="/ppt/slides/slide48.xml" ContentType="application/vnd.openxmlformats-officedocument.presentationml.slide+xml"/>
  <Override PartName="/ppt/ink/ink48.xml" ContentType="application/inkml+xml"/>
  <Override PartName="/ppt/ink/ink59.xml" ContentType="application/inkml+xml"/>
  <Override PartName="/ppt/ink/ink95.xml" ContentType="application/inkml+xml"/>
  <Override PartName="/ppt/ink/ink107.xml" ContentType="application/inkml+xml"/>
  <Override PartName="/ppt/ink/ink143.xml" ContentType="application/inkml+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ink/ink37.xml" ContentType="application/inkml+xml"/>
  <Override PartName="/ppt/ink/ink84.xml" ContentType="application/inkml+xml"/>
  <Override PartName="/ppt/ink/ink132.xml" ContentType="application/inkml+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ink/ink26.xml" ContentType="application/inkml+xml"/>
  <Override PartName="/ppt/ink/ink73.xml" ContentType="application/inkml+xml"/>
  <Override PartName="/ppt/ink/ink121.xml" ContentType="application/inkml+xml"/>
  <Override PartName="/ppt/slides/slide51.xml" ContentType="application/vnd.openxmlformats-officedocument.presentationml.slide+xml"/>
  <Override PartName="/ppt/ink/ink3.xml" ContentType="application/inkml+xml"/>
  <Override PartName="/ppt/ink/ink15.xml" ContentType="application/inkml+xml"/>
  <Override PartName="/ppt/ink/ink62.xml" ContentType="application/inkml+xml"/>
  <Override PartName="/ppt/ink/ink110.xml" ContentType="application/inkml+xml"/>
  <Override PartName="/ppt/slides/slide40.xml" ContentType="application/vnd.openxmlformats-officedocument.presentationml.slide+xml"/>
  <Override PartName="/ppt/ink/ink40.xml" ContentType="application/inkml+xml"/>
  <Override PartName="/ppt/ink/ink5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50" r:id="rId5"/>
    <p:sldId id="259" r:id="rId6"/>
    <p:sldId id="261" r:id="rId7"/>
    <p:sldId id="262" r:id="rId8"/>
    <p:sldId id="349" r:id="rId9"/>
    <p:sldId id="263" r:id="rId10"/>
    <p:sldId id="355" r:id="rId11"/>
    <p:sldId id="356" r:id="rId12"/>
    <p:sldId id="264" r:id="rId13"/>
    <p:sldId id="277" r:id="rId14"/>
    <p:sldId id="344" r:id="rId15"/>
    <p:sldId id="343" r:id="rId16"/>
    <p:sldId id="280" r:id="rId17"/>
    <p:sldId id="281" r:id="rId18"/>
    <p:sldId id="265" r:id="rId19"/>
    <p:sldId id="278" r:id="rId20"/>
    <p:sldId id="357" r:id="rId21"/>
    <p:sldId id="358" r:id="rId22"/>
    <p:sldId id="352" r:id="rId23"/>
    <p:sldId id="353" r:id="rId24"/>
    <p:sldId id="351" r:id="rId25"/>
    <p:sldId id="432" r:id="rId26"/>
    <p:sldId id="372" r:id="rId27"/>
    <p:sldId id="359" r:id="rId28"/>
    <p:sldId id="360" r:id="rId29"/>
    <p:sldId id="361" r:id="rId30"/>
    <p:sldId id="365" r:id="rId31"/>
    <p:sldId id="362" r:id="rId32"/>
    <p:sldId id="381" r:id="rId33"/>
    <p:sldId id="382" r:id="rId34"/>
    <p:sldId id="364" r:id="rId35"/>
    <p:sldId id="374" r:id="rId36"/>
    <p:sldId id="375" r:id="rId37"/>
    <p:sldId id="380" r:id="rId38"/>
    <p:sldId id="377" r:id="rId39"/>
    <p:sldId id="378" r:id="rId40"/>
    <p:sldId id="379" r:id="rId41"/>
    <p:sldId id="366" r:id="rId42"/>
    <p:sldId id="433" r:id="rId43"/>
    <p:sldId id="367" r:id="rId44"/>
    <p:sldId id="394" r:id="rId45"/>
    <p:sldId id="384" r:id="rId46"/>
    <p:sldId id="385" r:id="rId47"/>
    <p:sldId id="386" r:id="rId48"/>
    <p:sldId id="387" r:id="rId49"/>
    <p:sldId id="389" r:id="rId50"/>
    <p:sldId id="395" r:id="rId51"/>
    <p:sldId id="388" r:id="rId52"/>
    <p:sldId id="390" r:id="rId53"/>
    <p:sldId id="391" r:id="rId54"/>
    <p:sldId id="392" r:id="rId55"/>
    <p:sldId id="393" r:id="rId56"/>
    <p:sldId id="396" r:id="rId57"/>
    <p:sldId id="414" r:id="rId58"/>
    <p:sldId id="398" r:id="rId59"/>
    <p:sldId id="399" r:id="rId60"/>
    <p:sldId id="400" r:id="rId61"/>
    <p:sldId id="407" r:id="rId62"/>
    <p:sldId id="409" r:id="rId63"/>
    <p:sldId id="404" r:id="rId64"/>
    <p:sldId id="405" r:id="rId65"/>
    <p:sldId id="415" r:id="rId66"/>
    <p:sldId id="434" r:id="rId67"/>
    <p:sldId id="435" r:id="rId68"/>
    <p:sldId id="410" r:id="rId69"/>
    <p:sldId id="439" r:id="rId70"/>
    <p:sldId id="411" r:id="rId71"/>
    <p:sldId id="412" r:id="rId72"/>
    <p:sldId id="418" r:id="rId73"/>
    <p:sldId id="419" r:id="rId74"/>
    <p:sldId id="416" r:id="rId75"/>
    <p:sldId id="417" r:id="rId76"/>
    <p:sldId id="425" r:id="rId77"/>
    <p:sldId id="426" r:id="rId78"/>
    <p:sldId id="440" r:id="rId79"/>
    <p:sldId id="420" r:id="rId80"/>
    <p:sldId id="421" r:id="rId81"/>
    <p:sldId id="430" r:id="rId82"/>
    <p:sldId id="422" r:id="rId83"/>
    <p:sldId id="424" r:id="rId84"/>
    <p:sldId id="423" r:id="rId85"/>
    <p:sldId id="436" r:id="rId86"/>
    <p:sldId id="437" r:id="rId87"/>
    <p:sldId id="438" r:id="rId88"/>
    <p:sldId id="427" r:id="rId89"/>
    <p:sldId id="429" r:id="rId90"/>
    <p:sldId id="441" r:id="rId91"/>
    <p:sldId id="428" r:id="rId92"/>
    <p:sldId id="268" r:id="rId93"/>
    <p:sldId id="269" r:id="rId94"/>
    <p:sldId id="270"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559" autoAdjust="0"/>
    <p:restoredTop sz="94660"/>
  </p:normalViewPr>
  <p:slideViewPr>
    <p:cSldViewPr snapToGrid="0">
      <p:cViewPr varScale="1">
        <p:scale>
          <a:sx n="85" d="100"/>
          <a:sy n="85" d="100"/>
        </p:scale>
        <p:origin x="-533"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398"/>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89"/>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4:35:31.044"/>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67"/>
    </inkml:context>
    <inkml:brush xml:id="br0">
      <inkml:brushProperty name="width" value="0.05" units="cm"/>
      <inkml:brushProperty name="height" value="0.05" units="cm"/>
      <inkml:brushProperty name="color" value="#F6630D"/>
    </inkml:brush>
  </inkml:definitions>
  <inkml:trace contextRef="#ctx0" brushRef="#br0">1 2 24575,'10'-1'0,"0"0"0,0 1 0,1 1 0,-1 0 0,0 0 0,0 2 0,0-1 0,0 1 0,0 1 0,0-1 0,-1 1 0,0 1 0,1 0 0,15 13 0,22 26 0,52 62 0,-67-70 0,0-2 0,2 0 0,70 52 0,-27-31 0,-46-32 0,1 0 0,53 25 0,-62-37 0,3 2 0,0 0 0,0-3 0,1 0 0,0-2 0,1-2 0,44 5 0,8-8 0,93 9 0,-71 2 0,-1-3 0,199-13 0,-282 1 0,0 0 0,0-1 0,-1-1 0,1-2 0,-1 0 0,1-1 0,-2-1 0,1-1 0,-1 1 0,25-19 0,-29 18 0,0 0 0,0 2 0,0 0 0,1 0 0,0 1 0,0 0 0,0 2 0,1 0 0,-1 0 0,16 0 0,-11 1 0,-1 0 0,0-2 0,0 0 0,0-2 0,26-12 0,-3-3 0,0-2 0,-2-3 0,0-1 0,-2-2 0,0-2 0,37-43 0,11-8 0,-52 47 0,-25 28 0,-1 0 0,1-1 0,-1 0 0,-1 1 0,1-1 0,-1-1 0,5-10 0,2-8-1365,0 6-5461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68"/>
    </inkml:context>
    <inkml:brush xml:id="br0">
      <inkml:brushProperty name="width" value="0.05" units="cm"/>
      <inkml:brushProperty name="height" value="0.05" units="cm"/>
      <inkml:brushProperty name="color" value="#F6630D"/>
    </inkml:brush>
  </inkml:definitions>
  <inkml:trace contextRef="#ctx0" brushRef="#br0">376 6 24575,'-105'-3'0,"37"0"0,-85 10 0,151-7 0,0 0 0,0 1 0,0-1 0,0 0 0,-1 1 0,1 0 0,0 0 0,0-1 0,0 1 0,0 0 0,1 1 0,-1 0 0,0-1 0,0 0 0,1 1 0,-1-1 0,0 2 0,1-2 0,0 1 0,-1 0 0,1 0 0,-1 2 0,0 0 0,1 1 0,0-2 0,0 2 0,0-1 0,1 0 0,-1 1 0,1-1 0,0 1 0,0-1 0,0 0 0,1 7 0,2 5 0,1-1 0,0 1 0,0-2 0,2 2 0,10 23 0,6 1-682,34 46-1,-42-67-6143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69"/>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70"/>
    </inkml:context>
    <inkml:brush xml:id="br0">
      <inkml:brushProperty name="width" value="0.05" units="cm"/>
      <inkml:brushProperty name="height" value="0.05" units="cm"/>
      <inkml:brushProperty name="color" value="#F6630D"/>
    </inkml:brush>
  </inkml:definitions>
  <inkml:trace contextRef="#ctx0" brushRef="#br0">1 0 24575,'0'8'0,"0"7"0,0 10 0,0 7 0,0 5 0,0 5 0,0 0 0,0 1 0,0-1 0,0 2 0,0-2 0,0-7-8191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3"/>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4"/>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5"/>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6"/>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5:47.919"/>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90"/>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5:47.920"/>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5:47.921"/>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5:47.922"/>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32:14.052"/>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32:14.053"/>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32:14.054"/>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32:14.055"/>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67"/>
    </inkml:context>
    <inkml:brush xml:id="br0">
      <inkml:brushProperty name="width" value="0.05" units="cm"/>
      <inkml:brushProperty name="height" value="0.05" units="cm"/>
      <inkml:brushProperty name="color" value="#F6630D"/>
    </inkml:brush>
  </inkml:definitions>
  <inkml:trace contextRef="#ctx0" brushRef="#br0">1 2 24575,'10'-1'0,"0"0"0,0 1 0,1 1 0,-1 0 0,0 0 0,0 2 0,0-1 0,0 1 0,0 1 0,0-1 0,-1 1 0,0 1 0,1 0 0,15 13 0,22 26 0,52 62 0,-67-70 0,0-2 0,2 0 0,70 52 0,-27-31 0,-46-32 0,1 0 0,53 25 0,-62-37 0,3 2 0,0 0 0,0-3 0,1 0 0,0-2 0,1-2 0,44 5 0,8-8 0,93 9 0,-71 2 0,-1-3 0,199-13 0,-282 1 0,0 0 0,0-1 0,-1-1 0,1-2 0,-1 0 0,1-1 0,-2-1 0,1-1 0,-1 1 0,25-19 0,-29 18 0,0 0 0,0 2 0,0 0 0,1 0 0,0 1 0,0 0 0,0 2 0,1 0 0,-1 0 0,16 0 0,-11 1 0,-1 0 0,0-2 0,0 0 0,0-2 0,26-12 0,-3-3 0,0-2 0,-2-3 0,0-1 0,-2-2 0,0-2 0,37-43 0,11-8 0,-52 47 0,-25 28 0,-1 0 0,1-1 0,-1 0 0,-1 1 0,1-1 0,-1-1 0,5-10 0,2-8-1365,0 6-5461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68"/>
    </inkml:context>
    <inkml:brush xml:id="br0">
      <inkml:brushProperty name="width" value="0.05" units="cm"/>
      <inkml:brushProperty name="height" value="0.05" units="cm"/>
      <inkml:brushProperty name="color" value="#F6630D"/>
    </inkml:brush>
  </inkml:definitions>
  <inkml:trace contextRef="#ctx0" brushRef="#br0">376 6 24575,'-105'-3'0,"37"0"0,-85 10 0,151-7 0,0 0 0,0 1 0,0-1 0,0 0 0,-1 1 0,1 0 0,0 0 0,0-1 0,0 1 0,0 0 0,1 1 0,-1 0 0,0-1 0,0 0 0,1 1 0,-1-1 0,0 2 0,1-2 0,0 1 0,-1 0 0,1 0 0,-1 2 0,0 0 0,1 1 0,0-2 0,0 2 0,0-1 0,1 0 0,-1 1 0,1-1 0,0 1 0,0-1 0,0 0 0,1 7 0,2 5 0,1-1 0,0 1 0,0-2 0,2 2 0,10 23 0,6 1-682,34 46-1,-42-67-6143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69"/>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91"/>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70"/>
    </inkml:context>
    <inkml:brush xml:id="br0">
      <inkml:brushProperty name="width" value="0.05" units="cm"/>
      <inkml:brushProperty name="height" value="0.05" units="cm"/>
      <inkml:brushProperty name="color" value="#F6630D"/>
    </inkml:brush>
  </inkml:definitions>
  <inkml:trace contextRef="#ctx0" brushRef="#br0">1 0 24575,'0'8'0,"0"7"0,0 10 0,0 7 0,0 5 0,0 5 0,0 0 0,0 1 0,0-1 0,0 2 0,0-2 0,0-7-8191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3"/>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4"/>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5"/>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6"/>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5:47.919"/>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5:47.920"/>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5:47.921"/>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5:47.922"/>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32:14.052"/>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58.796"/>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32:14.053"/>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32:14.054"/>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32:14.055"/>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5:09.233"/>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5:09.234"/>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5:09.235"/>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5:09.236"/>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3:40.873"/>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3:40.874"/>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3:40.875"/>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58.797"/>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3:40.876"/>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4:10.704"/>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4:10.705"/>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4:10.706"/>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4:10.707"/>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4:55.102"/>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4:55.103"/>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4:55.104"/>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4:55.105"/>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5:31.343"/>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58.798"/>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5:31.344"/>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5:31.345"/>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8:05:31.346"/>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6T08:23:03.913"/>
    </inkml:context>
    <inkml:brush xml:id="br0">
      <inkml:brushProperty name="width" value="0.05" units="cm"/>
      <inkml:brushProperty name="height" value="0.05" units="cm"/>
      <inkml:brushProperty name="color" value="#F6630D"/>
    </inkml:brush>
  </inkml:definitions>
  <inkml:trace contextRef="#ctx0" brushRef="#br0">0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58.799"/>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5:04.488"/>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5:04.489"/>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5:04.490"/>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399"/>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5:04.491"/>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398"/>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399"/>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400"/>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401"/>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7"/>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8"/>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9"/>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30"/>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88"/>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400"/>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89"/>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90"/>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91"/>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58.796"/>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58.797"/>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58.798"/>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58.799"/>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398"/>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399"/>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400"/>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401"/>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401"/>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7"/>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8"/>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9"/>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30"/>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88"/>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89"/>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90"/>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91"/>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398"/>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7"/>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399"/>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400"/>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3:53.401"/>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7"/>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8"/>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9"/>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30"/>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9:28:41.164"/>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9:28:41.165"/>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9:28:41.166"/>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8"/>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9:28:41.167"/>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26.583"/>
    </inkml:context>
    <inkml:brush xml:id="br0">
      <inkml:brushProperty name="width" value="0.05" units="cm"/>
      <inkml:brushProperty name="height" value="0.05" units="cm"/>
      <inkml:brushProperty name="color" value="#F6630D"/>
    </inkml:brush>
  </inkml:definitions>
  <inkml:trace contextRef="#ctx0" brushRef="#br0">0 64 24575,'5'0'0,"0"1"0,0 0 0,0 0 0,-1 0 0,1 0 0,0 1 0,-1 0 0,1 0 0,-1 0 0,0 1 0,1 0 0,-1-1 0,0 1 0,-1 1 0,6 4 0,7 9 0,-1 0 0,15 22 0,2 2 0,-19-26 0,2 4 0,1-1 0,1-1 0,1-1 0,0 0 0,37 23 0,-1-6 0,-35-20 0,1-1 0,27 12 0,57 14 0,-71-28 0,-1 1 0,0 2 0,0 2 0,-1 0 0,49 35 0,-63-39 0,0 0 0,1-1 0,1-1 0,0 0 0,37 10 0,-30-10 0,0 1 0,32 17 0,-26-13 0,1-1 0,1-1 0,0-2 0,0-1 0,1-2 0,38 3 0,12-2 0,1-4 0,86-7 0,-29 0 0,-64 2 0,-43-2 0,1 3 0,-1 1 0,0 1 0,66 14 0,78 32 0,-131-40 0,0-1 0,0-3 0,0-2 0,79-6 0,-11 0 0,946 4 0,-1046-1 0,1-1 0,-1-1 0,1 0 0,-1-2 0,0 0 0,0 0 0,21-12 0,37-11 0,-50 17 0,-1-1 0,0 0 0,-1-2 0,0-1 0,-1-1 0,23-21 0,-24 20 0,55-54 0,-58 52 0,0 0 0,2 2 0,26-19 0,0-4 0,-11 8 0,-25 23 0,0 0 0,-1-1 0,15-18 0,-17 18 0,1 0 0,1 0 0,0 1 0,15-13 0,76-67 0,-92 83 0,0-1 0,-1-1 0,0 1 0,0-1 0,-1 0 0,0-1 0,-1 0 0,1 0 0,7-19 0,6-9 0,-14 27-273,2 0 0,-1 0 0,1 0 0,15-15 0,-4 10-6553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29.539"/>
    </inkml:context>
    <inkml:brush xml:id="br0">
      <inkml:brushProperty name="width" value="0.05" units="cm"/>
      <inkml:brushProperty name="height" value="0.05" units="cm"/>
      <inkml:brushProperty name="color" value="#F6630D"/>
    </inkml:brush>
  </inkml:definitions>
  <inkml:trace contextRef="#ctx0" brushRef="#br0">335 0 24575,'-6'0'0,"-9"0"0,-8 0 0,-7 0 0,-4 0 0,-3 0 0,-2 0 0,-1 0 0,1 0 0,-1 0 0,8 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31.211"/>
    </inkml:context>
    <inkml:brush xml:id="br0">
      <inkml:brushProperty name="width" value="0.05" units="cm"/>
      <inkml:brushProperty name="height" value="0.05" units="cm"/>
      <inkml:brushProperty name="color" value="#F6630D"/>
    </inkml:brush>
  </inkml:definitions>
  <inkml:trace contextRef="#ctx0" brushRef="#br0">0 0 24575,'0'7'0,"0"8"0,7 2 0,1 4 0,0 5 0,-2 5 0,-1 3 0,5-4 0,0 0 0,-1 0 0,4-4 0,0 0 0,-3 1 0,-2-3-8191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36.507"/>
    </inkml:context>
    <inkml:brush xml:id="br0">
      <inkml:brushProperty name="width" value="0.05" units="cm"/>
      <inkml:brushProperty name="height" value="0.05" units="cm"/>
      <inkml:brushProperty name="color" value="#F6630D"/>
    </inkml:brush>
  </inkml:definitions>
  <inkml:trace contextRef="#ctx0" brushRef="#br0">1 2 24575,'109'-1'0,"124"3"0,-230-1 0,1-1 0,0 1 0,0 0 0,-1 0 0,1 0 0,0 1 0,-1-1 0,1 1 0,-1 0 0,0 0 0,1 0 0,-1 0 0,0 1 0,0-1 0,0 1 0,-1 0 0,1-1 0,-1 1 0,1 0 0,-1 1 0,0-1 0,0 0 0,-1 1 0,1-1 0,-1 1 0,1 0 0,-1-1 0,0 1 0,-1 0 0,2 5 0,0 14 0,0-1 0,-1 1 0,-2 0 0,-3 26 0,1-8 0,0 75-1365,3-83-5461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26.583"/>
    </inkml:context>
    <inkml:brush xml:id="br0">
      <inkml:brushProperty name="width" value="0.05" units="cm"/>
      <inkml:brushProperty name="height" value="0.05" units="cm"/>
      <inkml:brushProperty name="color" value="#F6630D"/>
    </inkml:brush>
  </inkml:definitions>
  <inkml:trace contextRef="#ctx0" brushRef="#br0">0 68 24575,'13'0'0,"0"1"0,-1 0 0,0 0 0,1 0 0,-1 1 0,0 0 0,0 0 0,-1 0 0,0 0 0,0 1 0,0 0 0,-1 0 0,1 0 0,-2 0 0,13 6 0,19 9 0,-1 1 0,35 22 0,8 3 0,-49-28 0,5 4 0,3-1 0,1-1 0,2 0 0,2-2 0,93 26 0,-1-7 0,-89-21 0,1-1 0,70 12 0,146 15 0,-182-29 0,-2 1 0,0 2 0,-2 1 0,-2 2 0,127 36 0,-162-41 0,1-1 0,1 0 0,1-1 0,1-1 0,97 12 0,-77-12 0,-2 1 0,82 19 0,-64-14 0,1-1 0,1-1 0,1-3 0,2 0 0,0-3 0,98 4 0,33-3 0,1-3 0,221-8 0,-76 0 0,-162 1 0,-111 0 0,1 1 0,-1 2 0,1 2 0,166 13 0,204 35 0,-339-42 0,1-2 0,1-2 0,-1-3 0,203-7 0,-28 2 0,2430 3 0,-2686-2 0,0 0 0,0-1 0,0-1 0,-1 0 0,-1-2 0,0 0 0,56-11 0,93-13 0,-128 18 0,-1 0 0,-1-2 0,-3-1 0,0 0 0,-3-2 0,59-23 0,-61 23 0,141-60 0,-149 57 0,2 1 0,2 0 0,70-19 0,-2-5 0,-29 10 0,-63 23 0,0 0 0,-2-1 0,36-19 0,-41 19 0,2 1 0,1 0 0,0 0 0,42-13 0,193-72 0,-237 88 0,0 0 0,-2-1 0,0 0 0,-1-1 0,0 1 0,-2-1 0,-1-1 0,-1 1 0,21-21 0,14-10 0,-33 29-273,1 0 0,2 1 0,0 0 0,38-17 0,-11 11-6553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29.539"/>
    </inkml:context>
    <inkml:brush xml:id="br0">
      <inkml:brushProperty name="width" value="0.05" units="cm"/>
      <inkml:brushProperty name="height" value="0.05" units="cm"/>
      <inkml:brushProperty name="color" value="#F6630D"/>
    </inkml:brush>
  </inkml:definitions>
  <inkml:trace contextRef="#ctx0" brushRef="#br0">862 1 24575,'-16'0'0,"-23"0"0,-20 0 0,-17 0 0,-12 0 0,-8 0 0,-4 0 0,-2 0 0,1 0 0,0 0 0,17 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31.211"/>
    </inkml:context>
    <inkml:brush xml:id="br0">
      <inkml:brushProperty name="width" value="0.05" units="cm"/>
      <inkml:brushProperty name="height" value="0.05" units="cm"/>
      <inkml:brushProperty name="color" value="#F6630D"/>
    </inkml:brush>
  </inkml:definitions>
  <inkml:trace contextRef="#ctx0" brushRef="#br0">0 1 24575,'0'6'0,"0"10"0,17 2 0,4 5 0,0 5 0,-4 4 0,-5 5 0,12-5 0,2-1 0,-3 2 0,11-5 0,-1-1 0,-6 2 0,-7-4-8191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36.507"/>
    </inkml:context>
    <inkml:brush xml:id="br0">
      <inkml:brushProperty name="width" value="0.05" units="cm"/>
      <inkml:brushProperty name="height" value="0.05" units="cm"/>
      <inkml:brushProperty name="color" value="#F6630D"/>
    </inkml:brush>
  </inkml:definitions>
  <inkml:trace contextRef="#ctx0" brushRef="#br0">2 3 24575,'281'-2'0,"316"5"0,-587-3 0,0 1 0,0 0 0,-1-1 0,1 2 0,-1-1 0,1 0 0,-1 1 0,0 0 0,-1 0 0,1 0 0,-1 0 0,0 1 0,0-1 0,0 1 0,-1 0 0,0 0 0,-1 0 0,0 0 0,0 0 0,0 0 0,-1 1 0,0 0 0,-1-1 0,0 1 0,0 0 0,-1 0 0,0 0 0,0 0 0,-1 0 0,1 6 0,3 14 0,-1 0 0,-4 0 0,-1 0 0,-11 28 0,3-7 0,0 77-1365,7-87-5461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26.583"/>
    </inkml:context>
    <inkml:brush xml:id="br0">
      <inkml:brushProperty name="width" value="0.05" units="cm"/>
      <inkml:brushProperty name="height" value="0.05" units="cm"/>
      <inkml:brushProperty name="color" value="#F6630D"/>
    </inkml:brush>
  </inkml:definitions>
  <inkml:trace contextRef="#ctx0" brushRef="#br0">0 68 24575,'14'0'0,"-1"1"0,1 0 0,-1 0 0,0 0 0,1 1 0,-2 0 0,1 0 0,-1 0 0,0 0 0,0 1 0,0 0 0,-1 0 0,0 0 0,-1 0 0,14 6 0,20 9 0,-2 1 0,40 22 0,6 3 0,-51-28 0,5 4 0,3-1 0,1-1 0,3 0 0,2-2 0,99 26 0,-1-7 0,-95-21 0,1-1 0,74 12 0,158 15 0,-195-29 0,-2 1 0,-2 2 0,-1 1 0,-2 2 0,137 36 0,-175-41 0,1-1 0,2 0 0,1-1 0,0-1 0,105 12 0,-83-12 0,-2 1 0,89 19 0,-71-14 0,2-1 0,2-1 0,1-3 0,1 0 0,1-3 0,105 4 0,36-3 0,0-3 0,238-8 0,-81 0 0,-175 1 0,-119 0 0,1 1 0,-1 2 0,0 2 0,181 13 0,217 35 0,-363-42 0,0-2 0,1-2 0,0-3 0,218-7 0,-31 2 0,2612 3 0,-2886-2 0,-1 0 0,1-1 0,-1-1 0,-1 0 0,0-2 0,-1 0 0,61-11 0,99-13 0,-137 18 0,-2 0 0,-1-2 0,-1-1 0,-3 0 0,-1-2 0,63-23 0,-66 23 0,151-60 0,-159 57 0,1 1 0,3 0 0,75-19 0,-2-5 0,-32 10 0,-67 23 0,0 0 0,-2-1 0,38-19 0,-43 19 0,1 1 0,2 0 0,0 0 0,45-13 0,206-72 0,-253 88 0,-1 0 0,0-1 0,-2 0 0,-1-1 0,0 1 0,-2-1 0,-1-1 0,0 1 0,21-21 0,16-10 0,-36 29-273,1 0 0,2 1 0,0 0 0,42-17 0,-13 11-6553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29"/>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29.539"/>
    </inkml:context>
    <inkml:brush xml:id="br0">
      <inkml:brushProperty name="width" value="0.05" units="cm"/>
      <inkml:brushProperty name="height" value="0.05" units="cm"/>
      <inkml:brushProperty name="color" value="#F6630D"/>
    </inkml:brush>
  </inkml:definitions>
  <inkml:trace contextRef="#ctx0" brushRef="#br0">927 1 24575,'-18'0'0,"-23"0"0,-23 0 0,-18 0 0,-13 0 0,-8 0 0,-4 0 0,-2 0 0,-1 0 0,2 0 0,18 0-8191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31.211"/>
    </inkml:context>
    <inkml:brush xml:id="br0">
      <inkml:brushProperty name="width" value="0.05" units="cm"/>
      <inkml:brushProperty name="height" value="0.05" units="cm"/>
      <inkml:brushProperty name="color" value="#F6630D"/>
    </inkml:brush>
  </inkml:definitions>
  <inkml:trace contextRef="#ctx0" brushRef="#br0">1 1 24575,'0'6'0,"0"10"0,17 2 0,6 5 0,-1 5 0,-4 4 0,-5 5 0,13-5 0,3-1 0,-5 2 0,12-5 0,0-1 0,-6 2 0,-9-4-8191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36.507"/>
    </inkml:context>
    <inkml:brush xml:id="br0">
      <inkml:brushProperty name="width" value="0.05" units="cm"/>
      <inkml:brushProperty name="height" value="0.05" units="cm"/>
      <inkml:brushProperty name="color" value="#F6630D"/>
    </inkml:brush>
  </inkml:definitions>
  <inkml:trace contextRef="#ctx0" brushRef="#br0">2 3 24575,'303'-2'0,"338"5"0,-630-3 0,-1 1 0,1 0 0,-1-1 0,1 2 0,-1-1 0,0 0 0,-1 1 0,1 0 0,-1 0 0,1 0 0,-2 0 0,1 1 0,-1-1 0,0 1 0,0 0 0,0 0 0,-1 0 0,-1 0 0,1 0 0,-1 0 0,-1 1 0,0 0 0,0-1 0,0 1 0,-1 0 0,-1 0 0,0 0 0,0 0 0,-1 0 0,1 6 0,4 14 0,-2 0 0,-3 0 0,-3 0 0,-10 28 0,2-7 0,1 77-1365,7-87-5461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26.583"/>
    </inkml:context>
    <inkml:brush xml:id="br0">
      <inkml:brushProperty name="width" value="0.05" units="cm"/>
      <inkml:brushProperty name="height" value="0.05" units="cm"/>
      <inkml:brushProperty name="color" value="#F6630D"/>
    </inkml:brush>
  </inkml:definitions>
  <inkml:trace contextRef="#ctx0" brushRef="#br0">0 68 24575,'3'0'0,"0"1"0,0 0 0,0 0 0,-1 0 0,1 1 0,0 0 0,0 0 0,-1 0 0,1 0 0,-1 1 0,1 0 0,-1 0 0,0 0 0,1 0 0,2 6 0,4 9 0,0 1 0,8 22 0,2 3 0,-11-28 0,1 4 0,0-1 0,1-1 0,0 0 0,1-2 0,21 26 0,0-7 0,-21-21 0,1-1 0,15 12 0,34 15 0,-41-29 0,-1 1 0,0 2 0,-1 1 0,0 2 0,29 36 0,-37-41 0,1-1 0,-1 0 0,1-1 0,0-1 0,22 12 0,-18-12 0,1 1 0,17 19 0,-14-14 0,1-1 0,-1-1 0,1-3 0,1 0 0,-1-3 0,23 4 0,7-3 0,0-3 0,51-8 0,-17 0 0,-38 1 0,-24 0 0,-1 1 0,0 2 0,1 2 0,37 13 0,47 35 0,-77-42 0,-1-2 0,1-2 0,0-3 0,46-7 0,-6 2 0,554 3 0,-612-2 0,-1 0 0,0-1 0,0-1 0,0 0 0,0-2 0,0 0 0,13-11 0,21-13 0,-30 18 0,1 0 0,-1-2 0,-1-1 0,1 0 0,-2-2 0,15-23 0,-15 23 0,33-60 0,-35 57 0,1 1 0,0 0 0,17-19 0,-1-5 0,-7 10 0,-14 23 0,0 0 0,-1-1 0,9-19 0,-9 19 0,-1 1 0,1 0 0,0 0 0,10-13 0,43-72 0,-53 88 0,0 0 0,-1-1 0,0 0 0,0-1 0,0 1 0,-1-1 0,0-1 0,0 1 0,5-21 0,3-10 0,-8 29-273,1 0 0,0 1 0,0 0 0,9-17 0,-3 11-6553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29.539"/>
    </inkml:context>
    <inkml:brush xml:id="br0">
      <inkml:brushProperty name="width" value="0.05" units="cm"/>
      <inkml:brushProperty name="height" value="0.05" units="cm"/>
      <inkml:brushProperty name="color" value="#F6630D"/>
    </inkml:brush>
  </inkml:definitions>
  <inkml:trace contextRef="#ctx0" brushRef="#br0">197 1 24575,'-4'0'0,"-5"0"0,-4 0 0,-5 0 0,-2 0 0,-2 0 0,0 0 0,-2 0 0,1 0 0,0 0 0,4 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31.211"/>
    </inkml:context>
    <inkml:brush xml:id="br0">
      <inkml:brushProperty name="width" value="0.05" units="cm"/>
      <inkml:brushProperty name="height" value="0.05" units="cm"/>
      <inkml:brushProperty name="color" value="#F6630D"/>
    </inkml:brush>
  </inkml:definitions>
  <inkml:trace contextRef="#ctx0" brushRef="#br0">0 1 24575,'0'6'0,"0"10"0,4 2 0,1 5 0,-1 5 0,0 4 0,-1 5 0,3-5 0,0-1 0,-1 2 0,2-5 0,1-1 0,-2 2 0,-1-4-8191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36.507"/>
    </inkml:context>
    <inkml:brush xml:id="br0">
      <inkml:brushProperty name="width" value="0.05" units="cm"/>
      <inkml:brushProperty name="height" value="0.05" units="cm"/>
      <inkml:brushProperty name="color" value="#F6630D"/>
    </inkml:brush>
  </inkml:definitions>
  <inkml:trace contextRef="#ctx0" brushRef="#br0">2 3 24575,'64'-2'0,"73"5"0,-135-3 0,0 1 0,0 0 0,0-1 0,1 2 0,-1-1 0,0 0 0,0 1 0,0 0 0,0 0 0,0 0 0,0 0 0,0 1 0,-1-1 0,1 1 0,0 0 0,-1 0 0,1 0 0,-1 0 0,1 0 0,-1 0 0,0 1 0,0 0 0,0-1 0,0 1 0,0 0 0,0 0 0,-1 0 0,1 0 0,-1 0 0,1 6 0,1 14 0,-1 0 0,-1 0 0,0 0 0,-3 28 0,2-7 0,-1 77-1365,2-87-5461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26.583"/>
    </inkml:context>
    <inkml:brush xml:id="br0">
      <inkml:brushProperty name="width" value="0.05" units="cm"/>
      <inkml:brushProperty name="height" value="0.05" units="cm"/>
      <inkml:brushProperty name="color" value="#F6630D"/>
    </inkml:brush>
  </inkml:definitions>
  <inkml:trace contextRef="#ctx0" brushRef="#br0">0 68 24575,'3'0'0,"0"1"0,0 0 0,0 0 0,-1 0 0,1 1 0,0 0 0,0 0 0,-1 0 0,1 0 0,-1 1 0,1 0 0,-1 0 0,0 0 0,1 0 0,2 6 0,4 9 0,0 1 0,8 22 0,2 3 0,-11-28 0,1 4 0,0-1 0,1-1 0,0 0 0,1-2 0,21 26 0,0-7 0,-21-21 0,1-1 0,15 12 0,34 15 0,-41-29 0,-1 1 0,0 2 0,-1 1 0,0 2 0,29 36 0,-37-41 0,1-1 0,-1 0 0,1-1 0,0-1 0,22 12 0,-18-12 0,1 1 0,17 19 0,-14-14 0,1-1 0,-1-1 0,1-3 0,1 0 0,-1-3 0,23 4 0,7-3 0,0-3 0,51-8 0,-17 0 0,-38 1 0,-24 0 0,-1 1 0,0 2 0,1 2 0,37 13 0,47 35 0,-77-42 0,-1-2 0,1-2 0,0-3 0,46-7 0,-6 2 0,554 3 0,-612-2 0,-1 0 0,0-1 0,0-1 0,0 0 0,0-2 0,0 0 0,13-11 0,21-13 0,-30 18 0,1 0 0,-1-2 0,-1-1 0,1 0 0,-2-2 0,15-23 0,-15 23 0,33-60 0,-35 57 0,1 1 0,0 0 0,17-19 0,-1-5 0,-7 10 0,-14 23 0,0 0 0,-1-1 0,9-19 0,-9 19 0,-1 1 0,1 0 0,0 0 0,10-13 0,43-72 0,-53 88 0,0 0 0,-1-1 0,0 0 0,0-1 0,0 1 0,-1-1 0,0-1 0,0 1 0,5-21 0,3-10 0,-8 29-273,1 0 0,0 1 0,0 0 0,9-17 0,-3 11-6553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29.539"/>
    </inkml:context>
    <inkml:brush xml:id="br0">
      <inkml:brushProperty name="width" value="0.05" units="cm"/>
      <inkml:brushProperty name="height" value="0.05" units="cm"/>
      <inkml:brushProperty name="color" value="#F6630D"/>
    </inkml:brush>
  </inkml:definitions>
  <inkml:trace contextRef="#ctx0" brushRef="#br0">197 1 24575,'-4'0'0,"-5"0"0,-4 0 0,-5 0 0,-2 0 0,-2 0 0,0 0 0,-2 0 0,1 0 0,0 0 0,4 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31.211"/>
    </inkml:context>
    <inkml:brush xml:id="br0">
      <inkml:brushProperty name="width" value="0.05" units="cm"/>
      <inkml:brushProperty name="height" value="0.05" units="cm"/>
      <inkml:brushProperty name="color" value="#F6630D"/>
    </inkml:brush>
  </inkml:definitions>
  <inkml:trace contextRef="#ctx0" brushRef="#br0">0 1 24575,'0'6'0,"0"10"0,4 2 0,1 5 0,-1 5 0,0 4 0,-1 5 0,3-5 0,0-1 0,-1 2 0,2-5 0,1-1 0,-2 2 0,-1-4-8191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3.430"/>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10:23:36.507"/>
    </inkml:context>
    <inkml:brush xml:id="br0">
      <inkml:brushProperty name="width" value="0.05" units="cm"/>
      <inkml:brushProperty name="height" value="0.05" units="cm"/>
      <inkml:brushProperty name="color" value="#F6630D"/>
    </inkml:brush>
  </inkml:definitions>
  <inkml:trace contextRef="#ctx0" brushRef="#br0">2 3 24575,'64'-2'0,"73"5"0,-135-3 0,0 1 0,0 0 0,0-1 0,1 2 0,-1-1 0,0 0 0,0 1 0,0 0 0,0 0 0,0 0 0,0 0 0,0 1 0,-1-1 0,1 1 0,0 0 0,-1 0 0,1 0 0,-1 0 0,1 0 0,-1 0 0,0 1 0,0 0 0,0-1 0,0 1 0,0 0 0,0 0 0,-1 0 0,1 0 0,-1 0 0,1 6 0,1 14 0,-1 0 0,-1 0 0,0 0 0,-3 28 0,2-7 0,-1 77-1365,2-87-5461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5:09.233"/>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5:09.234"/>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5:09.235"/>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5:09.236"/>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8:15.280"/>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8:15.281"/>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8:15.282"/>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18:15.283"/>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67"/>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3T08:44:09.188"/>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68"/>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69"/>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2:38.670"/>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3"/>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4"/>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5"/>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06:24:55.696"/>
    </inkml:context>
    <inkml:brush xml:id="br0">
      <inkml:brushProperty name="width" value="0.05" units="cm"/>
      <inkml:brushProperty name="height" value="0.05" units="cm"/>
      <inkml:brushProperty name="color" value="#F6630D"/>
    </inkml:brush>
  </inkml:definitions>
  <inkml:trace contextRef="#ctx0" brushRef="#br0">1 0 24575,'0'7'0,"0"7"0,0 8 0,0 7 0,0 4 0,0 4 0,0 1 0,0 0 0,0 0 0,0 1 0,0-1 0,0-7-8191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4:35:31.041"/>
    </inkml:context>
    <inkml:brush xml:id="br0">
      <inkml:brushProperty name="width" value="0.05" units="cm"/>
      <inkml:brushProperty name="height" value="0.05" units="cm"/>
      <inkml:brushProperty name="color" value="#F6630D"/>
    </inkml:brush>
  </inkml:definitions>
  <inkml:trace contextRef="#ctx0" brushRef="#br0">1 2 24575,'10'-1'0,"0"0"0,0 1 0,1 1 0,-1 0 0,0 0 0,0 1 0,0 0 0,0 1 0,0 0 0,0 0 0,-1 1 0,0 0 0,1 1 0,15 11 0,22 23 0,52 56 0,-67-63 0,0-1 0,2-1 0,70 47 0,-27-28 0,-46-28 0,1-1 0,53 23 0,-62-33 0,3 2 0,0-1 0,0-2 0,1 0 0,0-2 0,1-1 0,44 4 0,8-8 0,93 9 0,-71 2 0,-1-4 0,199-10 0,-282 0 0,0 0 0,0-1 0,-1-1 0,1-1 0,-1-1 0,1 0 0,-2-1 0,1-1 0,-1 0 0,25-16 0,-29 16 0,0 0 0,0 1 0,0 1 0,1 0 0,0 0 0,0 1 0,0 1 0,1 0 0,-1 1 0,16-1 0,-11 1 0,-1 0 0,0-1 0,0-1 0,0-1 0,26-11 0,-3-3 0,0-2 0,-2-2 0,0-1 0,-2-2 0,0-2 0,37-38 0,11-7 0,-52 41 0,-25 26 0,-1 0 0,1-1 0,-1 0 0,-1 0 0,1 0 0,-1-1 0,5-9 0,2-7-1365,0 5-5461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4:35:31.042"/>
    </inkml:context>
    <inkml:brush xml:id="br0">
      <inkml:brushProperty name="width" value="0.05" units="cm"/>
      <inkml:brushProperty name="height" value="0.05" units="cm"/>
      <inkml:brushProperty name="color" value="#F6630D"/>
    </inkml:brush>
  </inkml:definitions>
  <inkml:trace contextRef="#ctx0" brushRef="#br0">376 5 24575,'-105'-2'0,"37"-1"0,-85 9 0,151-6 0,0 0 0,0 1 0,0-1 0,0 0 0,-1 1 0,1 0 0,0 0 0,0-1 0,0 1 0,0 0 0,1 0 0,-1 1 0,0-1 0,0 0 0,1 1 0,-1-1 0,0 1 0,1-1 0,0 1 0,-1 0 0,1 0 0,-1 1 0,0 1 0,1 0 0,0-1 0,0 1 0,0 0 0,1 0 0,-1 0 0,1 0 0,0 0 0,0 0 0,0-1 0,1 7 0,2 4 0,1 0 0,0 0 0,0-1 0,2 1 0,10 21 0,6 1-682,34 41-1,-42-60-6143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5T04:35:31.043"/>
    </inkml:context>
    <inkml:brush xml:id="br0">
      <inkml:brushProperty name="width" value="0.05" units="cm"/>
      <inkml:brushProperty name="height" value="0.05" units="cm"/>
      <inkml:brushProperty name="color" value="#F6630D"/>
    </inkml:brush>
  </inkml:definitions>
  <inkml:trace contextRef="#ctx0" brushRef="#br0">0 0 24575,'7'0'0,"7"0"0,9 0 0,6 0 0,5 0 0,2 0 0,2 0 0,0 0 0,0 0 0,1 0 0,-8 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C411ED-DAD7-E3A0-B225-9724D41AD4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32BAF94-5D49-AFF4-C8A9-CF744E4328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3F7C1A04-9A06-2E1F-0F72-6038026ED4D4}"/>
              </a:ext>
            </a:extLst>
          </p:cNvPr>
          <p:cNvSpPr>
            <a:spLocks noGrp="1"/>
          </p:cNvSpPr>
          <p:nvPr>
            <p:ph type="dt" sz="half" idx="10"/>
          </p:nvPr>
        </p:nvSpPr>
        <p:spPr/>
        <p:txBody>
          <a:bodyPr/>
          <a:lstStyle/>
          <a:p>
            <a:fld id="{E2A11476-9B4E-4967-A828-BEDF4AE218CF}" type="datetimeFigureOut">
              <a:rPr lang="en-US" smtClean="0"/>
              <a:pPr/>
              <a:t>8/24/2023</a:t>
            </a:fld>
            <a:endParaRPr lang="en-US"/>
          </a:p>
        </p:txBody>
      </p:sp>
      <p:sp>
        <p:nvSpPr>
          <p:cNvPr id="5" name="Footer Placeholder 4">
            <a:extLst>
              <a:ext uri="{FF2B5EF4-FFF2-40B4-BE49-F238E27FC236}">
                <a16:creationId xmlns="" xmlns:a16="http://schemas.microsoft.com/office/drawing/2014/main" id="{C2B5E68E-0880-A281-13FD-BF11239C4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7CFA864-DD80-29A3-3B3E-F2C7F4F9F723}"/>
              </a:ext>
            </a:extLst>
          </p:cNvPr>
          <p:cNvSpPr>
            <a:spLocks noGrp="1"/>
          </p:cNvSpPr>
          <p:nvPr>
            <p:ph type="sldNum" sz="quarter" idx="12"/>
          </p:nvPr>
        </p:nvSpPr>
        <p:spPr/>
        <p:txBody>
          <a:body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170897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683413-CDB3-8260-D1B7-358E8B4C9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AA02DCD-B176-99AE-88A4-E0C109055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B80C39-BC79-1C8B-AFF4-C6A898001870}"/>
              </a:ext>
            </a:extLst>
          </p:cNvPr>
          <p:cNvSpPr>
            <a:spLocks noGrp="1"/>
          </p:cNvSpPr>
          <p:nvPr>
            <p:ph type="dt" sz="half" idx="10"/>
          </p:nvPr>
        </p:nvSpPr>
        <p:spPr/>
        <p:txBody>
          <a:bodyPr/>
          <a:lstStyle/>
          <a:p>
            <a:fld id="{E2A11476-9B4E-4967-A828-BEDF4AE218CF}" type="datetimeFigureOut">
              <a:rPr lang="en-US" smtClean="0"/>
              <a:pPr/>
              <a:t>8/24/2023</a:t>
            </a:fld>
            <a:endParaRPr lang="en-US"/>
          </a:p>
        </p:txBody>
      </p:sp>
      <p:sp>
        <p:nvSpPr>
          <p:cNvPr id="5" name="Footer Placeholder 4">
            <a:extLst>
              <a:ext uri="{FF2B5EF4-FFF2-40B4-BE49-F238E27FC236}">
                <a16:creationId xmlns="" xmlns:a16="http://schemas.microsoft.com/office/drawing/2014/main" id="{FAC7A167-3765-9E2E-7F2C-4813F7C6A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8F7AA6D-49F3-298C-1392-BD9822A7D916}"/>
              </a:ext>
            </a:extLst>
          </p:cNvPr>
          <p:cNvSpPr>
            <a:spLocks noGrp="1"/>
          </p:cNvSpPr>
          <p:nvPr>
            <p:ph type="sldNum" sz="quarter" idx="12"/>
          </p:nvPr>
        </p:nvSpPr>
        <p:spPr/>
        <p:txBody>
          <a:body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144777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6D10CE3-A745-34DA-6FDD-ADF2D7FB5B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B6983A6-FDBF-1C09-7E82-1DAA9330A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DCCD36-A0C7-A761-12D8-9BB7EF1B568D}"/>
              </a:ext>
            </a:extLst>
          </p:cNvPr>
          <p:cNvSpPr>
            <a:spLocks noGrp="1"/>
          </p:cNvSpPr>
          <p:nvPr>
            <p:ph type="dt" sz="half" idx="10"/>
          </p:nvPr>
        </p:nvSpPr>
        <p:spPr/>
        <p:txBody>
          <a:bodyPr/>
          <a:lstStyle/>
          <a:p>
            <a:fld id="{E2A11476-9B4E-4967-A828-BEDF4AE218CF}" type="datetimeFigureOut">
              <a:rPr lang="en-US" smtClean="0"/>
              <a:pPr/>
              <a:t>8/24/2023</a:t>
            </a:fld>
            <a:endParaRPr lang="en-US"/>
          </a:p>
        </p:txBody>
      </p:sp>
      <p:sp>
        <p:nvSpPr>
          <p:cNvPr id="5" name="Footer Placeholder 4">
            <a:extLst>
              <a:ext uri="{FF2B5EF4-FFF2-40B4-BE49-F238E27FC236}">
                <a16:creationId xmlns="" xmlns:a16="http://schemas.microsoft.com/office/drawing/2014/main" id="{B62575B9-B96F-2AA5-3AA2-332F2918A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878377-037D-22C3-E720-934F05F52929}"/>
              </a:ext>
            </a:extLst>
          </p:cNvPr>
          <p:cNvSpPr>
            <a:spLocks noGrp="1"/>
          </p:cNvSpPr>
          <p:nvPr>
            <p:ph type="sldNum" sz="quarter" idx="12"/>
          </p:nvPr>
        </p:nvSpPr>
        <p:spPr/>
        <p:txBody>
          <a:body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152887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084" y="100013"/>
            <a:ext cx="10972800" cy="906462"/>
          </a:xfrm>
        </p:spPr>
        <p:txBody>
          <a:bodyPr/>
          <a:lstStyle/>
          <a:p>
            <a:r>
              <a:rPr lang="en-US"/>
              <a:t>Click to edit Master title style</a:t>
            </a:r>
            <a:endParaRPr lang="en-IN"/>
          </a:p>
        </p:txBody>
      </p:sp>
      <p:sp>
        <p:nvSpPr>
          <p:cNvPr id="3" name="Text Placeholder 2"/>
          <p:cNvSpPr>
            <a:spLocks noGrp="1"/>
          </p:cNvSpPr>
          <p:nvPr>
            <p:ph type="body" sz="half" idx="1"/>
          </p:nvPr>
        </p:nvSpPr>
        <p:spPr>
          <a:xfrm>
            <a:off x="467784" y="1214439"/>
            <a:ext cx="5384800" cy="507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055784" y="1214439"/>
            <a:ext cx="5384800" cy="507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a:extLst>
              <a:ext uri="{FF2B5EF4-FFF2-40B4-BE49-F238E27FC236}">
                <a16:creationId xmlns="" xmlns:a16="http://schemas.microsoft.com/office/drawing/2014/main" id="{52DD98E6-3CC3-D4F6-A9AE-A880522B28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5B9D1BD3-2D07-4ED8-402F-6E952D372B32}"/>
              </a:ext>
            </a:extLst>
          </p:cNvPr>
          <p:cNvSpPr>
            <a:spLocks noGrp="1" noChangeArrowheads="1"/>
          </p:cNvSpPr>
          <p:nvPr>
            <p:ph type="sldNum" sz="quarter" idx="11"/>
          </p:nvPr>
        </p:nvSpPr>
        <p:spPr>
          <a:ln/>
        </p:spPr>
        <p:txBody>
          <a:bodyPr/>
          <a:lstStyle>
            <a:lvl1pPr>
              <a:defRPr/>
            </a:lvl1pPr>
          </a:lstStyle>
          <a:p>
            <a:fld id="{BC52DC7B-7243-491E-B564-E97ACDB83FDB}" type="slidenum">
              <a:rPr lang="en-US" altLang="en-US"/>
              <a:pPr/>
              <a:t>‹#›</a:t>
            </a:fld>
            <a:endParaRPr lang="en-US" altLang="en-US"/>
          </a:p>
        </p:txBody>
      </p:sp>
    </p:spTree>
    <p:extLst>
      <p:ext uri="{BB962C8B-B14F-4D97-AF65-F5344CB8AC3E}">
        <p14:creationId xmlns="" xmlns:p14="http://schemas.microsoft.com/office/powerpoint/2010/main" val="236932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1F9222-6B07-CD62-5DE2-3C828B892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C0C92BC-8F03-6536-51D3-64064702A6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A74961E-5CB0-E57D-B71B-2663EDB1745A}"/>
              </a:ext>
            </a:extLst>
          </p:cNvPr>
          <p:cNvSpPr>
            <a:spLocks noGrp="1"/>
          </p:cNvSpPr>
          <p:nvPr>
            <p:ph type="dt" sz="half" idx="10"/>
          </p:nvPr>
        </p:nvSpPr>
        <p:spPr/>
        <p:txBody>
          <a:bodyPr/>
          <a:lstStyle/>
          <a:p>
            <a:fld id="{E2A11476-9B4E-4967-A828-BEDF4AE218CF}" type="datetimeFigureOut">
              <a:rPr lang="en-US" smtClean="0"/>
              <a:pPr/>
              <a:t>8/24/2023</a:t>
            </a:fld>
            <a:endParaRPr lang="en-US"/>
          </a:p>
        </p:txBody>
      </p:sp>
      <p:sp>
        <p:nvSpPr>
          <p:cNvPr id="5" name="Footer Placeholder 4">
            <a:extLst>
              <a:ext uri="{FF2B5EF4-FFF2-40B4-BE49-F238E27FC236}">
                <a16:creationId xmlns="" xmlns:a16="http://schemas.microsoft.com/office/drawing/2014/main" id="{C5C84264-0A58-2448-207E-E5AA5055E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43C4FC3-5FFC-7CFB-06E2-06934A97CEA5}"/>
              </a:ext>
            </a:extLst>
          </p:cNvPr>
          <p:cNvSpPr>
            <a:spLocks noGrp="1"/>
          </p:cNvSpPr>
          <p:nvPr>
            <p:ph type="sldNum" sz="quarter" idx="12"/>
          </p:nvPr>
        </p:nvSpPr>
        <p:spPr/>
        <p:txBody>
          <a:body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250231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D19B00-21C7-F8C2-033E-A70EE955A7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E15BB42-C941-13B3-0710-6BB34EB27C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318BB79-4545-773A-11B7-03454F5A88EA}"/>
              </a:ext>
            </a:extLst>
          </p:cNvPr>
          <p:cNvSpPr>
            <a:spLocks noGrp="1"/>
          </p:cNvSpPr>
          <p:nvPr>
            <p:ph type="dt" sz="half" idx="10"/>
          </p:nvPr>
        </p:nvSpPr>
        <p:spPr/>
        <p:txBody>
          <a:bodyPr/>
          <a:lstStyle/>
          <a:p>
            <a:fld id="{E2A11476-9B4E-4967-A828-BEDF4AE218CF}" type="datetimeFigureOut">
              <a:rPr lang="en-US" smtClean="0"/>
              <a:pPr/>
              <a:t>8/24/2023</a:t>
            </a:fld>
            <a:endParaRPr lang="en-US"/>
          </a:p>
        </p:txBody>
      </p:sp>
      <p:sp>
        <p:nvSpPr>
          <p:cNvPr id="5" name="Footer Placeholder 4">
            <a:extLst>
              <a:ext uri="{FF2B5EF4-FFF2-40B4-BE49-F238E27FC236}">
                <a16:creationId xmlns="" xmlns:a16="http://schemas.microsoft.com/office/drawing/2014/main" id="{80ECCD6F-C694-ABF1-DE17-87E3DD8DB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924F554-3B52-C4EE-E1D1-B50E202AFAE5}"/>
              </a:ext>
            </a:extLst>
          </p:cNvPr>
          <p:cNvSpPr>
            <a:spLocks noGrp="1"/>
          </p:cNvSpPr>
          <p:nvPr>
            <p:ph type="sldNum" sz="quarter" idx="12"/>
          </p:nvPr>
        </p:nvSpPr>
        <p:spPr/>
        <p:txBody>
          <a:body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360427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91986E-D087-5A80-DA2B-141D77295C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E8CA7A3-A735-65CA-6B2E-44D430F94F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B581B1E-DA16-7FDC-A2DC-9778CD70A0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B19F685-25BA-8CBA-6801-CA96219543E8}"/>
              </a:ext>
            </a:extLst>
          </p:cNvPr>
          <p:cNvSpPr>
            <a:spLocks noGrp="1"/>
          </p:cNvSpPr>
          <p:nvPr>
            <p:ph type="dt" sz="half" idx="10"/>
          </p:nvPr>
        </p:nvSpPr>
        <p:spPr/>
        <p:txBody>
          <a:bodyPr/>
          <a:lstStyle/>
          <a:p>
            <a:fld id="{E2A11476-9B4E-4967-A828-BEDF4AE218CF}" type="datetimeFigureOut">
              <a:rPr lang="en-US" smtClean="0"/>
              <a:pPr/>
              <a:t>8/24/2023</a:t>
            </a:fld>
            <a:endParaRPr lang="en-US"/>
          </a:p>
        </p:txBody>
      </p:sp>
      <p:sp>
        <p:nvSpPr>
          <p:cNvPr id="6" name="Footer Placeholder 5">
            <a:extLst>
              <a:ext uri="{FF2B5EF4-FFF2-40B4-BE49-F238E27FC236}">
                <a16:creationId xmlns="" xmlns:a16="http://schemas.microsoft.com/office/drawing/2014/main" id="{2A7D6D8F-D7D3-C524-AE78-611C315C3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9E7C4F6-C7CB-FCEB-F178-600973558602}"/>
              </a:ext>
            </a:extLst>
          </p:cNvPr>
          <p:cNvSpPr>
            <a:spLocks noGrp="1"/>
          </p:cNvSpPr>
          <p:nvPr>
            <p:ph type="sldNum" sz="quarter" idx="12"/>
          </p:nvPr>
        </p:nvSpPr>
        <p:spPr/>
        <p:txBody>
          <a:body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10390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7B3092-C041-A319-2D37-7407F3F5B2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D73A2D2-BB9C-08C8-6D41-5FD662FD3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44D24AD-B691-52BD-D95B-C042303CCF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723491B-86F1-9699-293F-D029A736C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B34D297-81E1-9487-4D79-B2A2D2770D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EEAA07F-3EE4-91A6-ED85-566FC374FB7E}"/>
              </a:ext>
            </a:extLst>
          </p:cNvPr>
          <p:cNvSpPr>
            <a:spLocks noGrp="1"/>
          </p:cNvSpPr>
          <p:nvPr>
            <p:ph type="dt" sz="half" idx="10"/>
          </p:nvPr>
        </p:nvSpPr>
        <p:spPr/>
        <p:txBody>
          <a:bodyPr/>
          <a:lstStyle/>
          <a:p>
            <a:fld id="{E2A11476-9B4E-4967-A828-BEDF4AE218CF}" type="datetimeFigureOut">
              <a:rPr lang="en-US" smtClean="0"/>
              <a:pPr/>
              <a:t>8/24/2023</a:t>
            </a:fld>
            <a:endParaRPr lang="en-US"/>
          </a:p>
        </p:txBody>
      </p:sp>
      <p:sp>
        <p:nvSpPr>
          <p:cNvPr id="8" name="Footer Placeholder 7">
            <a:extLst>
              <a:ext uri="{FF2B5EF4-FFF2-40B4-BE49-F238E27FC236}">
                <a16:creationId xmlns="" xmlns:a16="http://schemas.microsoft.com/office/drawing/2014/main" id="{E52F57E7-894B-537E-E0DD-349B18EF0C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67E5494-C0DA-60F8-EF7F-C87AB42F5DCF}"/>
              </a:ext>
            </a:extLst>
          </p:cNvPr>
          <p:cNvSpPr>
            <a:spLocks noGrp="1"/>
          </p:cNvSpPr>
          <p:nvPr>
            <p:ph type="sldNum" sz="quarter" idx="12"/>
          </p:nvPr>
        </p:nvSpPr>
        <p:spPr/>
        <p:txBody>
          <a:body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111627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FFB539-FD4D-1F5E-788A-8213F308BA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51CA5E6-D58F-D639-177D-E2B995500589}"/>
              </a:ext>
            </a:extLst>
          </p:cNvPr>
          <p:cNvSpPr>
            <a:spLocks noGrp="1"/>
          </p:cNvSpPr>
          <p:nvPr>
            <p:ph type="dt" sz="half" idx="10"/>
          </p:nvPr>
        </p:nvSpPr>
        <p:spPr/>
        <p:txBody>
          <a:bodyPr/>
          <a:lstStyle/>
          <a:p>
            <a:fld id="{E2A11476-9B4E-4967-A828-BEDF4AE218CF}" type="datetimeFigureOut">
              <a:rPr lang="en-US" smtClean="0"/>
              <a:pPr/>
              <a:t>8/24/2023</a:t>
            </a:fld>
            <a:endParaRPr lang="en-US"/>
          </a:p>
        </p:txBody>
      </p:sp>
      <p:sp>
        <p:nvSpPr>
          <p:cNvPr id="4" name="Footer Placeholder 3">
            <a:extLst>
              <a:ext uri="{FF2B5EF4-FFF2-40B4-BE49-F238E27FC236}">
                <a16:creationId xmlns="" xmlns:a16="http://schemas.microsoft.com/office/drawing/2014/main" id="{741693F0-4B43-65A3-1930-E77CFE1CF8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1AF715C-B8A3-3172-4B46-E8CE0120DAE4}"/>
              </a:ext>
            </a:extLst>
          </p:cNvPr>
          <p:cNvSpPr>
            <a:spLocks noGrp="1"/>
          </p:cNvSpPr>
          <p:nvPr>
            <p:ph type="sldNum" sz="quarter" idx="12"/>
          </p:nvPr>
        </p:nvSpPr>
        <p:spPr/>
        <p:txBody>
          <a:body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113135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6F28F42-E75C-6015-8D2A-D040F6B274E3}"/>
              </a:ext>
            </a:extLst>
          </p:cNvPr>
          <p:cNvSpPr>
            <a:spLocks noGrp="1"/>
          </p:cNvSpPr>
          <p:nvPr>
            <p:ph type="dt" sz="half" idx="10"/>
          </p:nvPr>
        </p:nvSpPr>
        <p:spPr/>
        <p:txBody>
          <a:bodyPr/>
          <a:lstStyle/>
          <a:p>
            <a:fld id="{E2A11476-9B4E-4967-A828-BEDF4AE218CF}" type="datetimeFigureOut">
              <a:rPr lang="en-US" smtClean="0"/>
              <a:pPr/>
              <a:t>8/24/2023</a:t>
            </a:fld>
            <a:endParaRPr lang="en-US"/>
          </a:p>
        </p:txBody>
      </p:sp>
      <p:sp>
        <p:nvSpPr>
          <p:cNvPr id="3" name="Footer Placeholder 2">
            <a:extLst>
              <a:ext uri="{FF2B5EF4-FFF2-40B4-BE49-F238E27FC236}">
                <a16:creationId xmlns="" xmlns:a16="http://schemas.microsoft.com/office/drawing/2014/main" id="{9448C836-F8C8-A9A6-337C-FFAF0E29E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02354D3-7371-6591-5EB2-F0FA57895CAC}"/>
              </a:ext>
            </a:extLst>
          </p:cNvPr>
          <p:cNvSpPr>
            <a:spLocks noGrp="1"/>
          </p:cNvSpPr>
          <p:nvPr>
            <p:ph type="sldNum" sz="quarter" idx="12"/>
          </p:nvPr>
        </p:nvSpPr>
        <p:spPr/>
        <p:txBody>
          <a:body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322334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3EA7D9-D9B5-70B9-840F-57B4E0327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23FC030-98D3-3C20-FDE2-107DDD8361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E454D41-0B04-2AF1-2DDB-B0487F83C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4E6DF81-5E70-D9D5-2EB2-BB15480A5E3E}"/>
              </a:ext>
            </a:extLst>
          </p:cNvPr>
          <p:cNvSpPr>
            <a:spLocks noGrp="1"/>
          </p:cNvSpPr>
          <p:nvPr>
            <p:ph type="dt" sz="half" idx="10"/>
          </p:nvPr>
        </p:nvSpPr>
        <p:spPr/>
        <p:txBody>
          <a:bodyPr/>
          <a:lstStyle/>
          <a:p>
            <a:fld id="{E2A11476-9B4E-4967-A828-BEDF4AE218CF}" type="datetimeFigureOut">
              <a:rPr lang="en-US" smtClean="0"/>
              <a:pPr/>
              <a:t>8/24/2023</a:t>
            </a:fld>
            <a:endParaRPr lang="en-US"/>
          </a:p>
        </p:txBody>
      </p:sp>
      <p:sp>
        <p:nvSpPr>
          <p:cNvPr id="6" name="Footer Placeholder 5">
            <a:extLst>
              <a:ext uri="{FF2B5EF4-FFF2-40B4-BE49-F238E27FC236}">
                <a16:creationId xmlns="" xmlns:a16="http://schemas.microsoft.com/office/drawing/2014/main" id="{4E28875E-105A-9C91-AD42-95B77F064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9EF4E86-07A6-C621-D2BE-457DA2E93CEF}"/>
              </a:ext>
            </a:extLst>
          </p:cNvPr>
          <p:cNvSpPr>
            <a:spLocks noGrp="1"/>
          </p:cNvSpPr>
          <p:nvPr>
            <p:ph type="sldNum" sz="quarter" idx="12"/>
          </p:nvPr>
        </p:nvSpPr>
        <p:spPr/>
        <p:txBody>
          <a:body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173695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84680F-0B99-6FC2-7C6E-6D04507F4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A3FB5DB-5A94-FC5E-FEBD-2FEEF70E7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98DC4F7-EEFC-91DB-A20B-78DCEA8A38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C1CC0FE-AAAB-6F21-3C0F-D58646C8D5C6}"/>
              </a:ext>
            </a:extLst>
          </p:cNvPr>
          <p:cNvSpPr>
            <a:spLocks noGrp="1"/>
          </p:cNvSpPr>
          <p:nvPr>
            <p:ph type="dt" sz="half" idx="10"/>
          </p:nvPr>
        </p:nvSpPr>
        <p:spPr/>
        <p:txBody>
          <a:bodyPr/>
          <a:lstStyle/>
          <a:p>
            <a:fld id="{E2A11476-9B4E-4967-A828-BEDF4AE218CF}" type="datetimeFigureOut">
              <a:rPr lang="en-US" smtClean="0"/>
              <a:pPr/>
              <a:t>8/24/2023</a:t>
            </a:fld>
            <a:endParaRPr lang="en-US"/>
          </a:p>
        </p:txBody>
      </p:sp>
      <p:sp>
        <p:nvSpPr>
          <p:cNvPr id="6" name="Footer Placeholder 5">
            <a:extLst>
              <a:ext uri="{FF2B5EF4-FFF2-40B4-BE49-F238E27FC236}">
                <a16:creationId xmlns="" xmlns:a16="http://schemas.microsoft.com/office/drawing/2014/main" id="{BB08DB26-6E63-69BE-9B0A-C80FA76D6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D4EFA61-3BDD-136E-C168-D6152DC12FD6}"/>
              </a:ext>
            </a:extLst>
          </p:cNvPr>
          <p:cNvSpPr>
            <a:spLocks noGrp="1"/>
          </p:cNvSpPr>
          <p:nvPr>
            <p:ph type="sldNum" sz="quarter" idx="12"/>
          </p:nvPr>
        </p:nvSpPr>
        <p:spPr/>
        <p:txBody>
          <a:body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389084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83F0CCC-5162-9170-5ED3-87E1458E18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85F9A09-0118-5B2D-290B-17C61D367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18D7457-5904-6312-E722-0EE8A695C5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11476-9B4E-4967-A828-BEDF4AE218CF}" type="datetimeFigureOut">
              <a:rPr lang="en-US" smtClean="0"/>
              <a:pPr/>
              <a:t>8/24/2023</a:t>
            </a:fld>
            <a:endParaRPr lang="en-US"/>
          </a:p>
        </p:txBody>
      </p:sp>
      <p:sp>
        <p:nvSpPr>
          <p:cNvPr id="5" name="Footer Placeholder 4">
            <a:extLst>
              <a:ext uri="{FF2B5EF4-FFF2-40B4-BE49-F238E27FC236}">
                <a16:creationId xmlns="" xmlns:a16="http://schemas.microsoft.com/office/drawing/2014/main" id="{38A2D14F-5A5E-0251-4FEA-D6108888C0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5CAFAC2-D931-E512-E3A4-92C1FD2E1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072E4-98BC-4C18-ACE3-60D9060E3BEF}" type="slidenum">
              <a:rPr lang="en-US" smtClean="0"/>
              <a:pPr/>
              <a:t>‹#›</a:t>
            </a:fld>
            <a:endParaRPr lang="en-US"/>
          </a:p>
        </p:txBody>
      </p:sp>
    </p:spTree>
    <p:extLst>
      <p:ext uri="{BB962C8B-B14F-4D97-AF65-F5344CB8AC3E}">
        <p14:creationId xmlns="" xmlns:p14="http://schemas.microsoft.com/office/powerpoint/2010/main" val="605212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8.xml"/><Relationship Id="rId18" Type="http://schemas.openxmlformats.org/officeDocument/2006/relationships/customXml" Target="../ink/ink13.xml"/><Relationship Id="rId3" Type="http://schemas.openxmlformats.org/officeDocument/2006/relationships/image" Target="../media/image9.png"/><Relationship Id="rId21" Type="http://schemas.openxmlformats.org/officeDocument/2006/relationships/customXml" Target="../ink/ink16.xml"/><Relationship Id="rId7" Type="http://schemas.openxmlformats.org/officeDocument/2006/relationships/image" Target="../media/image11.png"/><Relationship Id="rId12" Type="http://schemas.openxmlformats.org/officeDocument/2006/relationships/customXml" Target="../ink/ink7.xml"/><Relationship Id="rId17" Type="http://schemas.openxmlformats.org/officeDocument/2006/relationships/customXml" Target="../ink/ink12.xml"/><Relationship Id="rId25" Type="http://schemas.openxmlformats.org/officeDocument/2006/relationships/customXml" Target="../ink/ink20.xml"/><Relationship Id="rId2" Type="http://schemas.openxmlformats.org/officeDocument/2006/relationships/customXml" Target="../ink/ink1.xml"/><Relationship Id="rId16" Type="http://schemas.openxmlformats.org/officeDocument/2006/relationships/customXml" Target="../ink/ink11.xml"/><Relationship Id="rId20"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24" Type="http://schemas.openxmlformats.org/officeDocument/2006/relationships/customXml" Target="../ink/ink19.xml"/><Relationship Id="rId5" Type="http://schemas.openxmlformats.org/officeDocument/2006/relationships/image" Target="../media/image10.png"/><Relationship Id="rId15" Type="http://schemas.openxmlformats.org/officeDocument/2006/relationships/customXml" Target="../ink/ink10.xml"/><Relationship Id="rId23"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customXml" Target="../ink/ink14.xml"/><Relationship Id="rId4" Type="http://schemas.openxmlformats.org/officeDocument/2006/relationships/customXml" Target="../ink/ink2.xml"/><Relationship Id="rId9" Type="http://schemas.openxmlformats.org/officeDocument/2006/relationships/image" Target="../media/image12.png"/><Relationship Id="rId14" Type="http://schemas.openxmlformats.org/officeDocument/2006/relationships/customXml" Target="../ink/ink9.xml"/><Relationship Id="rId22" Type="http://schemas.openxmlformats.org/officeDocument/2006/relationships/customXml" Target="../ink/ink17.xml"/></Relationships>
</file>

<file path=ppt/slides/_rels/slide46.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customXml" Target="../ink/ink28.xml"/><Relationship Id="rId18" Type="http://schemas.openxmlformats.org/officeDocument/2006/relationships/customXml" Target="../ink/ink33.xml"/><Relationship Id="rId3" Type="http://schemas.openxmlformats.org/officeDocument/2006/relationships/image" Target="../media/image9.png"/><Relationship Id="rId21" Type="http://schemas.openxmlformats.org/officeDocument/2006/relationships/customXml" Target="../ink/ink36.xml"/><Relationship Id="rId7" Type="http://schemas.openxmlformats.org/officeDocument/2006/relationships/image" Target="../media/image11.png"/><Relationship Id="rId12" Type="http://schemas.openxmlformats.org/officeDocument/2006/relationships/customXml" Target="../ink/ink27.xml"/><Relationship Id="rId17" Type="http://schemas.openxmlformats.org/officeDocument/2006/relationships/customXml" Target="../ink/ink32.xml"/><Relationship Id="rId2" Type="http://schemas.openxmlformats.org/officeDocument/2006/relationships/customXml" Target="../ink/ink21.xml"/><Relationship Id="rId16" Type="http://schemas.openxmlformats.org/officeDocument/2006/relationships/customXml" Target="../ink/ink31.xml"/><Relationship Id="rId20"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customXml" Target="../ink/ink23.xml"/><Relationship Id="rId11" Type="http://schemas.openxmlformats.org/officeDocument/2006/relationships/customXml" Target="../ink/ink26.xml"/><Relationship Id="rId5" Type="http://schemas.openxmlformats.org/officeDocument/2006/relationships/image" Target="../media/image10.png"/><Relationship Id="rId15" Type="http://schemas.openxmlformats.org/officeDocument/2006/relationships/customXml" Target="../ink/ink30.xml"/><Relationship Id="rId10" Type="http://schemas.openxmlformats.org/officeDocument/2006/relationships/customXml" Target="../ink/ink25.xml"/><Relationship Id="rId19" Type="http://schemas.openxmlformats.org/officeDocument/2006/relationships/customXml" Target="../ink/ink34.xml"/><Relationship Id="rId4" Type="http://schemas.openxmlformats.org/officeDocument/2006/relationships/customXml" Target="../ink/ink22.xml"/><Relationship Id="rId9" Type="http://schemas.openxmlformats.org/officeDocument/2006/relationships/image" Target="../media/image12.png"/><Relationship Id="rId14" Type="http://schemas.openxmlformats.org/officeDocument/2006/relationships/customXml" Target="../ink/ink29.xml"/></Relationships>
</file>

<file path=ppt/slides/_rels/slide47.xml.rels><?xml version="1.0" encoding="UTF-8" standalone="yes"?>
<Relationships xmlns="http://schemas.openxmlformats.org/package/2006/relationships"><Relationship Id="rId8" Type="http://schemas.openxmlformats.org/officeDocument/2006/relationships/customXml" Target="../ink/ink40.xml"/><Relationship Id="rId13" Type="http://schemas.openxmlformats.org/officeDocument/2006/relationships/customXml" Target="../ink/ink44.xm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customXml" Target="../ink/ink43.xml"/><Relationship Id="rId17" Type="http://schemas.openxmlformats.org/officeDocument/2006/relationships/customXml" Target="../ink/ink48.xml"/><Relationship Id="rId2" Type="http://schemas.openxmlformats.org/officeDocument/2006/relationships/customXml" Target="../ink/ink37.xml"/><Relationship Id="rId16" Type="http://schemas.openxmlformats.org/officeDocument/2006/relationships/customXml" Target="../ink/ink47.xml"/><Relationship Id="rId1" Type="http://schemas.openxmlformats.org/officeDocument/2006/relationships/slideLayout" Target="../slideLayouts/slideLayout2.xml"/><Relationship Id="rId6" Type="http://schemas.openxmlformats.org/officeDocument/2006/relationships/customXml" Target="../ink/ink39.xml"/><Relationship Id="rId11" Type="http://schemas.openxmlformats.org/officeDocument/2006/relationships/customXml" Target="../ink/ink42.xml"/><Relationship Id="rId5" Type="http://schemas.openxmlformats.org/officeDocument/2006/relationships/image" Target="../media/image10.png"/><Relationship Id="rId15" Type="http://schemas.openxmlformats.org/officeDocument/2006/relationships/customXml" Target="../ink/ink46.xml"/><Relationship Id="rId10" Type="http://schemas.openxmlformats.org/officeDocument/2006/relationships/customXml" Target="../ink/ink41.xml"/><Relationship Id="rId4" Type="http://schemas.openxmlformats.org/officeDocument/2006/relationships/customXml" Target="../ink/ink38.xml"/><Relationship Id="rId9" Type="http://schemas.openxmlformats.org/officeDocument/2006/relationships/image" Target="../media/image12.png"/><Relationship Id="rId14" Type="http://schemas.openxmlformats.org/officeDocument/2006/relationships/customXml" Target="../ink/ink45.xml"/></Relationships>
</file>

<file path=ppt/slides/_rels/slide48.xml.rels><?xml version="1.0" encoding="UTF-8" standalone="yes"?>
<Relationships xmlns="http://schemas.openxmlformats.org/package/2006/relationships"><Relationship Id="rId8" Type="http://schemas.openxmlformats.org/officeDocument/2006/relationships/customXml" Target="../ink/ink52.xml"/><Relationship Id="rId13" Type="http://schemas.openxmlformats.org/officeDocument/2006/relationships/customXml" Target="../ink/ink56.xm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customXml" Target="../ink/ink55.xml"/><Relationship Id="rId17" Type="http://schemas.openxmlformats.org/officeDocument/2006/relationships/customXml" Target="../ink/ink60.xml"/><Relationship Id="rId2" Type="http://schemas.openxmlformats.org/officeDocument/2006/relationships/customXml" Target="../ink/ink49.xml"/><Relationship Id="rId16" Type="http://schemas.openxmlformats.org/officeDocument/2006/relationships/customXml" Target="../ink/ink59.xml"/><Relationship Id="rId1" Type="http://schemas.openxmlformats.org/officeDocument/2006/relationships/slideLayout" Target="../slideLayouts/slideLayout2.xml"/><Relationship Id="rId6" Type="http://schemas.openxmlformats.org/officeDocument/2006/relationships/customXml" Target="../ink/ink51.xml"/><Relationship Id="rId11" Type="http://schemas.openxmlformats.org/officeDocument/2006/relationships/customXml" Target="../ink/ink54.xml"/><Relationship Id="rId5" Type="http://schemas.openxmlformats.org/officeDocument/2006/relationships/image" Target="../media/image10.png"/><Relationship Id="rId15" Type="http://schemas.openxmlformats.org/officeDocument/2006/relationships/customXml" Target="../ink/ink58.xml"/><Relationship Id="rId10" Type="http://schemas.openxmlformats.org/officeDocument/2006/relationships/customXml" Target="../ink/ink53.xml"/><Relationship Id="rId4" Type="http://schemas.openxmlformats.org/officeDocument/2006/relationships/customXml" Target="../ink/ink50.xml"/><Relationship Id="rId9" Type="http://schemas.openxmlformats.org/officeDocument/2006/relationships/image" Target="../media/image12.png"/><Relationship Id="rId14" Type="http://schemas.openxmlformats.org/officeDocument/2006/relationships/customXml" Target="../ink/ink5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customXml" Target="../ink/ink64.xm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customXml" Target="../ink/ink61.xml"/><Relationship Id="rId1" Type="http://schemas.openxmlformats.org/officeDocument/2006/relationships/slideLayout" Target="../slideLayouts/slideLayout2.xml"/><Relationship Id="rId6" Type="http://schemas.openxmlformats.org/officeDocument/2006/relationships/customXml" Target="../ink/ink63.xml"/><Relationship Id="rId5" Type="http://schemas.openxmlformats.org/officeDocument/2006/relationships/image" Target="../media/image14.png"/><Relationship Id="rId4" Type="http://schemas.openxmlformats.org/officeDocument/2006/relationships/customXml" Target="../ink/ink62.xml"/><Relationship Id="rId9" Type="http://schemas.openxmlformats.org/officeDocument/2006/relationships/image" Target="../media/image16.png"/></Relationships>
</file>

<file path=ppt/slides/_rels/slide52.xml.rels><?xml version="1.0" encoding="UTF-8" standalone="yes"?>
<Relationships xmlns="http://schemas.openxmlformats.org/package/2006/relationships"><Relationship Id="rId8" Type="http://schemas.openxmlformats.org/officeDocument/2006/relationships/customXml" Target="../ink/ink68.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customXml" Target="../ink/ink65.xml"/><Relationship Id="rId1" Type="http://schemas.openxmlformats.org/officeDocument/2006/relationships/slideLayout" Target="../slideLayouts/slideLayout2.xml"/><Relationship Id="rId6" Type="http://schemas.openxmlformats.org/officeDocument/2006/relationships/customXml" Target="../ink/ink67.xml"/><Relationship Id="rId5" Type="http://schemas.openxmlformats.org/officeDocument/2006/relationships/image" Target="../media/image18.png"/><Relationship Id="rId4" Type="http://schemas.openxmlformats.org/officeDocument/2006/relationships/customXml" Target="../ink/ink66.xml"/><Relationship Id="rId9" Type="http://schemas.openxmlformats.org/officeDocument/2006/relationships/image" Target="../media/image20.png"/></Relationships>
</file>

<file path=ppt/slides/_rels/slide53.xml.rels><?xml version="1.0" encoding="UTF-8" standalone="yes"?>
<Relationships xmlns="http://schemas.openxmlformats.org/package/2006/relationships"><Relationship Id="rId8" Type="http://schemas.openxmlformats.org/officeDocument/2006/relationships/customXml" Target="../ink/ink72.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customXml" Target="../ink/ink69.xml"/><Relationship Id="rId1" Type="http://schemas.openxmlformats.org/officeDocument/2006/relationships/slideLayout" Target="../slideLayouts/slideLayout2.xml"/><Relationship Id="rId6" Type="http://schemas.openxmlformats.org/officeDocument/2006/relationships/customXml" Target="../ink/ink71.xml"/><Relationship Id="rId5" Type="http://schemas.openxmlformats.org/officeDocument/2006/relationships/image" Target="../media/image18.png"/><Relationship Id="rId4" Type="http://schemas.openxmlformats.org/officeDocument/2006/relationships/customXml" Target="../ink/ink70.xml"/><Relationship Id="rId9" Type="http://schemas.openxmlformats.org/officeDocument/2006/relationships/image" Target="../media/image20.png"/></Relationships>
</file>

<file path=ppt/slides/_rels/slide54.xml.rels><?xml version="1.0" encoding="UTF-8" standalone="yes"?>
<Relationships xmlns="http://schemas.openxmlformats.org/package/2006/relationships"><Relationship Id="rId8" Type="http://schemas.openxmlformats.org/officeDocument/2006/relationships/customXml" Target="../ink/ink76.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customXml" Target="../ink/ink73.xml"/><Relationship Id="rId1" Type="http://schemas.openxmlformats.org/officeDocument/2006/relationships/slideLayout" Target="../slideLayouts/slideLayout2.xml"/><Relationship Id="rId6" Type="http://schemas.openxmlformats.org/officeDocument/2006/relationships/customXml" Target="../ink/ink75.xml"/><Relationship Id="rId5" Type="http://schemas.openxmlformats.org/officeDocument/2006/relationships/image" Target="../media/image18.png"/><Relationship Id="rId4" Type="http://schemas.openxmlformats.org/officeDocument/2006/relationships/customXml" Target="../ink/ink74.xml"/><Relationship Id="rId9" Type="http://schemas.openxmlformats.org/officeDocument/2006/relationships/image" Target="../media/image20.png"/></Relationships>
</file>

<file path=ppt/slides/_rels/slide55.xml.rels><?xml version="1.0" encoding="UTF-8" standalone="yes"?>
<Relationships xmlns="http://schemas.openxmlformats.org/package/2006/relationships"><Relationship Id="rId8" Type="http://schemas.openxmlformats.org/officeDocument/2006/relationships/customXml" Target="../ink/ink80.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customXml" Target="../ink/ink77.xml"/><Relationship Id="rId1" Type="http://schemas.openxmlformats.org/officeDocument/2006/relationships/slideLayout" Target="../slideLayouts/slideLayout2.xml"/><Relationship Id="rId6" Type="http://schemas.openxmlformats.org/officeDocument/2006/relationships/customXml" Target="../ink/ink79.xml"/><Relationship Id="rId5" Type="http://schemas.openxmlformats.org/officeDocument/2006/relationships/image" Target="../media/image18.png"/><Relationship Id="rId4" Type="http://schemas.openxmlformats.org/officeDocument/2006/relationships/customXml" Target="../ink/ink78.xml"/><Relationship Id="rId9" Type="http://schemas.openxmlformats.org/officeDocument/2006/relationships/image" Target="../media/image20.png"/></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customXml" Target="../ink/ink84.xml"/><Relationship Id="rId13" Type="http://schemas.openxmlformats.org/officeDocument/2006/relationships/customXml" Target="../ink/ink88.xm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customXml" Target="../ink/ink87.xml"/><Relationship Id="rId2" Type="http://schemas.openxmlformats.org/officeDocument/2006/relationships/customXml" Target="../ink/ink81.xml"/><Relationship Id="rId1" Type="http://schemas.openxmlformats.org/officeDocument/2006/relationships/slideLayout" Target="../slideLayouts/slideLayout2.xml"/><Relationship Id="rId6" Type="http://schemas.openxmlformats.org/officeDocument/2006/relationships/customXml" Target="../ink/ink83.xml"/><Relationship Id="rId11" Type="http://schemas.openxmlformats.org/officeDocument/2006/relationships/customXml" Target="../ink/ink86.xml"/><Relationship Id="rId5" Type="http://schemas.openxmlformats.org/officeDocument/2006/relationships/image" Target="../media/image10.png"/><Relationship Id="rId10" Type="http://schemas.openxmlformats.org/officeDocument/2006/relationships/customXml" Target="../ink/ink85.xml"/><Relationship Id="rId4" Type="http://schemas.openxmlformats.org/officeDocument/2006/relationships/customXml" Target="../ink/ink82.xml"/><Relationship Id="rId9" Type="http://schemas.openxmlformats.org/officeDocument/2006/relationships/image" Target="../media/image12.png"/></Relationships>
</file>

<file path=ppt/slides/_rels/slide59.xml.rels><?xml version="1.0" encoding="UTF-8" standalone="yes"?>
<Relationships xmlns="http://schemas.openxmlformats.org/package/2006/relationships"><Relationship Id="rId8" Type="http://schemas.openxmlformats.org/officeDocument/2006/relationships/customXml" Target="../ink/ink92.xml"/><Relationship Id="rId13" Type="http://schemas.openxmlformats.org/officeDocument/2006/relationships/customXml" Target="../ink/ink96.xm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customXml" Target="../ink/ink95.xml"/><Relationship Id="rId17" Type="http://schemas.openxmlformats.org/officeDocument/2006/relationships/customXml" Target="../ink/ink100.xml"/><Relationship Id="rId2" Type="http://schemas.openxmlformats.org/officeDocument/2006/relationships/customXml" Target="../ink/ink89.xml"/><Relationship Id="rId16" Type="http://schemas.openxmlformats.org/officeDocument/2006/relationships/customXml" Target="../ink/ink99.xml"/><Relationship Id="rId1" Type="http://schemas.openxmlformats.org/officeDocument/2006/relationships/slideLayout" Target="../slideLayouts/slideLayout2.xml"/><Relationship Id="rId6" Type="http://schemas.openxmlformats.org/officeDocument/2006/relationships/customXml" Target="../ink/ink91.xml"/><Relationship Id="rId11" Type="http://schemas.openxmlformats.org/officeDocument/2006/relationships/customXml" Target="../ink/ink94.xml"/><Relationship Id="rId5" Type="http://schemas.openxmlformats.org/officeDocument/2006/relationships/image" Target="../media/image10.png"/><Relationship Id="rId15" Type="http://schemas.openxmlformats.org/officeDocument/2006/relationships/customXml" Target="../ink/ink98.xml"/><Relationship Id="rId10" Type="http://schemas.openxmlformats.org/officeDocument/2006/relationships/customXml" Target="../ink/ink93.xml"/><Relationship Id="rId4" Type="http://schemas.openxmlformats.org/officeDocument/2006/relationships/customXml" Target="../ink/ink90.xml"/><Relationship Id="rId9" Type="http://schemas.openxmlformats.org/officeDocument/2006/relationships/image" Target="../media/image12.png"/><Relationship Id="rId14" Type="http://schemas.openxmlformats.org/officeDocument/2006/relationships/customXml" Target="../ink/ink9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customXml" Target="../ink/ink104.xml"/><Relationship Id="rId13" Type="http://schemas.openxmlformats.org/officeDocument/2006/relationships/customXml" Target="../ink/ink107.xml"/><Relationship Id="rId18" Type="http://schemas.openxmlformats.org/officeDocument/2006/relationships/customXml" Target="../ink/ink112.xml"/><Relationship Id="rId3" Type="http://schemas.openxmlformats.org/officeDocument/2006/relationships/image" Target="../media/image22.png"/><Relationship Id="rId21" Type="http://schemas.openxmlformats.org/officeDocument/2006/relationships/customXml" Target="../ink/ink115.xml"/><Relationship Id="rId7" Type="http://schemas.openxmlformats.org/officeDocument/2006/relationships/image" Target="../media/image11.png"/><Relationship Id="rId12" Type="http://schemas.openxmlformats.org/officeDocument/2006/relationships/customXml" Target="../ink/ink106.xml"/><Relationship Id="rId17" Type="http://schemas.openxmlformats.org/officeDocument/2006/relationships/customXml" Target="../ink/ink111.xml"/><Relationship Id="rId2" Type="http://schemas.openxmlformats.org/officeDocument/2006/relationships/customXml" Target="../ink/ink101.xml"/><Relationship Id="rId16" Type="http://schemas.openxmlformats.org/officeDocument/2006/relationships/customXml" Target="../ink/ink110.xml"/><Relationship Id="rId20" Type="http://schemas.openxmlformats.org/officeDocument/2006/relationships/customXml" Target="../ink/ink114.xml"/><Relationship Id="rId1" Type="http://schemas.openxmlformats.org/officeDocument/2006/relationships/slideLayout" Target="../slideLayouts/slideLayout2.xml"/><Relationship Id="rId6" Type="http://schemas.openxmlformats.org/officeDocument/2006/relationships/customXml" Target="../ink/ink103.xml"/><Relationship Id="rId11" Type="http://schemas.openxmlformats.org/officeDocument/2006/relationships/image" Target="../media/image9.png"/><Relationship Id="rId5" Type="http://schemas.openxmlformats.org/officeDocument/2006/relationships/image" Target="../media/image10.png"/><Relationship Id="rId15" Type="http://schemas.openxmlformats.org/officeDocument/2006/relationships/customXml" Target="../ink/ink109.xml"/><Relationship Id="rId10" Type="http://schemas.openxmlformats.org/officeDocument/2006/relationships/customXml" Target="../ink/ink105.xml"/><Relationship Id="rId19" Type="http://schemas.openxmlformats.org/officeDocument/2006/relationships/customXml" Target="../ink/ink113.xml"/><Relationship Id="rId4" Type="http://schemas.openxmlformats.org/officeDocument/2006/relationships/customXml" Target="../ink/ink102.xml"/><Relationship Id="rId9" Type="http://schemas.openxmlformats.org/officeDocument/2006/relationships/image" Target="../media/image12.png"/><Relationship Id="rId14" Type="http://schemas.openxmlformats.org/officeDocument/2006/relationships/customXml" Target="../ink/ink108.xml"/><Relationship Id="rId22" Type="http://schemas.openxmlformats.org/officeDocument/2006/relationships/customXml" Target="../ink/ink116.xml"/></Relationships>
</file>

<file path=ppt/slides/_rels/slide61.xml.rels><?xml version="1.0" encoding="UTF-8" standalone="yes"?>
<Relationships xmlns="http://schemas.openxmlformats.org/package/2006/relationships"><Relationship Id="rId8" Type="http://schemas.openxmlformats.org/officeDocument/2006/relationships/customXml" Target="../ink/ink120.xml"/><Relationship Id="rId13" Type="http://schemas.openxmlformats.org/officeDocument/2006/relationships/customXml" Target="../ink/ink123.xml"/><Relationship Id="rId18" Type="http://schemas.openxmlformats.org/officeDocument/2006/relationships/customXml" Target="../ink/ink128.xml"/><Relationship Id="rId3" Type="http://schemas.openxmlformats.org/officeDocument/2006/relationships/image" Target="../media/image22.png"/><Relationship Id="rId21" Type="http://schemas.openxmlformats.org/officeDocument/2006/relationships/customXml" Target="../ink/ink131.xml"/><Relationship Id="rId7" Type="http://schemas.openxmlformats.org/officeDocument/2006/relationships/image" Target="../media/image11.png"/><Relationship Id="rId12" Type="http://schemas.openxmlformats.org/officeDocument/2006/relationships/customXml" Target="../ink/ink122.xml"/><Relationship Id="rId17" Type="http://schemas.openxmlformats.org/officeDocument/2006/relationships/customXml" Target="../ink/ink127.xml"/><Relationship Id="rId2" Type="http://schemas.openxmlformats.org/officeDocument/2006/relationships/customXml" Target="../ink/ink117.xml"/><Relationship Id="rId16" Type="http://schemas.openxmlformats.org/officeDocument/2006/relationships/customXml" Target="../ink/ink126.xml"/><Relationship Id="rId20" Type="http://schemas.openxmlformats.org/officeDocument/2006/relationships/customXml" Target="../ink/ink130.xml"/><Relationship Id="rId1" Type="http://schemas.openxmlformats.org/officeDocument/2006/relationships/slideLayout" Target="../slideLayouts/slideLayout2.xml"/><Relationship Id="rId6" Type="http://schemas.openxmlformats.org/officeDocument/2006/relationships/customXml" Target="../ink/ink119.xml"/><Relationship Id="rId11" Type="http://schemas.openxmlformats.org/officeDocument/2006/relationships/image" Target="../media/image9.png"/><Relationship Id="rId5" Type="http://schemas.openxmlformats.org/officeDocument/2006/relationships/image" Target="../media/image10.png"/><Relationship Id="rId15" Type="http://schemas.openxmlformats.org/officeDocument/2006/relationships/customXml" Target="../ink/ink125.xml"/><Relationship Id="rId10" Type="http://schemas.openxmlformats.org/officeDocument/2006/relationships/customXml" Target="../ink/ink121.xml"/><Relationship Id="rId19" Type="http://schemas.openxmlformats.org/officeDocument/2006/relationships/customXml" Target="../ink/ink129.xml"/><Relationship Id="rId4" Type="http://schemas.openxmlformats.org/officeDocument/2006/relationships/customXml" Target="../ink/ink118.xml"/><Relationship Id="rId9" Type="http://schemas.openxmlformats.org/officeDocument/2006/relationships/image" Target="../media/image12.png"/><Relationship Id="rId14" Type="http://schemas.openxmlformats.org/officeDocument/2006/relationships/customXml" Target="../ink/ink124.xml"/><Relationship Id="rId22" Type="http://schemas.openxmlformats.org/officeDocument/2006/relationships/customXml" Target="../ink/ink132.xml"/></Relationships>
</file>

<file path=ppt/slides/_rels/slide62.xml.rels><?xml version="1.0" encoding="UTF-8" standalone="yes"?>
<Relationships xmlns="http://schemas.openxmlformats.org/package/2006/relationships"><Relationship Id="rId8" Type="http://schemas.openxmlformats.org/officeDocument/2006/relationships/customXml" Target="../ink/ink136.xml"/><Relationship Id="rId13" Type="http://schemas.openxmlformats.org/officeDocument/2006/relationships/customXml" Target="../ink/ink140.xml"/><Relationship Id="rId18" Type="http://schemas.openxmlformats.org/officeDocument/2006/relationships/customXml" Target="../ink/ink145.xml"/><Relationship Id="rId3" Type="http://schemas.openxmlformats.org/officeDocument/2006/relationships/image" Target="../media/image9.png"/><Relationship Id="rId21" Type="http://schemas.openxmlformats.org/officeDocument/2006/relationships/customXml" Target="../ink/ink148.xml"/><Relationship Id="rId7" Type="http://schemas.openxmlformats.org/officeDocument/2006/relationships/image" Target="../media/image11.png"/><Relationship Id="rId12" Type="http://schemas.openxmlformats.org/officeDocument/2006/relationships/customXml" Target="../ink/ink139.xml"/><Relationship Id="rId17" Type="http://schemas.openxmlformats.org/officeDocument/2006/relationships/customXml" Target="../ink/ink144.xml"/><Relationship Id="rId25" Type="http://schemas.openxmlformats.org/officeDocument/2006/relationships/customXml" Target="../ink/ink152.xml"/><Relationship Id="rId2" Type="http://schemas.openxmlformats.org/officeDocument/2006/relationships/customXml" Target="../ink/ink133.xml"/><Relationship Id="rId16" Type="http://schemas.openxmlformats.org/officeDocument/2006/relationships/customXml" Target="../ink/ink143.xml"/><Relationship Id="rId20" Type="http://schemas.openxmlformats.org/officeDocument/2006/relationships/customXml" Target="../ink/ink147.xml"/><Relationship Id="rId1" Type="http://schemas.openxmlformats.org/officeDocument/2006/relationships/slideLayout" Target="../slideLayouts/slideLayout2.xml"/><Relationship Id="rId6" Type="http://schemas.openxmlformats.org/officeDocument/2006/relationships/customXml" Target="../ink/ink135.xml"/><Relationship Id="rId11" Type="http://schemas.openxmlformats.org/officeDocument/2006/relationships/customXml" Target="../ink/ink138.xml"/><Relationship Id="rId24" Type="http://schemas.openxmlformats.org/officeDocument/2006/relationships/customXml" Target="../ink/ink151.xml"/><Relationship Id="rId5" Type="http://schemas.openxmlformats.org/officeDocument/2006/relationships/image" Target="../media/image10.png"/><Relationship Id="rId15" Type="http://schemas.openxmlformats.org/officeDocument/2006/relationships/customXml" Target="../ink/ink142.xml"/><Relationship Id="rId23" Type="http://schemas.openxmlformats.org/officeDocument/2006/relationships/customXml" Target="../ink/ink150.xml"/><Relationship Id="rId10" Type="http://schemas.openxmlformats.org/officeDocument/2006/relationships/customXml" Target="../ink/ink137.xml"/><Relationship Id="rId19" Type="http://schemas.openxmlformats.org/officeDocument/2006/relationships/customXml" Target="../ink/ink146.xml"/><Relationship Id="rId4" Type="http://schemas.openxmlformats.org/officeDocument/2006/relationships/customXml" Target="../ink/ink134.xml"/><Relationship Id="rId9" Type="http://schemas.openxmlformats.org/officeDocument/2006/relationships/image" Target="../media/image12.png"/><Relationship Id="rId14" Type="http://schemas.openxmlformats.org/officeDocument/2006/relationships/customXml" Target="../ink/ink141.xml"/><Relationship Id="rId22" Type="http://schemas.openxmlformats.org/officeDocument/2006/relationships/customXml" Target="../ink/ink1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geeksforgeeks.org/inversion-count-in-array-using-merge-sort/"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251D21-CCEC-885C-CD3A-D6D498D78FD5}"/>
              </a:ext>
            </a:extLst>
          </p:cNvPr>
          <p:cNvSpPr>
            <a:spLocks noGrp="1"/>
          </p:cNvSpPr>
          <p:nvPr>
            <p:ph type="ctrTitle"/>
          </p:nvPr>
        </p:nvSpPr>
        <p:spPr/>
        <p:txBody>
          <a:bodyPr/>
          <a:lstStyle/>
          <a:p>
            <a:r>
              <a:rPr lang="en-US" dirty="0"/>
              <a:t>Introduction</a:t>
            </a:r>
          </a:p>
        </p:txBody>
      </p:sp>
    </p:spTree>
    <p:extLst>
      <p:ext uri="{BB962C8B-B14F-4D97-AF65-F5344CB8AC3E}">
        <p14:creationId xmlns="" xmlns:p14="http://schemas.microsoft.com/office/powerpoint/2010/main" val="578588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BA632A1-77A6-2FCD-FAB1-45B038AE15B1}"/>
              </a:ext>
            </a:extLst>
          </p:cNvPr>
          <p:cNvPicPr>
            <a:picLocks noChangeAspect="1"/>
          </p:cNvPicPr>
          <p:nvPr/>
        </p:nvPicPr>
        <p:blipFill rotWithShape="1">
          <a:blip r:embed="rId2"/>
          <a:srcRect l="12243" t="38962" r="63370" b="32939"/>
          <a:stretch/>
        </p:blipFill>
        <p:spPr>
          <a:xfrm>
            <a:off x="1219200" y="1525534"/>
            <a:ext cx="7063408" cy="4575558"/>
          </a:xfrm>
          <a:prstGeom prst="rect">
            <a:avLst/>
          </a:prstGeom>
        </p:spPr>
      </p:pic>
      <p:sp>
        <p:nvSpPr>
          <p:cNvPr id="6" name="TextBox 5">
            <a:extLst>
              <a:ext uri="{FF2B5EF4-FFF2-40B4-BE49-F238E27FC236}">
                <a16:creationId xmlns="" xmlns:a16="http://schemas.microsoft.com/office/drawing/2014/main" id="{4B86C65F-0CDA-0D77-4B43-D57FC21755FE}"/>
              </a:ext>
            </a:extLst>
          </p:cNvPr>
          <p:cNvSpPr txBox="1"/>
          <p:nvPr/>
        </p:nvSpPr>
        <p:spPr>
          <a:xfrm>
            <a:off x="901147" y="887896"/>
            <a:ext cx="7885045" cy="461665"/>
          </a:xfrm>
          <a:prstGeom prst="rect">
            <a:avLst/>
          </a:prstGeom>
          <a:noFill/>
        </p:spPr>
        <p:txBody>
          <a:bodyPr wrap="square" rtlCol="0">
            <a:spAutoFit/>
          </a:bodyPr>
          <a:lstStyle/>
          <a:p>
            <a:r>
              <a:rPr lang="en-US" sz="2400" b="1" dirty="0"/>
              <a:t>Calculate the total number of steps using frequency method </a:t>
            </a:r>
          </a:p>
        </p:txBody>
      </p:sp>
    </p:spTree>
    <p:extLst>
      <p:ext uri="{BB962C8B-B14F-4D97-AF65-F5344CB8AC3E}">
        <p14:creationId xmlns="" xmlns:p14="http://schemas.microsoft.com/office/powerpoint/2010/main" val="24087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8FD9F69-F4C0-63A0-F19C-188B9441B16D}"/>
              </a:ext>
            </a:extLst>
          </p:cNvPr>
          <p:cNvPicPr>
            <a:picLocks noChangeAspect="1"/>
          </p:cNvPicPr>
          <p:nvPr/>
        </p:nvPicPr>
        <p:blipFill rotWithShape="1">
          <a:blip r:embed="rId2"/>
          <a:srcRect l="11423" t="35480" r="32385" b="20601"/>
          <a:stretch/>
        </p:blipFill>
        <p:spPr>
          <a:xfrm>
            <a:off x="811930" y="1266092"/>
            <a:ext cx="10428155" cy="4684544"/>
          </a:xfrm>
          <a:prstGeom prst="rect">
            <a:avLst/>
          </a:prstGeom>
        </p:spPr>
      </p:pic>
    </p:spTree>
    <p:extLst>
      <p:ext uri="{BB962C8B-B14F-4D97-AF65-F5344CB8AC3E}">
        <p14:creationId xmlns="" xmlns:p14="http://schemas.microsoft.com/office/powerpoint/2010/main" val="168568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BC4A02-99A5-2011-8453-CFB71E377B5C}"/>
              </a:ext>
            </a:extLst>
          </p:cNvPr>
          <p:cNvSpPr>
            <a:spLocks noGrp="1"/>
          </p:cNvSpPr>
          <p:nvPr>
            <p:ph type="title"/>
          </p:nvPr>
        </p:nvSpPr>
        <p:spPr>
          <a:xfrm>
            <a:off x="838199" y="179594"/>
            <a:ext cx="10515600" cy="721553"/>
          </a:xfrm>
        </p:spPr>
        <p:txBody>
          <a:bodyPr/>
          <a:lstStyle/>
          <a:p>
            <a:r>
              <a:rPr lang="en-US" dirty="0"/>
              <a:t>Asymptotic Notation</a:t>
            </a:r>
          </a:p>
        </p:txBody>
      </p:sp>
      <p:sp>
        <p:nvSpPr>
          <p:cNvPr id="3" name="Content Placeholder 2">
            <a:extLst>
              <a:ext uri="{FF2B5EF4-FFF2-40B4-BE49-F238E27FC236}">
                <a16:creationId xmlns="" xmlns:a16="http://schemas.microsoft.com/office/drawing/2014/main" id="{D4DF0613-E47B-5657-837C-6D8EAA4D1564}"/>
              </a:ext>
            </a:extLst>
          </p:cNvPr>
          <p:cNvSpPr>
            <a:spLocks noGrp="1"/>
          </p:cNvSpPr>
          <p:nvPr>
            <p:ph idx="1"/>
          </p:nvPr>
        </p:nvSpPr>
        <p:spPr>
          <a:xfrm>
            <a:off x="569843" y="1040796"/>
            <a:ext cx="11277599" cy="4776408"/>
          </a:xfrm>
        </p:spPr>
        <p:txBody>
          <a:bodyPr>
            <a:normAutofit lnSpcReduction="10000"/>
          </a:bodyPr>
          <a:lstStyle/>
          <a:p>
            <a:r>
              <a:rPr lang="en-US" sz="3000" dirty="0">
                <a:latin typeface="Cambria" panose="02040503050406030204" pitchFamily="18" charset="0"/>
                <a:ea typeface="Cambria" panose="02040503050406030204" pitchFamily="18" charset="0"/>
              </a:rPr>
              <a:t>A convenient notation to represent the a </a:t>
            </a:r>
            <a:r>
              <a:rPr lang="en-US" sz="3000" b="1" dirty="0">
                <a:latin typeface="Cambria" panose="02040503050406030204" pitchFamily="18" charset="0"/>
                <a:ea typeface="Cambria" panose="02040503050406030204" pitchFamily="18" charset="0"/>
              </a:rPr>
              <a:t>priori Analysis </a:t>
            </a:r>
            <a:r>
              <a:rPr lang="en-US" sz="3000" dirty="0">
                <a:latin typeface="Cambria" panose="02040503050406030204" pitchFamily="18" charset="0"/>
                <a:ea typeface="Cambria" panose="02040503050406030204" pitchFamily="18" charset="0"/>
              </a:rPr>
              <a:t>is Asymptotic notation.</a:t>
            </a:r>
          </a:p>
          <a:p>
            <a:pPr marL="0" indent="0">
              <a:buNone/>
            </a:pPr>
            <a:endParaRPr lang="en-US" sz="3000" dirty="0">
              <a:latin typeface="Cambria" panose="02040503050406030204" pitchFamily="18" charset="0"/>
              <a:ea typeface="Cambria" panose="02040503050406030204" pitchFamily="18" charset="0"/>
            </a:endParaRPr>
          </a:p>
          <a:p>
            <a:r>
              <a:rPr lang="en-US" sz="3000" dirty="0">
                <a:latin typeface="Cambria" panose="02040503050406030204" pitchFamily="18" charset="0"/>
                <a:ea typeface="Cambria" panose="02040503050406030204" pitchFamily="18" charset="0"/>
              </a:rPr>
              <a:t>There are 5 types of Asymptotic notation</a:t>
            </a:r>
          </a:p>
          <a:p>
            <a:pPr marL="0" indent="0">
              <a:buNone/>
            </a:pPr>
            <a:endParaRPr lang="en-US" sz="3000" dirty="0">
              <a:latin typeface="Cambria" panose="02040503050406030204" pitchFamily="18" charset="0"/>
              <a:ea typeface="Cambria" panose="02040503050406030204" pitchFamily="18" charset="0"/>
            </a:endParaRPr>
          </a:p>
          <a:p>
            <a:pPr lvl="1">
              <a:lnSpc>
                <a:spcPct val="100000"/>
              </a:lnSpc>
              <a:buFont typeface="Wingdings" panose="05000000000000000000" pitchFamily="2" charset="2"/>
              <a:buChar char="Ø"/>
            </a:pPr>
            <a:r>
              <a:rPr lang="en-US" sz="2800" b="0" i="0" u="none" strike="noStrike" baseline="0" dirty="0">
                <a:solidFill>
                  <a:srgbClr val="000000"/>
                </a:solidFill>
                <a:latin typeface="Cambria" panose="02040503050406030204" pitchFamily="18" charset="0"/>
                <a:ea typeface="Cambria" panose="02040503050406030204" pitchFamily="18" charset="0"/>
              </a:rPr>
              <a:t>Big Oh notation (O)  </a:t>
            </a:r>
          </a:p>
          <a:p>
            <a:pPr lvl="1">
              <a:lnSpc>
                <a:spcPct val="100000"/>
              </a:lnSpc>
              <a:buFont typeface="Wingdings" panose="05000000000000000000" pitchFamily="2" charset="2"/>
              <a:buChar char="Ø"/>
            </a:pPr>
            <a:r>
              <a:rPr lang="en-US" sz="2800" b="0" i="0" u="none" strike="noStrike" baseline="0" dirty="0">
                <a:solidFill>
                  <a:srgbClr val="000000"/>
                </a:solidFill>
                <a:latin typeface="Cambria" panose="02040503050406030204" pitchFamily="18" charset="0"/>
                <a:ea typeface="Cambria" panose="02040503050406030204" pitchFamily="18" charset="0"/>
              </a:rPr>
              <a:t>Big Omega notation (Ω)</a:t>
            </a:r>
          </a:p>
          <a:p>
            <a:pPr lvl="1">
              <a:lnSpc>
                <a:spcPct val="100000"/>
              </a:lnSpc>
              <a:buFont typeface="Wingdings" panose="05000000000000000000" pitchFamily="2" charset="2"/>
              <a:buChar char="Ø"/>
            </a:pPr>
            <a:r>
              <a:rPr lang="en-US" sz="2800" b="0" i="0" u="none" strike="noStrike" baseline="0" dirty="0">
                <a:solidFill>
                  <a:srgbClr val="000000"/>
                </a:solidFill>
                <a:latin typeface="Cambria" panose="02040503050406030204" pitchFamily="18" charset="0"/>
                <a:ea typeface="Cambria" panose="02040503050406030204" pitchFamily="18" charset="0"/>
              </a:rPr>
              <a:t>Theta notation (</a:t>
            </a:r>
            <a:r>
              <a:rPr lang="el-GR" sz="2800" b="0" i="0" u="none" strike="noStrike" baseline="0" dirty="0">
                <a:solidFill>
                  <a:srgbClr val="222222"/>
                </a:solidFill>
                <a:latin typeface="Cambria" panose="02040503050406030204" pitchFamily="18" charset="0"/>
                <a:ea typeface="Cambria" panose="02040503050406030204" pitchFamily="18" charset="0"/>
              </a:rPr>
              <a:t>θ</a:t>
            </a:r>
            <a:r>
              <a:rPr lang="el-GR" sz="2800" b="0" i="0" u="none" strike="noStrike" baseline="0" dirty="0">
                <a:solidFill>
                  <a:srgbClr val="000000"/>
                </a:solidFill>
                <a:latin typeface="Cambria" panose="02040503050406030204" pitchFamily="18" charset="0"/>
                <a:ea typeface="Cambria" panose="02040503050406030204" pitchFamily="18" charset="0"/>
              </a:rPr>
              <a:t>)</a:t>
            </a:r>
          </a:p>
          <a:p>
            <a:pPr lvl="1">
              <a:lnSpc>
                <a:spcPct val="100000"/>
              </a:lnSpc>
              <a:buFont typeface="Wingdings" panose="05000000000000000000" pitchFamily="2" charset="2"/>
              <a:buChar char="Ø"/>
            </a:pPr>
            <a:r>
              <a:rPr lang="en-US" sz="2800" b="0" i="0" u="none" strike="noStrike" baseline="0" dirty="0">
                <a:solidFill>
                  <a:srgbClr val="000000"/>
                </a:solidFill>
                <a:latin typeface="Cambria" panose="02040503050406030204" pitchFamily="18" charset="0"/>
                <a:ea typeface="Cambria" panose="02040503050406030204" pitchFamily="18" charset="0"/>
              </a:rPr>
              <a:t>Little Oh notation (o)</a:t>
            </a:r>
          </a:p>
          <a:p>
            <a:pPr lvl="1">
              <a:lnSpc>
                <a:spcPct val="100000"/>
              </a:lnSpc>
              <a:buFont typeface="Wingdings" panose="05000000000000000000" pitchFamily="2" charset="2"/>
              <a:buChar char="Ø"/>
            </a:pPr>
            <a:r>
              <a:rPr lang="en-US" sz="2800" b="0" i="0" u="none" strike="noStrike" baseline="0" dirty="0">
                <a:solidFill>
                  <a:srgbClr val="000000"/>
                </a:solidFill>
                <a:latin typeface="Cambria" panose="02040503050406030204" pitchFamily="18" charset="0"/>
                <a:ea typeface="Cambria" panose="02040503050406030204" pitchFamily="18" charset="0"/>
              </a:rPr>
              <a:t>Little omega notation (</a:t>
            </a:r>
            <a:r>
              <a:rPr lang="en-US" sz="2800" b="0" i="0" u="none" strike="noStrike" baseline="0" dirty="0">
                <a:solidFill>
                  <a:srgbClr val="222222"/>
                </a:solidFill>
                <a:latin typeface="Cambria" panose="02040503050406030204" pitchFamily="18" charset="0"/>
                <a:ea typeface="Cambria" panose="02040503050406030204" pitchFamily="18" charset="0"/>
              </a:rPr>
              <a:t>ω</a:t>
            </a:r>
            <a:r>
              <a:rPr lang="en-US" sz="2800" b="0" i="0" u="none" strike="noStrike" baseline="0" dirty="0">
                <a:solidFill>
                  <a:srgbClr val="000000"/>
                </a:solidFill>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a:p>
            <a:pPr lvl="1"/>
            <a:endParaRPr lang="en-US" sz="3200" dirty="0">
              <a:latin typeface="Cambria" panose="02040503050406030204" pitchFamily="18" charset="0"/>
              <a:ea typeface="Cambria" panose="02040503050406030204" pitchFamily="18" charset="0"/>
            </a:endParaRPr>
          </a:p>
          <a:p>
            <a:pPr lvl="1">
              <a:buFont typeface="Wingdings" panose="05000000000000000000" pitchFamily="2" charset="2"/>
              <a:buChar char="Ø"/>
            </a:pPr>
            <a:endParaRPr lang="en-US" sz="3200" dirty="0">
              <a:latin typeface="Cambria" panose="02040503050406030204" pitchFamily="18" charset="0"/>
              <a:ea typeface="Cambria" panose="02040503050406030204" pitchFamily="18" charset="0"/>
            </a:endParaRPr>
          </a:p>
          <a:p>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96631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5">
            <a:extLst>
              <a:ext uri="{FF2B5EF4-FFF2-40B4-BE49-F238E27FC236}">
                <a16:creationId xmlns="" xmlns:a16="http://schemas.microsoft.com/office/drawing/2014/main" id="{F2784E31-738D-DCD7-5D7D-AE13C42B6D84}"/>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38CBA0-59B0-4F67-A2FA-43AA8C68EA46}" type="slidenum">
              <a:rPr lang="en-US" altLang="en-US"/>
              <a:pPr eaLnBrk="1" hangingPunct="1"/>
              <a:t>13</a:t>
            </a:fld>
            <a:endParaRPr lang="en-US" altLang="en-US"/>
          </a:p>
        </p:txBody>
      </p:sp>
      <p:sp>
        <p:nvSpPr>
          <p:cNvPr id="2052" name="Rectangle 2">
            <a:extLst>
              <a:ext uri="{FF2B5EF4-FFF2-40B4-BE49-F238E27FC236}">
                <a16:creationId xmlns="" xmlns:a16="http://schemas.microsoft.com/office/drawing/2014/main" id="{5E99B169-154F-DC37-E13D-CC968F89FD6B}"/>
              </a:ext>
            </a:extLst>
          </p:cNvPr>
          <p:cNvSpPr>
            <a:spLocks noGrp="1" noChangeArrowheads="1"/>
          </p:cNvSpPr>
          <p:nvPr>
            <p:ph type="title"/>
          </p:nvPr>
        </p:nvSpPr>
        <p:spPr/>
        <p:txBody>
          <a:bodyPr/>
          <a:lstStyle/>
          <a:p>
            <a:r>
              <a:rPr lang="en-US" altLang="en-US" dirty="0"/>
              <a:t>Asymptotic notations (cont..)</a:t>
            </a:r>
          </a:p>
        </p:txBody>
      </p:sp>
      <p:sp>
        <p:nvSpPr>
          <p:cNvPr id="2054" name="Rectangle 5">
            <a:extLst>
              <a:ext uri="{FF2B5EF4-FFF2-40B4-BE49-F238E27FC236}">
                <a16:creationId xmlns="" xmlns:a16="http://schemas.microsoft.com/office/drawing/2014/main" id="{D31112F9-6CA7-E5E4-ECAD-C0F9C7366416}"/>
              </a:ext>
            </a:extLst>
          </p:cNvPr>
          <p:cNvSpPr>
            <a:spLocks noChangeArrowheads="1"/>
          </p:cNvSpPr>
          <p:nvPr/>
        </p:nvSpPr>
        <p:spPr bwMode="auto">
          <a:xfrm>
            <a:off x="5953125" y="2563814"/>
            <a:ext cx="4122738" cy="3735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en-US" altLang="en-US" sz="2400">
              <a:solidFill>
                <a:schemeClr val="accent2"/>
              </a:solidFill>
              <a:latin typeface="Monotype Corsiva" panose="03010101010201010101" pitchFamily="66" charset="0"/>
              <a:sym typeface="Symbol" panose="05050102010706020507" pitchFamily="18" charset="2"/>
            </a:endParaRPr>
          </a:p>
        </p:txBody>
      </p:sp>
      <p:sp>
        <p:nvSpPr>
          <p:cNvPr id="4" name="TextBox 3">
            <a:extLst>
              <a:ext uri="{FF2B5EF4-FFF2-40B4-BE49-F238E27FC236}">
                <a16:creationId xmlns="" xmlns:a16="http://schemas.microsoft.com/office/drawing/2014/main" id="{F809A78F-2E73-8733-C191-D5283E5B859D}"/>
              </a:ext>
            </a:extLst>
          </p:cNvPr>
          <p:cNvSpPr txBox="1"/>
          <p:nvPr/>
        </p:nvSpPr>
        <p:spPr>
          <a:xfrm>
            <a:off x="783743" y="1337525"/>
            <a:ext cx="10838413" cy="830997"/>
          </a:xfrm>
          <a:prstGeom prst="rect">
            <a:avLst/>
          </a:prstGeom>
          <a:noFill/>
        </p:spPr>
        <p:txBody>
          <a:bodyPr wrap="square">
            <a:spAutoFit/>
          </a:bodyPr>
          <a:lstStyle/>
          <a:p>
            <a:pPr algn="l"/>
            <a:r>
              <a:rPr lang="en-US" sz="2400" b="0" i="0" u="none" strike="noStrike" baseline="0" dirty="0">
                <a:latin typeface="Cambria" panose="02040503050406030204" pitchFamily="18" charset="0"/>
                <a:ea typeface="Cambria" panose="02040503050406030204" pitchFamily="18" charset="0"/>
              </a:rPr>
              <a:t>The</a:t>
            </a:r>
            <a:r>
              <a:rPr lang="en-US" sz="2400" dirty="0">
                <a:latin typeface="Cambria" panose="02040503050406030204" pitchFamily="18" charset="0"/>
                <a:ea typeface="Cambria" panose="02040503050406030204" pitchFamily="18" charset="0"/>
              </a:rPr>
              <a:t> function</a:t>
            </a:r>
            <a:r>
              <a:rPr lang="en-US" sz="2400" b="0" i="0" u="none" strike="noStrike" baseline="0" dirty="0">
                <a:latin typeface="Cambria" panose="02040503050406030204" pitchFamily="18" charset="0"/>
                <a:ea typeface="Cambria" panose="02040503050406030204" pitchFamily="18" charset="0"/>
              </a:rPr>
              <a:t> </a:t>
            </a:r>
            <a:r>
              <a:rPr lang="en-US" sz="2400" b="1" i="0" u="none" strike="noStrike" baseline="0" dirty="0">
                <a:latin typeface="Cambria" panose="02040503050406030204" pitchFamily="18" charset="0"/>
                <a:ea typeface="Cambria" panose="02040503050406030204" pitchFamily="18" charset="0"/>
              </a:rPr>
              <a:t>f(n) = 0(g(n))</a:t>
            </a:r>
            <a:r>
              <a:rPr lang="en-US" sz="2400" b="0" i="0" u="none" strike="noStrike" baseline="0" dirty="0">
                <a:latin typeface="Cambria" panose="02040503050406030204" pitchFamily="18" charset="0"/>
                <a:ea typeface="Cambria" panose="02040503050406030204" pitchFamily="18" charset="0"/>
              </a:rPr>
              <a:t> (read as “f of n is Big oh of g of n”</a:t>
            </a:r>
            <a:r>
              <a:rPr lang="en-US" sz="2400" dirty="0">
                <a:latin typeface="Cambria" panose="02040503050406030204" pitchFamily="18" charset="0"/>
                <a:ea typeface="Cambria" panose="02040503050406030204" pitchFamily="18" charset="0"/>
              </a:rPr>
              <a:t> ) </a:t>
            </a:r>
            <a:r>
              <a:rPr lang="en-US" sz="2400" b="0" i="0" u="none" strike="noStrike" baseline="0" dirty="0" err="1">
                <a:latin typeface="Cambria" panose="02040503050406030204" pitchFamily="18" charset="0"/>
                <a:ea typeface="Cambria" panose="02040503050406030204" pitchFamily="18" charset="0"/>
              </a:rPr>
              <a:t>iff</a:t>
            </a:r>
            <a:r>
              <a:rPr lang="en-US" sz="2400" b="0" i="0" u="none" strike="noStrike" baseline="0" dirty="0">
                <a:latin typeface="Cambria" panose="02040503050406030204" pitchFamily="18" charset="0"/>
                <a:ea typeface="Cambria" panose="02040503050406030204" pitchFamily="18" charset="0"/>
              </a:rPr>
              <a:t> (if and only if) there exist positive constants c and n</a:t>
            </a:r>
            <a:r>
              <a:rPr lang="en-US" sz="2400" b="0" i="0" u="none" strike="noStrike" baseline="-25000" dirty="0">
                <a:latin typeface="Cambria" panose="02040503050406030204" pitchFamily="18" charset="0"/>
                <a:ea typeface="Cambria" panose="02040503050406030204" pitchFamily="18" charset="0"/>
              </a:rPr>
              <a:t>o</a:t>
            </a:r>
            <a:r>
              <a:rPr lang="en-US" sz="2400" b="0" i="0" u="none" strike="noStrike" baseline="0" dirty="0">
                <a:latin typeface="Cambria" panose="02040503050406030204" pitchFamily="18" charset="0"/>
                <a:ea typeface="Cambria" panose="02040503050406030204" pitchFamily="18" charset="0"/>
              </a:rPr>
              <a:t> </a:t>
            </a:r>
            <a:r>
              <a:rPr lang="pt-BR" sz="2400" b="0" i="0" u="none" strike="noStrike" baseline="0" dirty="0">
                <a:latin typeface="Cambria" panose="02040503050406030204" pitchFamily="18" charset="0"/>
                <a:ea typeface="Cambria" panose="02040503050406030204" pitchFamily="18" charset="0"/>
              </a:rPr>
              <a:t>Such that </a:t>
            </a:r>
            <a:r>
              <a:rPr lang="pt-BR" sz="2400" b="1" i="0" u="none" strike="noStrike" baseline="0" dirty="0">
                <a:latin typeface="Cambria" panose="02040503050406030204" pitchFamily="18" charset="0"/>
                <a:ea typeface="Cambria" panose="02040503050406030204" pitchFamily="18" charset="0"/>
              </a:rPr>
              <a:t>f(n) &lt; =c* g(n) </a:t>
            </a:r>
            <a:r>
              <a:rPr lang="pt-BR" sz="2400" b="0" i="0" u="none" strike="noStrike" baseline="0" dirty="0">
                <a:latin typeface="Cambria" panose="02040503050406030204" pitchFamily="18" charset="0"/>
                <a:ea typeface="Cambria" panose="02040503050406030204" pitchFamily="18" charset="0"/>
              </a:rPr>
              <a:t>for all n, n &gt;=</a:t>
            </a:r>
            <a:r>
              <a:rPr lang="en-US" sz="2400" b="0" i="0" u="none" strike="noStrike" baseline="0" dirty="0">
                <a:latin typeface="Cambria" panose="02040503050406030204" pitchFamily="18" charset="0"/>
                <a:ea typeface="Cambria" panose="02040503050406030204" pitchFamily="18" charset="0"/>
              </a:rPr>
              <a:t> n</a:t>
            </a:r>
            <a:r>
              <a:rPr lang="en-US" sz="2400" b="0" i="0" u="none" strike="noStrike" baseline="-25000" dirty="0">
                <a:latin typeface="Cambria" panose="02040503050406030204" pitchFamily="18" charset="0"/>
                <a:ea typeface="Cambria" panose="02040503050406030204" pitchFamily="18" charset="0"/>
              </a:rPr>
              <a:t>o </a:t>
            </a:r>
            <a:endParaRPr lang="en-US" sz="2400" dirty="0">
              <a:latin typeface="Cambria" panose="02040503050406030204" pitchFamily="18" charset="0"/>
              <a:ea typeface="Cambria" panose="02040503050406030204" pitchFamily="18" charset="0"/>
            </a:endParaRPr>
          </a:p>
        </p:txBody>
      </p:sp>
      <p:pic>
        <p:nvPicPr>
          <p:cNvPr id="8" name="Content Placeholder 7">
            <a:extLst>
              <a:ext uri="{FF2B5EF4-FFF2-40B4-BE49-F238E27FC236}">
                <a16:creationId xmlns="" xmlns:a16="http://schemas.microsoft.com/office/drawing/2014/main" id="{7AD93465-3EC8-01F1-E379-ED591B01996E}"/>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1036280" y="2354503"/>
            <a:ext cx="5034665" cy="4184409"/>
          </a:xfrm>
        </p:spPr>
      </p:pic>
      <p:sp>
        <p:nvSpPr>
          <p:cNvPr id="11" name="TextBox 10">
            <a:extLst>
              <a:ext uri="{FF2B5EF4-FFF2-40B4-BE49-F238E27FC236}">
                <a16:creationId xmlns="" xmlns:a16="http://schemas.microsoft.com/office/drawing/2014/main" id="{61799AC4-0EFF-9291-C40F-183F3A207B4C}"/>
              </a:ext>
            </a:extLst>
          </p:cNvPr>
          <p:cNvSpPr txBox="1"/>
          <p:nvPr/>
        </p:nvSpPr>
        <p:spPr>
          <a:xfrm>
            <a:off x="887895" y="915185"/>
            <a:ext cx="2486578" cy="400110"/>
          </a:xfrm>
          <a:prstGeom prst="rect">
            <a:avLst/>
          </a:prstGeom>
          <a:noFill/>
        </p:spPr>
        <p:txBody>
          <a:bodyPr wrap="none" rtlCol="0">
            <a:spAutoFit/>
          </a:bodyPr>
          <a:lstStyle/>
          <a:p>
            <a:r>
              <a:rPr lang="en-US" sz="2000" b="1" dirty="0">
                <a:highlight>
                  <a:srgbClr val="FFFF00"/>
                </a:highlight>
                <a:latin typeface="Cambria" panose="02040503050406030204" pitchFamily="18" charset="0"/>
                <a:ea typeface="Cambria" panose="02040503050406030204" pitchFamily="18" charset="0"/>
              </a:rPr>
              <a:t>Big-Oh (O) notation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A90EA3-E548-E325-6734-2CC653522E50}"/>
              </a:ext>
            </a:extLst>
          </p:cNvPr>
          <p:cNvSpPr>
            <a:spLocks noGrp="1"/>
          </p:cNvSpPr>
          <p:nvPr>
            <p:ph type="title"/>
          </p:nvPr>
        </p:nvSpPr>
        <p:spPr>
          <a:xfrm>
            <a:off x="508093" y="106400"/>
            <a:ext cx="10972800" cy="906462"/>
          </a:xfrm>
        </p:spPr>
        <p:txBody>
          <a:bodyPr/>
          <a:lstStyle/>
          <a:p>
            <a:r>
              <a:rPr lang="en-US" dirty="0"/>
              <a:t>Example</a:t>
            </a:r>
          </a:p>
        </p:txBody>
      </p:sp>
      <p:sp>
        <p:nvSpPr>
          <p:cNvPr id="5" name="TextBox 4">
            <a:extLst>
              <a:ext uri="{FF2B5EF4-FFF2-40B4-BE49-F238E27FC236}">
                <a16:creationId xmlns="" xmlns:a16="http://schemas.microsoft.com/office/drawing/2014/main" id="{912C2685-92F7-D65A-279F-141DE0395695}"/>
              </a:ext>
            </a:extLst>
          </p:cNvPr>
          <p:cNvSpPr txBox="1"/>
          <p:nvPr/>
        </p:nvSpPr>
        <p:spPr>
          <a:xfrm>
            <a:off x="1166190" y="1771783"/>
            <a:ext cx="10314702" cy="2062103"/>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Let 3n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+2n &lt;= 4n</a:t>
            </a:r>
            <a:r>
              <a:rPr lang="en-US" sz="2400" baseline="30000" dirty="0">
                <a:latin typeface="Cambria" panose="02040503050406030204" pitchFamily="18" charset="0"/>
                <a:ea typeface="Cambria" panose="02040503050406030204" pitchFamily="18" charset="0"/>
              </a:rPr>
              <a:t>2 </a:t>
            </a:r>
            <a:r>
              <a:rPr lang="en-US" sz="2400" dirty="0">
                <a:latin typeface="Cambria" panose="02040503050406030204" pitchFamily="18" charset="0"/>
                <a:ea typeface="Cambria" panose="02040503050406030204" pitchFamily="18" charset="0"/>
              </a:rPr>
              <a:t>    and f(n) = 3n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+2n and c*g(n)= 4*n</a:t>
            </a:r>
            <a:r>
              <a:rPr lang="en-US" sz="2400" baseline="30000" dirty="0">
                <a:latin typeface="Cambria" panose="02040503050406030204" pitchFamily="18" charset="0"/>
                <a:ea typeface="Cambria" panose="02040503050406030204" pitchFamily="18" charset="0"/>
              </a:rPr>
              <a:t>2   </a:t>
            </a:r>
            <a:r>
              <a:rPr lang="en-US" sz="2400" dirty="0">
                <a:latin typeface="Cambria" panose="02040503050406030204" pitchFamily="18" charset="0"/>
                <a:ea typeface="Cambria" panose="02040503050406030204" pitchFamily="18" charset="0"/>
              </a:rPr>
              <a:t> find n</a:t>
            </a:r>
            <a:r>
              <a:rPr lang="en-US" sz="2400" baseline="-25000" dirty="0">
                <a:latin typeface="Cambria" panose="02040503050406030204" pitchFamily="18" charset="0"/>
                <a:ea typeface="Cambria" panose="02040503050406030204" pitchFamily="18" charset="0"/>
              </a:rPr>
              <a:t>0</a:t>
            </a:r>
            <a:r>
              <a:rPr lang="en-US" sz="2400" dirty="0">
                <a:latin typeface="Cambria" panose="02040503050406030204" pitchFamily="18" charset="0"/>
                <a:ea typeface="Cambria" panose="02040503050406030204" pitchFamily="18" charset="0"/>
              </a:rPr>
              <a:t> </a:t>
            </a:r>
            <a:r>
              <a:rPr lang="en-US" sz="2400" baseline="300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 </a:t>
            </a:r>
            <a:endParaRPr lang="en-US" sz="2400" baseline="30000" dirty="0">
              <a:latin typeface="Cambria" panose="02040503050406030204" pitchFamily="18" charset="0"/>
              <a:ea typeface="Cambria" panose="02040503050406030204" pitchFamily="18" charset="0"/>
            </a:endParaRPr>
          </a:p>
          <a:p>
            <a:endParaRPr lang="en-US" sz="2400" baseline="300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Let n</a:t>
            </a:r>
            <a:r>
              <a:rPr lang="en-US" sz="2400" baseline="-25000" dirty="0">
                <a:latin typeface="Cambria" panose="02040503050406030204" pitchFamily="18" charset="0"/>
                <a:ea typeface="Cambria" panose="02040503050406030204" pitchFamily="18" charset="0"/>
              </a:rPr>
              <a:t>0</a:t>
            </a:r>
            <a:r>
              <a:rPr lang="en-US" sz="2400" dirty="0">
                <a:latin typeface="Cambria" panose="02040503050406030204" pitchFamily="18" charset="0"/>
                <a:ea typeface="Cambria" panose="02040503050406030204" pitchFamily="18" charset="0"/>
              </a:rPr>
              <a:t> = 2 then 3 * (4) + 2* 2 &lt;= 4*4 =&gt; 16 &lt;=16</a:t>
            </a:r>
          </a:p>
          <a:p>
            <a:r>
              <a:rPr lang="en-US" sz="2400" dirty="0">
                <a:latin typeface="Cambria" panose="02040503050406030204" pitchFamily="18" charset="0"/>
                <a:ea typeface="Cambria" panose="02040503050406030204" pitchFamily="18" charset="0"/>
              </a:rPr>
              <a:t>       n</a:t>
            </a:r>
            <a:r>
              <a:rPr lang="en-US" sz="2400" baseline="-25000" dirty="0">
                <a:latin typeface="Cambria" panose="02040503050406030204" pitchFamily="18" charset="0"/>
                <a:ea typeface="Cambria" panose="02040503050406030204" pitchFamily="18" charset="0"/>
              </a:rPr>
              <a:t>0</a:t>
            </a:r>
            <a:r>
              <a:rPr lang="en-US" sz="2400" dirty="0">
                <a:latin typeface="Cambria" panose="02040503050406030204" pitchFamily="18" charset="0"/>
                <a:ea typeface="Cambria" panose="02040503050406030204" pitchFamily="18" charset="0"/>
              </a:rPr>
              <a:t> = 3 then 3 * (9) + 2* 3 &lt;= 4* 9 =&gt; 32 &lt;=36</a:t>
            </a:r>
          </a:p>
          <a:p>
            <a:endParaRPr lang="en-US" sz="2400" baseline="300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i.e., f(n) &lt;= c*g(n) for all n</a:t>
            </a:r>
            <a:r>
              <a:rPr lang="en-US" sz="2400" baseline="-25000" dirty="0">
                <a:latin typeface="Cambria" panose="02040503050406030204" pitchFamily="18" charset="0"/>
                <a:ea typeface="Cambria" panose="02040503050406030204" pitchFamily="18" charset="0"/>
              </a:rPr>
              <a:t>0</a:t>
            </a:r>
            <a:r>
              <a:rPr lang="en-US" sz="2400" dirty="0">
                <a:latin typeface="Cambria" panose="02040503050406030204" pitchFamily="18" charset="0"/>
                <a:ea typeface="Cambria" panose="02040503050406030204" pitchFamily="18" charset="0"/>
              </a:rPr>
              <a:t> &gt;=2 . Therefore</a:t>
            </a:r>
            <a:r>
              <a:rPr lang="en-US" sz="2400" baseline="300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3n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+2n = O(n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a:t>
            </a:r>
          </a:p>
        </p:txBody>
      </p:sp>
      <p:sp>
        <p:nvSpPr>
          <p:cNvPr id="4" name="TextBox 3">
            <a:extLst>
              <a:ext uri="{FF2B5EF4-FFF2-40B4-BE49-F238E27FC236}">
                <a16:creationId xmlns="" xmlns:a16="http://schemas.microsoft.com/office/drawing/2014/main" id="{E4DE10CB-4D60-E338-7BD8-23E33ED8EA02}"/>
              </a:ext>
            </a:extLst>
          </p:cNvPr>
          <p:cNvSpPr txBox="1"/>
          <p:nvPr/>
        </p:nvSpPr>
        <p:spPr>
          <a:xfrm>
            <a:off x="1166190" y="4068417"/>
            <a:ext cx="6149009" cy="2358814"/>
          </a:xfrm>
          <a:prstGeom prst="rect">
            <a:avLst/>
          </a:prstGeom>
          <a:noFill/>
        </p:spPr>
        <p:txBody>
          <a:bodyPr wrap="square">
            <a:spAutoFit/>
          </a:bodyPr>
          <a:lstStyle/>
          <a:p>
            <a:pPr marL="342900" indent="-342900" eaLnBrk="1" hangingPunct="1">
              <a:buFont typeface="Arial" panose="020B0604020202020204" pitchFamily="34" charset="0"/>
              <a:buChar char="•"/>
            </a:pPr>
            <a:r>
              <a:rPr lang="en-US" altLang="en-US" sz="2400" i="1" dirty="0">
                <a:latin typeface="Cambria" panose="02040503050406030204" pitchFamily="18" charset="0"/>
                <a:ea typeface="Cambria" panose="02040503050406030204" pitchFamily="18" charset="0"/>
                <a:cs typeface="Times New Roman" panose="02020603050405020304" pitchFamily="18" charset="0"/>
              </a:rPr>
              <a:t>n</a:t>
            </a:r>
            <a:r>
              <a:rPr lang="en-US" altLang="en-US" sz="2400" baseline="30000" dirty="0">
                <a:latin typeface="Cambria" panose="02040503050406030204" pitchFamily="18" charset="0"/>
                <a:ea typeface="Cambria" panose="02040503050406030204" pitchFamily="18" charset="0"/>
                <a:cs typeface="Times New Roman" panose="02020603050405020304" pitchFamily="18" charset="0"/>
              </a:rPr>
              <a:t>4</a:t>
            </a:r>
            <a:r>
              <a:rPr lang="en-US" altLang="en-US" sz="2400" dirty="0">
                <a:latin typeface="Cambria" panose="02040503050406030204" pitchFamily="18" charset="0"/>
                <a:ea typeface="Cambria" panose="02040503050406030204" pitchFamily="18" charset="0"/>
                <a:cs typeface="Times New Roman" panose="02020603050405020304" pitchFamily="18" charset="0"/>
              </a:rPr>
              <a:t> + 100</a:t>
            </a:r>
            <a:r>
              <a:rPr lang="en-US" altLang="en-US" sz="2400" i="1" dirty="0">
                <a:latin typeface="Cambria" panose="02040503050406030204" pitchFamily="18" charset="0"/>
                <a:ea typeface="Cambria" panose="02040503050406030204" pitchFamily="18" charset="0"/>
                <a:cs typeface="Times New Roman" panose="02020603050405020304" pitchFamily="18" charset="0"/>
              </a:rPr>
              <a:t>n</a:t>
            </a:r>
            <a:r>
              <a:rPr lang="en-US" altLang="en-US" sz="2400" baseline="30000" dirty="0">
                <a:latin typeface="Cambria" panose="02040503050406030204" pitchFamily="18" charset="0"/>
                <a:ea typeface="Cambria" panose="02040503050406030204" pitchFamily="18" charset="0"/>
                <a:cs typeface="Times New Roman" panose="02020603050405020304" pitchFamily="18" charset="0"/>
              </a:rPr>
              <a:t>2</a:t>
            </a:r>
            <a:r>
              <a:rPr lang="en-US" altLang="en-US" sz="2400" dirty="0">
                <a:latin typeface="Cambria" panose="02040503050406030204" pitchFamily="18" charset="0"/>
                <a:ea typeface="Cambria" panose="02040503050406030204" pitchFamily="18" charset="0"/>
                <a:cs typeface="Times New Roman" panose="02020603050405020304" pitchFamily="18" charset="0"/>
              </a:rPr>
              <a:t> + 10</a:t>
            </a:r>
            <a:r>
              <a:rPr lang="en-US" altLang="en-US" sz="2400" i="1" dirty="0">
                <a:latin typeface="Cambria" panose="02040503050406030204" pitchFamily="18" charset="0"/>
                <a:ea typeface="Cambria" panose="02040503050406030204" pitchFamily="18" charset="0"/>
                <a:cs typeface="Times New Roman" panose="02020603050405020304" pitchFamily="18" charset="0"/>
              </a:rPr>
              <a:t>n</a:t>
            </a:r>
            <a:r>
              <a:rPr lang="en-US" altLang="en-US" sz="2400" dirty="0">
                <a:latin typeface="Cambria" panose="02040503050406030204" pitchFamily="18" charset="0"/>
                <a:ea typeface="Cambria" panose="02040503050406030204" pitchFamily="18" charset="0"/>
                <a:cs typeface="Times New Roman" panose="02020603050405020304" pitchFamily="18" charset="0"/>
              </a:rPr>
              <a:t> + 50 </a:t>
            </a:r>
            <a:r>
              <a:rPr lang="en-US" altLang="en-US" sz="2400" dirty="0">
                <a:latin typeface="Cambria" panose="02040503050406030204" pitchFamily="18" charset="0"/>
                <a:ea typeface="Cambria" panose="02040503050406030204" pitchFamily="18" charset="0"/>
              </a:rPr>
              <a:t>is </a:t>
            </a:r>
            <a:r>
              <a:rPr lang="en-US" altLang="en-US" sz="2400" i="1" dirty="0">
                <a:latin typeface="Cambria" panose="02040503050406030204" pitchFamily="18" charset="0"/>
                <a:ea typeface="Cambria" panose="02040503050406030204" pitchFamily="18" charset="0"/>
              </a:rPr>
              <a:t>O</a:t>
            </a:r>
            <a:r>
              <a:rPr lang="en-US" altLang="en-US" sz="2400" dirty="0">
                <a:latin typeface="Cambria" panose="02040503050406030204" pitchFamily="18" charset="0"/>
                <a:ea typeface="Cambria" panose="02040503050406030204" pitchFamily="18" charset="0"/>
              </a:rPr>
              <a:t>(</a:t>
            </a:r>
            <a:r>
              <a:rPr lang="en-US" altLang="en-US" sz="2400" i="1" dirty="0">
                <a:latin typeface="Cambria" panose="02040503050406030204" pitchFamily="18" charset="0"/>
                <a:ea typeface="Cambria" panose="02040503050406030204" pitchFamily="18" charset="0"/>
                <a:cs typeface="Times New Roman" panose="02020603050405020304" pitchFamily="18" charset="0"/>
              </a:rPr>
              <a:t>n</a:t>
            </a:r>
            <a:r>
              <a:rPr lang="en-US" altLang="en-US" sz="2400" baseline="30000" dirty="0">
                <a:latin typeface="Cambria" panose="02040503050406030204" pitchFamily="18" charset="0"/>
                <a:ea typeface="Cambria" panose="02040503050406030204" pitchFamily="18" charset="0"/>
                <a:cs typeface="Times New Roman" panose="02020603050405020304" pitchFamily="18" charset="0"/>
              </a:rPr>
              <a:t>4</a:t>
            </a:r>
            <a:r>
              <a:rPr lang="en-US" altLang="en-US" sz="2400" dirty="0">
                <a:latin typeface="Cambria" panose="02040503050406030204" pitchFamily="18" charset="0"/>
                <a:ea typeface="Cambria" panose="02040503050406030204" pitchFamily="18" charset="0"/>
              </a:rPr>
              <a:t>) </a:t>
            </a:r>
          </a:p>
          <a:p>
            <a:pPr marL="342900" indent="-342900" eaLnBrk="1" hangingPunct="1">
              <a:buFont typeface="Arial" panose="020B0604020202020204" pitchFamily="34" charset="0"/>
              <a:buChar char="•"/>
            </a:pPr>
            <a:r>
              <a:rPr lang="en-US" altLang="en-US" sz="2400" dirty="0">
                <a:latin typeface="Cambria" panose="02040503050406030204" pitchFamily="18" charset="0"/>
                <a:ea typeface="Cambria" panose="02040503050406030204" pitchFamily="18" charset="0"/>
              </a:rPr>
              <a:t>10</a:t>
            </a: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3</a:t>
            </a:r>
            <a:r>
              <a:rPr lang="en-US" altLang="en-US" sz="2400" dirty="0">
                <a:latin typeface="Cambria" panose="02040503050406030204" pitchFamily="18" charset="0"/>
                <a:ea typeface="Cambria" panose="02040503050406030204" pitchFamily="18" charset="0"/>
              </a:rPr>
              <a:t> + 2</a:t>
            </a: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2</a:t>
            </a:r>
            <a:r>
              <a:rPr lang="en-US" altLang="en-US" sz="2400" dirty="0">
                <a:latin typeface="Cambria" panose="02040503050406030204" pitchFamily="18" charset="0"/>
                <a:ea typeface="Cambria" panose="02040503050406030204" pitchFamily="18" charset="0"/>
              </a:rPr>
              <a:t> is </a:t>
            </a:r>
            <a:r>
              <a:rPr lang="en-US" altLang="en-US" sz="2400" i="1" dirty="0">
                <a:latin typeface="Cambria" panose="02040503050406030204" pitchFamily="18" charset="0"/>
                <a:ea typeface="Cambria" panose="02040503050406030204" pitchFamily="18" charset="0"/>
              </a:rPr>
              <a:t>O</a:t>
            </a:r>
            <a:r>
              <a:rPr lang="en-US" altLang="en-US" sz="2400" dirty="0">
                <a:latin typeface="Cambria" panose="02040503050406030204" pitchFamily="18" charset="0"/>
                <a:ea typeface="Cambria" panose="02040503050406030204" pitchFamily="18" charset="0"/>
              </a:rPr>
              <a:t>(</a:t>
            </a: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3</a:t>
            </a:r>
            <a:r>
              <a:rPr lang="en-US" altLang="en-US" sz="2400" dirty="0">
                <a:latin typeface="Cambria" panose="02040503050406030204" pitchFamily="18" charset="0"/>
                <a:ea typeface="Cambria" panose="02040503050406030204" pitchFamily="18" charset="0"/>
              </a:rPr>
              <a:t>)    </a:t>
            </a:r>
          </a:p>
          <a:p>
            <a:pPr marL="342900" indent="-342900" eaLnBrk="1" hangingPunct="1">
              <a:buFont typeface="Arial" panose="020B0604020202020204" pitchFamily="34" charset="0"/>
              <a:buChar char="•"/>
            </a:pP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3</a:t>
            </a:r>
            <a:r>
              <a:rPr lang="en-US" altLang="en-US" sz="2400" dirty="0">
                <a:latin typeface="Cambria" panose="02040503050406030204" pitchFamily="18" charset="0"/>
                <a:ea typeface="Cambria" panose="02040503050406030204" pitchFamily="18" charset="0"/>
              </a:rPr>
              <a:t> - </a:t>
            </a: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2</a:t>
            </a:r>
            <a:r>
              <a:rPr lang="en-US" altLang="en-US" sz="2400" dirty="0">
                <a:latin typeface="Cambria" panose="02040503050406030204" pitchFamily="18" charset="0"/>
                <a:ea typeface="Cambria" panose="02040503050406030204" pitchFamily="18" charset="0"/>
              </a:rPr>
              <a:t> is </a:t>
            </a:r>
            <a:r>
              <a:rPr lang="en-US" altLang="en-US" sz="2400" i="1" dirty="0">
                <a:latin typeface="Cambria" panose="02040503050406030204" pitchFamily="18" charset="0"/>
                <a:ea typeface="Cambria" panose="02040503050406030204" pitchFamily="18" charset="0"/>
              </a:rPr>
              <a:t>O</a:t>
            </a:r>
            <a:r>
              <a:rPr lang="en-US" altLang="en-US" sz="2400" dirty="0">
                <a:latin typeface="Cambria" panose="02040503050406030204" pitchFamily="18" charset="0"/>
                <a:ea typeface="Cambria" panose="02040503050406030204" pitchFamily="18" charset="0"/>
              </a:rPr>
              <a:t>(</a:t>
            </a:r>
            <a:r>
              <a:rPr lang="en-US" altLang="en-US" sz="2400" i="1" dirty="0">
                <a:latin typeface="Cambria" panose="02040503050406030204" pitchFamily="18" charset="0"/>
                <a:ea typeface="Cambria" panose="02040503050406030204" pitchFamily="18" charset="0"/>
              </a:rPr>
              <a:t>n</a:t>
            </a:r>
            <a:r>
              <a:rPr lang="en-US" altLang="en-US" sz="2400" baseline="30000" dirty="0">
                <a:latin typeface="Cambria" panose="02040503050406030204" pitchFamily="18" charset="0"/>
                <a:ea typeface="Cambria" panose="02040503050406030204" pitchFamily="18" charset="0"/>
              </a:rPr>
              <a:t>3</a:t>
            </a:r>
            <a:r>
              <a:rPr lang="en-US" altLang="en-US" sz="2400" dirty="0">
                <a:latin typeface="Cambria" panose="02040503050406030204" pitchFamily="18" charset="0"/>
                <a:ea typeface="Cambria" panose="02040503050406030204" pitchFamily="18" charset="0"/>
              </a:rPr>
              <a:t>)</a:t>
            </a:r>
          </a:p>
          <a:p>
            <a:pPr marL="342900" indent="-342900" eaLnBrk="1" hangingPunct="1">
              <a:buFont typeface="Arial" panose="020B0604020202020204" pitchFamily="34" charset="0"/>
              <a:buChar char="•"/>
            </a:pPr>
            <a:r>
              <a:rPr lang="en-US" altLang="en-US" sz="2400" dirty="0">
                <a:latin typeface="Cambria" panose="02040503050406030204" pitchFamily="18" charset="0"/>
                <a:ea typeface="Cambria" panose="02040503050406030204" pitchFamily="18" charset="0"/>
              </a:rPr>
              <a:t>constants</a:t>
            </a:r>
          </a:p>
          <a:p>
            <a:pPr marL="800100" lvl="1" indent="-342900" eaLnBrk="1" hangingPunct="1">
              <a:buFont typeface="Wingdings" panose="05000000000000000000" pitchFamily="2" charset="2"/>
              <a:buChar char="Ø"/>
            </a:pPr>
            <a:r>
              <a:rPr lang="en-US" altLang="en-US" sz="2400" dirty="0">
                <a:latin typeface="Cambria" panose="02040503050406030204" pitchFamily="18" charset="0"/>
                <a:ea typeface="Cambria" panose="02040503050406030204" pitchFamily="18" charset="0"/>
              </a:rPr>
              <a:t>10 is </a:t>
            </a:r>
            <a:r>
              <a:rPr lang="en-US" altLang="en-US" sz="2400" i="1" dirty="0">
                <a:latin typeface="Cambria" panose="02040503050406030204" pitchFamily="18" charset="0"/>
                <a:ea typeface="Cambria" panose="02040503050406030204" pitchFamily="18" charset="0"/>
              </a:rPr>
              <a:t>O</a:t>
            </a:r>
            <a:r>
              <a:rPr lang="en-US" altLang="en-US" sz="2400" dirty="0">
                <a:latin typeface="Cambria" panose="02040503050406030204" pitchFamily="18" charset="0"/>
                <a:ea typeface="Cambria" panose="02040503050406030204" pitchFamily="18" charset="0"/>
              </a:rPr>
              <a:t>(1)</a:t>
            </a:r>
          </a:p>
          <a:p>
            <a:pPr marL="800100" lvl="1" indent="-342900" eaLnBrk="1" hangingPunct="1">
              <a:buFont typeface="Wingdings" panose="05000000000000000000" pitchFamily="2" charset="2"/>
              <a:buChar char="Ø"/>
            </a:pPr>
            <a:r>
              <a:rPr lang="en-US" altLang="en-US" sz="2400" dirty="0">
                <a:latin typeface="Cambria" panose="02040503050406030204" pitchFamily="18" charset="0"/>
                <a:ea typeface="Cambria" panose="02040503050406030204" pitchFamily="18" charset="0"/>
              </a:rPr>
              <a:t>1273 is </a:t>
            </a:r>
            <a:r>
              <a:rPr lang="en-US" altLang="en-US" sz="2400" i="1" dirty="0">
                <a:latin typeface="Cambria" panose="02040503050406030204" pitchFamily="18" charset="0"/>
                <a:ea typeface="Cambria" panose="02040503050406030204" pitchFamily="18" charset="0"/>
              </a:rPr>
              <a:t>O</a:t>
            </a:r>
            <a:r>
              <a:rPr lang="en-US" altLang="en-US" sz="2400" dirty="0">
                <a:latin typeface="Cambria" panose="02040503050406030204" pitchFamily="18" charset="0"/>
                <a:ea typeface="Cambria" panose="02040503050406030204" pitchFamily="18" charset="0"/>
              </a:rPr>
              <a:t>(1)</a:t>
            </a:r>
            <a:endParaRPr lang="en-US"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 xmlns:a16="http://schemas.microsoft.com/office/drawing/2014/main" id="{D51F86CC-E9C0-0E21-B420-4F5CBE801339}"/>
              </a:ext>
            </a:extLst>
          </p:cNvPr>
          <p:cNvSpPr txBox="1"/>
          <p:nvPr/>
        </p:nvSpPr>
        <p:spPr>
          <a:xfrm>
            <a:off x="1192694" y="1088839"/>
            <a:ext cx="6096000" cy="461665"/>
          </a:xfrm>
          <a:prstGeom prst="rect">
            <a:avLst/>
          </a:prstGeom>
          <a:noFill/>
        </p:spPr>
        <p:txBody>
          <a:bodyPr wrap="square">
            <a:spAutoFit/>
          </a:bodyPr>
          <a:lstStyle/>
          <a:p>
            <a:r>
              <a:rPr lang="en-US" sz="2400" dirty="0">
                <a:latin typeface="Cambria" panose="02040503050406030204" pitchFamily="18" charset="0"/>
                <a:ea typeface="Cambria" panose="02040503050406030204" pitchFamily="18" charset="0"/>
              </a:rPr>
              <a:t>f(n)= 3n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+2n  can be written as O(n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205917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 xmlns:a16="http://schemas.microsoft.com/office/drawing/2014/main" id="{399D1869-ABA7-997B-54B9-0A2FF0A86050}"/>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9591C96-30CE-44B0-8BF8-0A040CDE6AB1}" type="slidenum">
              <a:rPr lang="en-US" altLang="en-US"/>
              <a:pPr eaLnBrk="1" hangingPunct="1"/>
              <a:t>15</a:t>
            </a:fld>
            <a:endParaRPr lang="en-US" altLang="en-US"/>
          </a:p>
        </p:txBody>
      </p:sp>
      <p:sp>
        <p:nvSpPr>
          <p:cNvPr id="23555" name="Rectangle 2">
            <a:extLst>
              <a:ext uri="{FF2B5EF4-FFF2-40B4-BE49-F238E27FC236}">
                <a16:creationId xmlns="" xmlns:a16="http://schemas.microsoft.com/office/drawing/2014/main" id="{B9F66FD3-E03A-857C-DEBF-6CC3BE6FA5A5}"/>
              </a:ext>
            </a:extLst>
          </p:cNvPr>
          <p:cNvSpPr>
            <a:spLocks noGrp="1" noChangeArrowheads="1"/>
          </p:cNvSpPr>
          <p:nvPr>
            <p:ph type="title"/>
          </p:nvPr>
        </p:nvSpPr>
        <p:spPr>
          <a:xfrm>
            <a:off x="442152" y="169011"/>
            <a:ext cx="10515600" cy="1325563"/>
          </a:xfrm>
        </p:spPr>
        <p:txBody>
          <a:bodyPr/>
          <a:lstStyle/>
          <a:p>
            <a:pPr eaLnBrk="1" hangingPunct="1"/>
            <a:r>
              <a:rPr lang="en-US" altLang="en-US" dirty="0"/>
              <a:t>Big-O Visualization</a:t>
            </a:r>
          </a:p>
        </p:txBody>
      </p:sp>
      <p:pic>
        <p:nvPicPr>
          <p:cNvPr id="23556" name="Picture 3" descr="bigO">
            <a:extLst>
              <a:ext uri="{FF2B5EF4-FFF2-40B4-BE49-F238E27FC236}">
                <a16:creationId xmlns="" xmlns:a16="http://schemas.microsoft.com/office/drawing/2014/main" id="{936651DF-DD23-2302-E8D3-A1604130FAED}"/>
              </a:ext>
            </a:extLst>
          </p:cNvPr>
          <p:cNvPicPr>
            <a:picLocks noGrp="1" noChangeAspect="1" noChangeArrowheads="1"/>
          </p:cNvPicPr>
          <p:nvPr>
            <p:ph type="body" idx="1"/>
          </p:nvPr>
        </p:nvPicPr>
        <p:blipFill>
          <a:blip r:embed="rId2">
            <a:extLst>
              <a:ext uri="{28A0092B-C50C-407E-A947-70E740481C1C}">
                <a14:useLocalDpi xmlns="" xmlns:a14="http://schemas.microsoft.com/office/drawing/2010/main" val="0"/>
              </a:ext>
            </a:extLst>
          </a:blip>
          <a:srcRect/>
          <a:stretch>
            <a:fillRect/>
          </a:stretch>
        </p:blipFill>
        <p:spPr>
          <a:xfrm>
            <a:off x="1431235" y="1338470"/>
            <a:ext cx="6997645" cy="5103318"/>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a:extLst>
              <a:ext uri="{FF2B5EF4-FFF2-40B4-BE49-F238E27FC236}">
                <a16:creationId xmlns="" xmlns:a16="http://schemas.microsoft.com/office/drawing/2014/main" id="{A3D88445-0D2F-6EAB-59C8-3153AAC99783}"/>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1BD18D-C6CA-4CF5-9364-A766A643129B}" type="slidenum">
              <a:rPr lang="en-US" altLang="en-US"/>
              <a:pPr eaLnBrk="1" hangingPunct="1"/>
              <a:t>16</a:t>
            </a:fld>
            <a:endParaRPr lang="en-US" altLang="en-US"/>
          </a:p>
        </p:txBody>
      </p:sp>
      <p:sp>
        <p:nvSpPr>
          <p:cNvPr id="3076" name="Rectangle 2">
            <a:extLst>
              <a:ext uri="{FF2B5EF4-FFF2-40B4-BE49-F238E27FC236}">
                <a16:creationId xmlns="" xmlns:a16="http://schemas.microsoft.com/office/drawing/2014/main" id="{BCFCA8FF-DE0E-959B-3434-5761A4F57135}"/>
              </a:ext>
            </a:extLst>
          </p:cNvPr>
          <p:cNvSpPr>
            <a:spLocks noGrp="1" noChangeArrowheads="1"/>
          </p:cNvSpPr>
          <p:nvPr>
            <p:ph type="title"/>
          </p:nvPr>
        </p:nvSpPr>
        <p:spPr/>
        <p:txBody>
          <a:bodyPr/>
          <a:lstStyle/>
          <a:p>
            <a:pPr eaLnBrk="1" hangingPunct="1"/>
            <a:r>
              <a:rPr lang="en-US" altLang="en-US" dirty="0"/>
              <a:t>Asymptotic notations (cont..)</a:t>
            </a:r>
          </a:p>
        </p:txBody>
      </p:sp>
      <p:pic>
        <p:nvPicPr>
          <p:cNvPr id="8" name="Content Placeholder 7" descr="Diagram&#10;&#10;Description automatically generated">
            <a:extLst>
              <a:ext uri="{FF2B5EF4-FFF2-40B4-BE49-F238E27FC236}">
                <a16:creationId xmlns="" xmlns:a16="http://schemas.microsoft.com/office/drawing/2014/main" id="{F77C412B-F7D7-7EFB-9EED-65CAC64E10DD}"/>
              </a:ext>
            </a:extLst>
          </p:cNvPr>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946288" y="2504454"/>
            <a:ext cx="4791075" cy="3609975"/>
          </a:xfrm>
        </p:spPr>
      </p:pic>
      <p:sp>
        <p:nvSpPr>
          <p:cNvPr id="10" name="TextBox 9">
            <a:extLst>
              <a:ext uri="{FF2B5EF4-FFF2-40B4-BE49-F238E27FC236}">
                <a16:creationId xmlns="" xmlns:a16="http://schemas.microsoft.com/office/drawing/2014/main" id="{B107A1D3-3384-CC22-C1CD-BCCC61EC8089}"/>
              </a:ext>
            </a:extLst>
          </p:cNvPr>
          <p:cNvSpPr txBox="1"/>
          <p:nvPr/>
        </p:nvSpPr>
        <p:spPr>
          <a:xfrm>
            <a:off x="455084" y="1428815"/>
            <a:ext cx="11317357" cy="830997"/>
          </a:xfrm>
          <a:prstGeom prst="rect">
            <a:avLst/>
          </a:prstGeom>
          <a:noFill/>
        </p:spPr>
        <p:txBody>
          <a:bodyPr wrap="square">
            <a:spAutoFit/>
          </a:bodyPr>
          <a:lstStyle/>
          <a:p>
            <a:pPr algn="l"/>
            <a:r>
              <a:rPr lang="en-US" sz="2400" b="0" i="0" u="none" strike="noStrike" baseline="0" dirty="0">
                <a:latin typeface="Cambria" panose="02040503050406030204" pitchFamily="18" charset="0"/>
                <a:ea typeface="Cambria" panose="02040503050406030204" pitchFamily="18" charset="0"/>
              </a:rPr>
              <a:t>The</a:t>
            </a:r>
            <a:r>
              <a:rPr lang="en-US" sz="2400" dirty="0">
                <a:latin typeface="Cambria" panose="02040503050406030204" pitchFamily="18" charset="0"/>
                <a:ea typeface="Cambria" panose="02040503050406030204" pitchFamily="18" charset="0"/>
              </a:rPr>
              <a:t> function</a:t>
            </a:r>
            <a:r>
              <a:rPr lang="en-US" sz="2400" b="0" i="0" u="none" strike="noStrike" baseline="0" dirty="0">
                <a:latin typeface="Cambria" panose="02040503050406030204" pitchFamily="18" charset="0"/>
                <a:ea typeface="Cambria" panose="02040503050406030204" pitchFamily="18" charset="0"/>
              </a:rPr>
              <a:t> </a:t>
            </a:r>
            <a:r>
              <a:rPr lang="en-US" sz="2400" b="1" i="0" u="none" strike="noStrike" baseline="0" dirty="0">
                <a:latin typeface="Cambria" panose="02040503050406030204" pitchFamily="18" charset="0"/>
                <a:ea typeface="Cambria" panose="02040503050406030204" pitchFamily="18" charset="0"/>
              </a:rPr>
              <a:t>f(n) = </a:t>
            </a:r>
            <a:r>
              <a:rPr lang="en-US" altLang="en-US" sz="2400" dirty="0">
                <a:latin typeface="Monotype Corsiva" panose="03010101010201010101" pitchFamily="66" charset="0"/>
                <a:sym typeface="Symbol" panose="05050102010706020507" pitchFamily="18" charset="2"/>
              </a:rPr>
              <a:t></a:t>
            </a:r>
            <a:r>
              <a:rPr lang="en-US" sz="2400" b="1" i="0" u="none" strike="noStrike" baseline="0" dirty="0">
                <a:latin typeface="Cambria" panose="02040503050406030204" pitchFamily="18" charset="0"/>
                <a:ea typeface="Cambria" panose="02040503050406030204" pitchFamily="18" charset="0"/>
              </a:rPr>
              <a:t>(g(n))</a:t>
            </a:r>
            <a:r>
              <a:rPr lang="en-US" sz="2400" b="0" i="0" u="none" strike="noStrike" baseline="0" dirty="0">
                <a:latin typeface="Cambria" panose="02040503050406030204" pitchFamily="18" charset="0"/>
                <a:ea typeface="Cambria" panose="02040503050406030204" pitchFamily="18" charset="0"/>
              </a:rPr>
              <a:t> (read as “f of n is </a:t>
            </a:r>
            <a:r>
              <a:rPr lang="en-US" sz="2400" dirty="0">
                <a:latin typeface="Cambria" panose="02040503050406030204" pitchFamily="18" charset="0"/>
                <a:ea typeface="Cambria" panose="02040503050406030204" pitchFamily="18" charset="0"/>
              </a:rPr>
              <a:t>omega</a:t>
            </a:r>
            <a:r>
              <a:rPr lang="en-US" sz="2400" b="0" i="0" u="none" strike="noStrike" baseline="0" dirty="0">
                <a:latin typeface="Cambria" panose="02040503050406030204" pitchFamily="18" charset="0"/>
                <a:ea typeface="Cambria" panose="02040503050406030204" pitchFamily="18" charset="0"/>
              </a:rPr>
              <a:t> of g of n”</a:t>
            </a:r>
            <a:r>
              <a:rPr lang="en-US" sz="2400" dirty="0">
                <a:latin typeface="Cambria" panose="02040503050406030204" pitchFamily="18" charset="0"/>
                <a:ea typeface="Cambria" panose="02040503050406030204" pitchFamily="18" charset="0"/>
              </a:rPr>
              <a:t> ) </a:t>
            </a:r>
            <a:r>
              <a:rPr lang="en-US" sz="2400" b="0" i="0" u="none" strike="noStrike" baseline="0" dirty="0" err="1">
                <a:latin typeface="Cambria" panose="02040503050406030204" pitchFamily="18" charset="0"/>
                <a:ea typeface="Cambria" panose="02040503050406030204" pitchFamily="18" charset="0"/>
              </a:rPr>
              <a:t>iff</a:t>
            </a:r>
            <a:r>
              <a:rPr lang="en-US" sz="2400" b="0" i="0" u="none" strike="noStrike" baseline="0" dirty="0">
                <a:latin typeface="Cambria" panose="02040503050406030204" pitchFamily="18" charset="0"/>
                <a:ea typeface="Cambria" panose="02040503050406030204" pitchFamily="18" charset="0"/>
              </a:rPr>
              <a:t> (if and only if) there exist positive constants c and n</a:t>
            </a:r>
            <a:r>
              <a:rPr lang="en-US" sz="2400" b="0" i="0" u="none" strike="noStrike" baseline="-25000" dirty="0">
                <a:latin typeface="Cambria" panose="02040503050406030204" pitchFamily="18" charset="0"/>
                <a:ea typeface="Cambria" panose="02040503050406030204" pitchFamily="18" charset="0"/>
              </a:rPr>
              <a:t>o</a:t>
            </a:r>
            <a:r>
              <a:rPr lang="en-US" sz="2400" b="0" i="0" u="none" strike="noStrike" baseline="0" dirty="0">
                <a:latin typeface="Cambria" panose="02040503050406030204" pitchFamily="18" charset="0"/>
                <a:ea typeface="Cambria" panose="02040503050406030204" pitchFamily="18" charset="0"/>
              </a:rPr>
              <a:t> </a:t>
            </a:r>
            <a:r>
              <a:rPr lang="pt-BR" sz="2400" b="0" i="0" u="none" strike="noStrike" baseline="0" dirty="0">
                <a:latin typeface="Cambria" panose="02040503050406030204" pitchFamily="18" charset="0"/>
                <a:ea typeface="Cambria" panose="02040503050406030204" pitchFamily="18" charset="0"/>
              </a:rPr>
              <a:t>Such that </a:t>
            </a:r>
            <a:r>
              <a:rPr lang="pt-BR" sz="2400" b="1" dirty="0">
                <a:latin typeface="Cambria" panose="02040503050406030204" pitchFamily="18" charset="0"/>
                <a:ea typeface="Cambria" panose="02040503050406030204" pitchFamily="18" charset="0"/>
              </a:rPr>
              <a:t>0</a:t>
            </a:r>
            <a:r>
              <a:rPr lang="pt-BR" sz="2400" b="1" i="0" u="none" strike="noStrike" baseline="0" dirty="0">
                <a:latin typeface="Cambria" panose="02040503050406030204" pitchFamily="18" charset="0"/>
                <a:ea typeface="Cambria" panose="02040503050406030204" pitchFamily="18" charset="0"/>
              </a:rPr>
              <a:t> &lt; =c* g(n) &lt;=f(n)</a:t>
            </a:r>
            <a:r>
              <a:rPr lang="pt-BR" sz="2400" b="0" i="0" u="none" strike="noStrike" baseline="0" dirty="0">
                <a:latin typeface="Cambria" panose="02040503050406030204" pitchFamily="18" charset="0"/>
                <a:ea typeface="Cambria" panose="02040503050406030204" pitchFamily="18" charset="0"/>
              </a:rPr>
              <a:t>for all n, n &gt;=</a:t>
            </a:r>
            <a:r>
              <a:rPr lang="en-US" sz="2400" b="0" i="0" u="none" strike="noStrike" baseline="0" dirty="0">
                <a:latin typeface="Cambria" panose="02040503050406030204" pitchFamily="18" charset="0"/>
                <a:ea typeface="Cambria" panose="02040503050406030204" pitchFamily="18" charset="0"/>
              </a:rPr>
              <a:t> n</a:t>
            </a:r>
            <a:r>
              <a:rPr lang="en-US" sz="2400" b="0" i="0" u="none" strike="noStrike" baseline="-25000" dirty="0">
                <a:latin typeface="Cambria" panose="02040503050406030204" pitchFamily="18" charset="0"/>
                <a:ea typeface="Cambria" panose="02040503050406030204" pitchFamily="18" charset="0"/>
              </a:rPr>
              <a:t>o </a:t>
            </a:r>
            <a:endParaRPr lang="en-US" sz="24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 xmlns:a16="http://schemas.microsoft.com/office/drawing/2014/main" id="{1D0EE3A4-294F-E9FE-B6CB-CFFC1F088D97}"/>
              </a:ext>
            </a:extLst>
          </p:cNvPr>
          <p:cNvSpPr txBox="1"/>
          <p:nvPr/>
        </p:nvSpPr>
        <p:spPr>
          <a:xfrm>
            <a:off x="657180" y="906384"/>
            <a:ext cx="3035896" cy="400110"/>
          </a:xfrm>
          <a:prstGeom prst="rect">
            <a:avLst/>
          </a:prstGeom>
          <a:noFill/>
        </p:spPr>
        <p:txBody>
          <a:bodyPr wrap="none" rtlCol="0">
            <a:spAutoFit/>
          </a:bodyPr>
          <a:lstStyle/>
          <a:p>
            <a:r>
              <a:rPr lang="en-US" sz="2000" b="1" dirty="0">
                <a:highlight>
                  <a:srgbClr val="FFFF00"/>
                </a:highlight>
                <a:latin typeface="Cambria" panose="02040503050406030204" pitchFamily="18" charset="0"/>
                <a:ea typeface="Cambria" panose="02040503050406030204" pitchFamily="18" charset="0"/>
              </a:rPr>
              <a:t>Big-Omega (</a:t>
            </a:r>
            <a:r>
              <a:rPr lang="en-US" altLang="en-US" sz="2000" dirty="0">
                <a:highlight>
                  <a:srgbClr val="FFFF00"/>
                </a:highlight>
                <a:latin typeface="Monotype Corsiva" panose="03010101010201010101" pitchFamily="66" charset="0"/>
                <a:sym typeface="Symbol" panose="05050102010706020507" pitchFamily="18" charset="2"/>
              </a:rPr>
              <a:t></a:t>
            </a:r>
            <a:r>
              <a:rPr lang="en-US" sz="2000" b="1" dirty="0">
                <a:highlight>
                  <a:srgbClr val="FFFF00"/>
                </a:highlight>
                <a:latin typeface="Cambria" panose="02040503050406030204" pitchFamily="18" charset="0"/>
                <a:ea typeface="Cambria" panose="02040503050406030204" pitchFamily="18" charset="0"/>
              </a:rPr>
              <a:t>) notation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 xmlns:a16="http://schemas.microsoft.com/office/drawing/2014/main" id="{EC35642F-FD01-28E6-6CBC-306C6F6C39A9}"/>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1100C5-4D31-4758-ADE1-A011CA902C51}" type="slidenum">
              <a:rPr lang="en-US" altLang="en-US"/>
              <a:pPr eaLnBrk="1" hangingPunct="1"/>
              <a:t>17</a:t>
            </a:fld>
            <a:endParaRPr lang="en-US" altLang="en-US"/>
          </a:p>
        </p:txBody>
      </p:sp>
      <p:sp>
        <p:nvSpPr>
          <p:cNvPr id="28675" name="Rectangle 2">
            <a:extLst>
              <a:ext uri="{FF2B5EF4-FFF2-40B4-BE49-F238E27FC236}">
                <a16:creationId xmlns="" xmlns:a16="http://schemas.microsoft.com/office/drawing/2014/main" id="{3316C13F-9FA3-EC09-7F29-0F80CE48F7B8}"/>
              </a:ext>
            </a:extLst>
          </p:cNvPr>
          <p:cNvSpPr>
            <a:spLocks noGrp="1" noChangeArrowheads="1"/>
          </p:cNvSpPr>
          <p:nvPr>
            <p:ph type="title"/>
          </p:nvPr>
        </p:nvSpPr>
        <p:spPr/>
        <p:txBody>
          <a:bodyPr/>
          <a:lstStyle/>
          <a:p>
            <a:pPr eaLnBrk="1" hangingPunct="1"/>
            <a:r>
              <a:rPr lang="en-US" altLang="en-US"/>
              <a:t>Examples</a:t>
            </a:r>
          </a:p>
        </p:txBody>
      </p:sp>
      <p:sp>
        <p:nvSpPr>
          <p:cNvPr id="153603" name="Rectangle 3">
            <a:extLst>
              <a:ext uri="{FF2B5EF4-FFF2-40B4-BE49-F238E27FC236}">
                <a16:creationId xmlns="" xmlns:a16="http://schemas.microsoft.com/office/drawing/2014/main" id="{670D7CAC-CFE0-5878-9CE8-3F2685562BC0}"/>
              </a:ext>
            </a:extLst>
          </p:cNvPr>
          <p:cNvSpPr>
            <a:spLocks noGrp="1" noChangeArrowheads="1"/>
          </p:cNvSpPr>
          <p:nvPr>
            <p:ph type="body" idx="1"/>
          </p:nvPr>
        </p:nvSpPr>
        <p:spPr>
          <a:xfrm>
            <a:off x="742122" y="1624806"/>
            <a:ext cx="10515600" cy="4603716"/>
          </a:xfrm>
        </p:spPr>
        <p:txBody>
          <a:bodyPr>
            <a:normAutofit fontScale="92500" lnSpcReduction="20000"/>
          </a:bodyPr>
          <a:lstStyle/>
          <a:p>
            <a:pPr lvl="1" eaLnBrk="1" hangingPunct="1">
              <a:lnSpc>
                <a:spcPct val="150000"/>
              </a:lnSpc>
            </a:pPr>
            <a:r>
              <a:rPr lang="en-US" altLang="en-US" dirty="0">
                <a:latin typeface="Monotype Corsiva" panose="03010101010201010101" pitchFamily="66" charset="0"/>
              </a:rPr>
              <a:t> </a:t>
            </a:r>
            <a:r>
              <a:rPr lang="en-US" altLang="en-US" dirty="0">
                <a:latin typeface="Comic Sans MS" panose="030F0702030302020204" pitchFamily="66" charset="0"/>
              </a:rPr>
              <a:t>5n</a:t>
            </a:r>
            <a:r>
              <a:rPr lang="en-US" altLang="en-US" baseline="30000" dirty="0">
                <a:latin typeface="Comic Sans MS" panose="030F0702030302020204" pitchFamily="66" charset="0"/>
              </a:rPr>
              <a:t>2</a:t>
            </a:r>
            <a:r>
              <a:rPr lang="en-US" altLang="en-US" dirty="0">
                <a:latin typeface="Comic Sans MS" panose="030F0702030302020204" pitchFamily="66" charset="0"/>
              </a:rPr>
              <a:t> = </a:t>
            </a:r>
            <a:r>
              <a:rPr lang="en-US" altLang="en-US" dirty="0">
                <a:latin typeface="Comic Sans MS" panose="030F0702030302020204" pitchFamily="66" charset="0"/>
                <a:sym typeface="Symbol" panose="05050102010706020507" pitchFamily="18" charset="2"/>
              </a:rPr>
              <a:t></a:t>
            </a:r>
            <a:r>
              <a:rPr lang="en-US" altLang="en-US" dirty="0">
                <a:latin typeface="Comic Sans MS" panose="030F0702030302020204" pitchFamily="66" charset="0"/>
              </a:rPr>
              <a:t>(n)</a:t>
            </a:r>
          </a:p>
          <a:p>
            <a:pPr lvl="1" eaLnBrk="1" hangingPunct="1">
              <a:lnSpc>
                <a:spcPct val="150000"/>
              </a:lnSpc>
              <a:buFontTx/>
              <a:buNone/>
            </a:pPr>
            <a:r>
              <a:rPr lang="en-US" altLang="en-US" dirty="0">
                <a:latin typeface="Comic Sans MS" panose="030F0702030302020204" pitchFamily="66" charset="0"/>
              </a:rPr>
              <a:t>	</a:t>
            </a:r>
          </a:p>
          <a:p>
            <a:pPr lvl="1" eaLnBrk="1" hangingPunct="1">
              <a:lnSpc>
                <a:spcPct val="150000"/>
              </a:lnSpc>
            </a:pPr>
            <a:r>
              <a:rPr lang="en-US" altLang="en-US" dirty="0">
                <a:latin typeface="Comic Sans MS" panose="030F0702030302020204" pitchFamily="66" charset="0"/>
              </a:rPr>
              <a:t>100n + 5 </a:t>
            </a:r>
            <a:r>
              <a:rPr lang="en-US" altLang="en-US" dirty="0">
                <a:latin typeface="Comic Sans MS" panose="030F0702030302020204" pitchFamily="66" charset="0"/>
                <a:cs typeface="Arial" panose="020B0604020202020204" pitchFamily="34" charset="0"/>
              </a:rPr>
              <a:t>≠</a:t>
            </a:r>
            <a:r>
              <a:rPr lang="en-US" altLang="en-US" dirty="0">
                <a:latin typeface="Comic Sans MS" panose="030F0702030302020204" pitchFamily="66" charset="0"/>
              </a:rPr>
              <a:t> </a:t>
            </a:r>
            <a:r>
              <a:rPr lang="en-US" altLang="en-US" dirty="0">
                <a:latin typeface="Comic Sans MS" panose="030F0702030302020204" pitchFamily="66" charset="0"/>
                <a:sym typeface="Symbol" panose="05050102010706020507" pitchFamily="18" charset="2"/>
              </a:rPr>
              <a:t>(n</a:t>
            </a:r>
            <a:r>
              <a:rPr lang="en-US" altLang="en-US" baseline="30000" dirty="0">
                <a:latin typeface="Comic Sans MS" panose="030F0702030302020204" pitchFamily="66" charset="0"/>
                <a:sym typeface="Symbol" panose="05050102010706020507" pitchFamily="18" charset="2"/>
              </a:rPr>
              <a:t>2</a:t>
            </a:r>
            <a:r>
              <a:rPr lang="en-US" altLang="en-US" dirty="0">
                <a:latin typeface="Comic Sans MS" panose="030F0702030302020204" pitchFamily="66" charset="0"/>
                <a:sym typeface="Symbol" panose="05050102010706020507" pitchFamily="18" charset="2"/>
              </a:rPr>
              <a:t>)</a:t>
            </a:r>
          </a:p>
          <a:p>
            <a:pPr lvl="1" eaLnBrk="1" hangingPunct="1">
              <a:lnSpc>
                <a:spcPct val="150000"/>
              </a:lnSpc>
              <a:buFontTx/>
              <a:buNone/>
            </a:pPr>
            <a:endParaRPr lang="en-US" altLang="en-US" dirty="0">
              <a:latin typeface="Comic Sans MS" panose="030F0702030302020204" pitchFamily="66" charset="0"/>
              <a:sym typeface="Symbol" panose="05050102010706020507" pitchFamily="18" charset="2"/>
            </a:endParaRPr>
          </a:p>
          <a:p>
            <a:pPr lvl="1" eaLnBrk="1" hangingPunct="1">
              <a:lnSpc>
                <a:spcPct val="150000"/>
              </a:lnSpc>
            </a:pPr>
            <a:endParaRPr lang="en-US" altLang="en-US" dirty="0">
              <a:latin typeface="Comic Sans MS" panose="030F0702030302020204" pitchFamily="66" charset="0"/>
            </a:endParaRPr>
          </a:p>
          <a:p>
            <a:pPr lvl="1" eaLnBrk="1" hangingPunct="1">
              <a:lnSpc>
                <a:spcPct val="150000"/>
              </a:lnSpc>
            </a:pPr>
            <a:endParaRPr lang="en-US" altLang="en-US" dirty="0">
              <a:latin typeface="Comic Sans MS" panose="030F0702030302020204" pitchFamily="66" charset="0"/>
            </a:endParaRPr>
          </a:p>
          <a:p>
            <a:pPr lvl="1" eaLnBrk="1" hangingPunct="1">
              <a:lnSpc>
                <a:spcPct val="150000"/>
              </a:lnSpc>
            </a:pPr>
            <a:endParaRPr lang="en-US" altLang="en-US" dirty="0">
              <a:latin typeface="Comic Sans MS" panose="030F0702030302020204" pitchFamily="66" charset="0"/>
            </a:endParaRPr>
          </a:p>
          <a:p>
            <a:pPr lvl="1" eaLnBrk="1" hangingPunct="1">
              <a:lnSpc>
                <a:spcPct val="150000"/>
              </a:lnSpc>
            </a:pPr>
            <a:endParaRPr lang="en-US" altLang="en-US" dirty="0">
              <a:latin typeface="Comic Sans MS" panose="030F0702030302020204" pitchFamily="66" charset="0"/>
            </a:endParaRPr>
          </a:p>
          <a:p>
            <a:pPr lvl="1" eaLnBrk="1" hangingPunct="1">
              <a:lnSpc>
                <a:spcPct val="150000"/>
              </a:lnSpc>
            </a:pPr>
            <a:r>
              <a:rPr lang="en-US" altLang="en-US" dirty="0">
                <a:latin typeface="Comic Sans MS" panose="030F0702030302020204" pitchFamily="66" charset="0"/>
              </a:rPr>
              <a:t>n = </a:t>
            </a:r>
            <a:r>
              <a:rPr lang="en-US" altLang="en-US" dirty="0">
                <a:latin typeface="Comic Sans MS" panose="030F0702030302020204" pitchFamily="66" charset="0"/>
                <a:sym typeface="Symbol" panose="05050102010706020507" pitchFamily="18" charset="2"/>
              </a:rPr>
              <a:t></a:t>
            </a:r>
            <a:r>
              <a:rPr lang="en-US" altLang="en-US" dirty="0">
                <a:latin typeface="Comic Sans MS" panose="030F0702030302020204" pitchFamily="66" charset="0"/>
              </a:rPr>
              <a:t>(2n), n</a:t>
            </a:r>
            <a:r>
              <a:rPr lang="en-US" altLang="en-US" baseline="30000" dirty="0">
                <a:latin typeface="Comic Sans MS" panose="030F0702030302020204" pitchFamily="66" charset="0"/>
              </a:rPr>
              <a:t>3</a:t>
            </a:r>
            <a:r>
              <a:rPr lang="en-US" altLang="en-US" dirty="0">
                <a:latin typeface="Comic Sans MS" panose="030F0702030302020204" pitchFamily="66" charset="0"/>
              </a:rPr>
              <a:t> = </a:t>
            </a:r>
            <a:r>
              <a:rPr lang="en-US" altLang="en-US" dirty="0">
                <a:latin typeface="Comic Sans MS" panose="030F0702030302020204" pitchFamily="66" charset="0"/>
                <a:sym typeface="Symbol" panose="05050102010706020507" pitchFamily="18" charset="2"/>
              </a:rPr>
              <a:t></a:t>
            </a:r>
            <a:r>
              <a:rPr lang="en-US" altLang="en-US" dirty="0">
                <a:latin typeface="Comic Sans MS" panose="030F0702030302020204" pitchFamily="66" charset="0"/>
              </a:rPr>
              <a:t>(n</a:t>
            </a:r>
            <a:r>
              <a:rPr lang="en-US" altLang="en-US" baseline="30000" dirty="0">
                <a:latin typeface="Comic Sans MS" panose="030F0702030302020204" pitchFamily="66" charset="0"/>
              </a:rPr>
              <a:t>2</a:t>
            </a:r>
            <a:r>
              <a:rPr lang="en-US" altLang="en-US" dirty="0">
                <a:latin typeface="Comic Sans MS" panose="030F0702030302020204" pitchFamily="66" charset="0"/>
              </a:rPr>
              <a:t>)</a:t>
            </a:r>
            <a:r>
              <a:rPr lang="en-US" altLang="en-US" dirty="0">
                <a:latin typeface="Comic Sans MS" panose="030F0702030302020204" pitchFamily="66" charset="0"/>
                <a:sym typeface="Symbol" panose="05050102010706020507" pitchFamily="18" charset="2"/>
              </a:rPr>
              <a:t>, n </a:t>
            </a:r>
            <a:r>
              <a:rPr lang="en-US" altLang="en-US" dirty="0">
                <a:latin typeface="Comic Sans MS" panose="030F0702030302020204" pitchFamily="66" charset="0"/>
              </a:rPr>
              <a:t>= </a:t>
            </a:r>
            <a:r>
              <a:rPr lang="en-US" altLang="en-US" dirty="0">
                <a:latin typeface="Comic Sans MS" panose="030F0702030302020204" pitchFamily="66" charset="0"/>
                <a:sym typeface="Symbol" panose="05050102010706020507" pitchFamily="18" charset="2"/>
              </a:rPr>
              <a:t>(</a:t>
            </a:r>
            <a:r>
              <a:rPr lang="en-US" altLang="en-US" dirty="0" err="1">
                <a:latin typeface="Comic Sans MS" panose="030F0702030302020204" pitchFamily="66" charset="0"/>
                <a:sym typeface="Symbol" panose="05050102010706020507" pitchFamily="18" charset="2"/>
              </a:rPr>
              <a:t>logn</a:t>
            </a:r>
            <a:r>
              <a:rPr lang="en-US" altLang="en-US" dirty="0">
                <a:latin typeface="Comic Sans MS" panose="030F0702030302020204" pitchFamily="66" charset="0"/>
                <a:sym typeface="Symbol" panose="05050102010706020507" pitchFamily="18" charset="2"/>
              </a:rPr>
              <a:t>)</a:t>
            </a:r>
            <a:endParaRPr lang="en-US" altLang="en-US" dirty="0">
              <a:latin typeface="Comic Sans MS" panose="030F0702030302020204" pitchFamily="66" charset="0"/>
            </a:endParaRPr>
          </a:p>
        </p:txBody>
      </p:sp>
      <p:sp>
        <p:nvSpPr>
          <p:cNvPr id="153604" name="Rectangle 4">
            <a:extLst>
              <a:ext uri="{FF2B5EF4-FFF2-40B4-BE49-F238E27FC236}">
                <a16:creationId xmlns="" xmlns:a16="http://schemas.microsoft.com/office/drawing/2014/main" id="{92F88AD7-CDE5-9A6C-046C-18C3D06748CE}"/>
              </a:ext>
            </a:extLst>
          </p:cNvPr>
          <p:cNvSpPr>
            <a:spLocks noChangeArrowheads="1"/>
          </p:cNvSpPr>
          <p:nvPr/>
        </p:nvSpPr>
        <p:spPr bwMode="auto">
          <a:xfrm>
            <a:off x="2439988" y="1871663"/>
            <a:ext cx="41767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spcBef>
                <a:spcPct val="20000"/>
              </a:spcBef>
            </a:pPr>
            <a:r>
              <a:rPr lang="en-US" altLang="en-US" sz="2400" dirty="0">
                <a:latin typeface="Monotype Corsiva" panose="03010101010201010101" pitchFamily="66" charset="0"/>
                <a:sym typeface="Symbol" panose="05050102010706020507" pitchFamily="18" charset="2"/>
              </a:rPr>
              <a:t> c, n</a:t>
            </a:r>
            <a:r>
              <a:rPr lang="en-US" altLang="en-US" sz="2400" baseline="-25000" dirty="0">
                <a:latin typeface="Monotype Corsiva" panose="03010101010201010101" pitchFamily="66" charset="0"/>
                <a:sym typeface="Symbol" panose="05050102010706020507" pitchFamily="18" charset="2"/>
              </a:rPr>
              <a:t>0</a:t>
            </a:r>
            <a:r>
              <a:rPr lang="en-US" altLang="en-US" sz="2400" dirty="0">
                <a:latin typeface="Monotype Corsiva" panose="03010101010201010101" pitchFamily="66" charset="0"/>
                <a:sym typeface="Symbol" panose="05050102010706020507" pitchFamily="18" charset="2"/>
              </a:rPr>
              <a:t> </a:t>
            </a:r>
            <a:r>
              <a:rPr lang="en-US" altLang="en-US" sz="2400" dirty="0">
                <a:sym typeface="Symbol" panose="05050102010706020507" pitchFamily="18" charset="2"/>
              </a:rPr>
              <a:t>such that:</a:t>
            </a:r>
            <a:r>
              <a:rPr lang="en-US" altLang="en-US" sz="2400" dirty="0">
                <a:latin typeface="Monotype Corsiva" panose="03010101010201010101" pitchFamily="66" charset="0"/>
                <a:sym typeface="Symbol" panose="05050102010706020507" pitchFamily="18" charset="2"/>
              </a:rPr>
              <a:t> 0  </a:t>
            </a:r>
            <a:r>
              <a:rPr lang="en-US" altLang="en-US" sz="2400" dirty="0" err="1">
                <a:latin typeface="Monotype Corsiva" panose="03010101010201010101" pitchFamily="66" charset="0"/>
                <a:sym typeface="Symbol" panose="05050102010706020507" pitchFamily="18" charset="2"/>
              </a:rPr>
              <a:t>cn</a:t>
            </a:r>
            <a:r>
              <a:rPr lang="en-US" altLang="en-US" sz="2400" dirty="0">
                <a:latin typeface="Monotype Corsiva" panose="03010101010201010101" pitchFamily="66" charset="0"/>
                <a:sym typeface="Symbol" panose="05050102010706020507" pitchFamily="18" charset="2"/>
              </a:rPr>
              <a:t>  5n</a:t>
            </a:r>
            <a:r>
              <a:rPr lang="en-US" altLang="en-US" sz="2400" baseline="30000" dirty="0">
                <a:latin typeface="Monotype Corsiva" panose="03010101010201010101" pitchFamily="66" charset="0"/>
                <a:sym typeface="Symbol" panose="05050102010706020507" pitchFamily="18" charset="2"/>
              </a:rPr>
              <a:t>2 </a:t>
            </a:r>
          </a:p>
        </p:txBody>
      </p:sp>
      <p:sp>
        <p:nvSpPr>
          <p:cNvPr id="153605" name="Rectangle 5">
            <a:extLst>
              <a:ext uri="{FF2B5EF4-FFF2-40B4-BE49-F238E27FC236}">
                <a16:creationId xmlns="" xmlns:a16="http://schemas.microsoft.com/office/drawing/2014/main" id="{75CCB137-80E2-EDA2-0108-B830547A9C6A}"/>
              </a:ext>
            </a:extLst>
          </p:cNvPr>
          <p:cNvSpPr>
            <a:spLocks noChangeArrowheads="1"/>
          </p:cNvSpPr>
          <p:nvPr/>
        </p:nvSpPr>
        <p:spPr bwMode="auto">
          <a:xfrm>
            <a:off x="6411913" y="1863725"/>
            <a:ext cx="17700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dirty="0">
                <a:latin typeface="Comic Sans MS" panose="030F0702030302020204" pitchFamily="66" charset="0"/>
                <a:sym typeface="Symbol" panose="05050102010706020507" pitchFamily="18" charset="2"/>
              </a:rPr>
              <a:t> </a:t>
            </a:r>
            <a:r>
              <a:rPr lang="en-US" altLang="en-US" sz="2400" dirty="0" err="1">
                <a:latin typeface="Comic Sans MS" panose="030F0702030302020204" pitchFamily="66" charset="0"/>
                <a:sym typeface="Symbol" panose="05050102010706020507" pitchFamily="18" charset="2"/>
              </a:rPr>
              <a:t>cn</a:t>
            </a:r>
            <a:r>
              <a:rPr lang="en-US" altLang="en-US" sz="2400" dirty="0">
                <a:latin typeface="Comic Sans MS" panose="030F0702030302020204" pitchFamily="66" charset="0"/>
                <a:sym typeface="Symbol" panose="05050102010706020507" pitchFamily="18" charset="2"/>
              </a:rPr>
              <a:t>  5n</a:t>
            </a:r>
            <a:r>
              <a:rPr lang="en-US" altLang="en-US" sz="2400" baseline="30000" dirty="0">
                <a:latin typeface="Comic Sans MS" panose="030F0702030302020204" pitchFamily="66" charset="0"/>
                <a:sym typeface="Symbol" panose="05050102010706020507" pitchFamily="18" charset="2"/>
              </a:rPr>
              <a:t>2 </a:t>
            </a:r>
          </a:p>
        </p:txBody>
      </p:sp>
      <p:sp>
        <p:nvSpPr>
          <p:cNvPr id="153606" name="Rectangle 6">
            <a:extLst>
              <a:ext uri="{FF2B5EF4-FFF2-40B4-BE49-F238E27FC236}">
                <a16:creationId xmlns="" xmlns:a16="http://schemas.microsoft.com/office/drawing/2014/main" id="{DA932128-101D-2FBB-C9C1-12A8C3AFDFD3}"/>
              </a:ext>
            </a:extLst>
          </p:cNvPr>
          <p:cNvSpPr>
            <a:spLocks noChangeArrowheads="1"/>
          </p:cNvSpPr>
          <p:nvPr/>
        </p:nvSpPr>
        <p:spPr bwMode="auto">
          <a:xfrm>
            <a:off x="7999413" y="1863725"/>
            <a:ext cx="2698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Comic Sans MS" panose="030F0702030302020204" pitchFamily="66" charset="0"/>
                <a:sym typeface="Symbol" panose="05050102010706020507" pitchFamily="18" charset="2"/>
              </a:rPr>
              <a:t> c = 1 and n</a:t>
            </a:r>
            <a:r>
              <a:rPr lang="en-US" altLang="en-US" sz="2400" baseline="-25000">
                <a:latin typeface="Comic Sans MS" panose="030F0702030302020204" pitchFamily="66" charset="0"/>
                <a:sym typeface="Symbol" panose="05050102010706020507" pitchFamily="18" charset="2"/>
              </a:rPr>
              <a:t>0</a:t>
            </a:r>
            <a:r>
              <a:rPr lang="en-US" altLang="en-US" sz="2400">
                <a:latin typeface="Comic Sans MS" panose="030F0702030302020204" pitchFamily="66" charset="0"/>
                <a:sym typeface="Symbol" panose="05050102010706020507" pitchFamily="18" charset="2"/>
              </a:rPr>
              <a:t> = 1</a:t>
            </a:r>
            <a:r>
              <a:rPr lang="en-US" altLang="en-US" sz="2400" baseline="30000">
                <a:latin typeface="Comic Sans MS" panose="030F0702030302020204" pitchFamily="66" charset="0"/>
                <a:sym typeface="Symbol" panose="05050102010706020507" pitchFamily="18" charset="2"/>
              </a:rPr>
              <a:t> </a:t>
            </a:r>
          </a:p>
        </p:txBody>
      </p:sp>
      <p:sp>
        <p:nvSpPr>
          <p:cNvPr id="153607" name="Rectangle 7">
            <a:extLst>
              <a:ext uri="{FF2B5EF4-FFF2-40B4-BE49-F238E27FC236}">
                <a16:creationId xmlns="" xmlns:a16="http://schemas.microsoft.com/office/drawing/2014/main" id="{50D6EF50-EE3A-1291-0327-AA49D066C4A0}"/>
              </a:ext>
            </a:extLst>
          </p:cNvPr>
          <p:cNvSpPr>
            <a:spLocks noChangeArrowheads="1"/>
          </p:cNvSpPr>
          <p:nvPr/>
        </p:nvSpPr>
        <p:spPr bwMode="auto">
          <a:xfrm>
            <a:off x="2849563" y="3067050"/>
            <a:ext cx="5180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dirty="0">
                <a:latin typeface="Comic Sans MS" panose="030F0702030302020204" pitchFamily="66" charset="0"/>
                <a:sym typeface="Symbol" panose="05050102010706020507" pitchFamily="18" charset="2"/>
              </a:rPr>
              <a:t> c, n</a:t>
            </a:r>
            <a:r>
              <a:rPr lang="en-US" altLang="en-US" sz="2400" baseline="-25000" dirty="0">
                <a:latin typeface="Comic Sans MS" panose="030F0702030302020204" pitchFamily="66" charset="0"/>
                <a:sym typeface="Symbol" panose="05050102010706020507" pitchFamily="18" charset="2"/>
              </a:rPr>
              <a:t>0</a:t>
            </a:r>
            <a:r>
              <a:rPr lang="en-US" altLang="en-US" sz="2400" dirty="0">
                <a:latin typeface="Comic Sans MS" panose="030F0702030302020204" pitchFamily="66" charset="0"/>
                <a:sym typeface="Symbol" panose="05050102010706020507" pitchFamily="18" charset="2"/>
              </a:rPr>
              <a:t> such that: 0  cn</a:t>
            </a:r>
            <a:r>
              <a:rPr lang="en-US" altLang="en-US" sz="2400" baseline="30000" dirty="0">
                <a:latin typeface="Comic Sans MS" panose="030F0702030302020204" pitchFamily="66" charset="0"/>
                <a:sym typeface="Symbol" panose="05050102010706020507" pitchFamily="18" charset="2"/>
              </a:rPr>
              <a:t>2</a:t>
            </a:r>
            <a:r>
              <a:rPr lang="en-US" altLang="en-US" sz="2400" dirty="0">
                <a:latin typeface="Comic Sans MS" panose="030F0702030302020204" pitchFamily="66" charset="0"/>
                <a:sym typeface="Symbol" panose="05050102010706020507" pitchFamily="18" charset="2"/>
              </a:rPr>
              <a:t>  100n + 5</a:t>
            </a:r>
            <a:endParaRPr lang="en-US" altLang="en-US" sz="2400" baseline="30000" dirty="0">
              <a:latin typeface="Comic Sans MS" panose="030F0702030302020204" pitchFamily="66" charset="0"/>
              <a:sym typeface="Symbol" panose="05050102010706020507" pitchFamily="18" charset="2"/>
            </a:endParaRPr>
          </a:p>
        </p:txBody>
      </p:sp>
      <p:sp>
        <p:nvSpPr>
          <p:cNvPr id="153608" name="Rectangle 8">
            <a:extLst>
              <a:ext uri="{FF2B5EF4-FFF2-40B4-BE49-F238E27FC236}">
                <a16:creationId xmlns="" xmlns:a16="http://schemas.microsoft.com/office/drawing/2014/main" id="{0F4C8196-5FD2-0679-681C-DCAA0B9EABB4}"/>
              </a:ext>
            </a:extLst>
          </p:cNvPr>
          <p:cNvSpPr>
            <a:spLocks noChangeArrowheads="1"/>
          </p:cNvSpPr>
          <p:nvPr/>
        </p:nvSpPr>
        <p:spPr bwMode="auto">
          <a:xfrm>
            <a:off x="2849564" y="3579813"/>
            <a:ext cx="53244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Comic Sans MS" panose="030F0702030302020204" pitchFamily="66" charset="0"/>
                <a:sym typeface="Symbol" panose="05050102010706020507" pitchFamily="18" charset="2"/>
              </a:rPr>
              <a:t>100n + 5  100n + 5n ( n  1) = 105n</a:t>
            </a:r>
            <a:endParaRPr lang="en-US" altLang="en-US" sz="2400" baseline="30000">
              <a:latin typeface="Comic Sans MS" panose="030F0702030302020204" pitchFamily="66" charset="0"/>
              <a:sym typeface="Symbol" panose="05050102010706020507" pitchFamily="18" charset="2"/>
            </a:endParaRPr>
          </a:p>
        </p:txBody>
      </p:sp>
      <p:sp>
        <p:nvSpPr>
          <p:cNvPr id="153609" name="Rectangle 9">
            <a:extLst>
              <a:ext uri="{FF2B5EF4-FFF2-40B4-BE49-F238E27FC236}">
                <a16:creationId xmlns="" xmlns:a16="http://schemas.microsoft.com/office/drawing/2014/main" id="{01FF65A1-CBE7-DE99-9A98-429EF0A42943}"/>
              </a:ext>
            </a:extLst>
          </p:cNvPr>
          <p:cNvSpPr>
            <a:spLocks noChangeArrowheads="1"/>
          </p:cNvSpPr>
          <p:nvPr/>
        </p:nvSpPr>
        <p:spPr bwMode="auto">
          <a:xfrm>
            <a:off x="2849564" y="4111625"/>
            <a:ext cx="16414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Comic Sans MS" panose="030F0702030302020204" pitchFamily="66" charset="0"/>
                <a:sym typeface="Symbol" panose="05050102010706020507" pitchFamily="18" charset="2"/>
              </a:rPr>
              <a:t>cn</a:t>
            </a:r>
            <a:r>
              <a:rPr lang="en-US" altLang="en-US" sz="2400" baseline="30000">
                <a:latin typeface="Comic Sans MS" panose="030F0702030302020204" pitchFamily="66" charset="0"/>
                <a:sym typeface="Symbol" panose="05050102010706020507" pitchFamily="18" charset="2"/>
              </a:rPr>
              <a:t>2</a:t>
            </a:r>
            <a:r>
              <a:rPr lang="en-US" altLang="en-US" sz="2400">
                <a:latin typeface="Comic Sans MS" panose="030F0702030302020204" pitchFamily="66" charset="0"/>
                <a:sym typeface="Symbol" panose="05050102010706020507" pitchFamily="18" charset="2"/>
              </a:rPr>
              <a:t>  105n</a:t>
            </a:r>
            <a:endParaRPr lang="en-US" altLang="en-US" sz="2400" baseline="30000">
              <a:latin typeface="Comic Sans MS" panose="030F0702030302020204" pitchFamily="66" charset="0"/>
              <a:sym typeface="Symbol" panose="05050102010706020507" pitchFamily="18" charset="2"/>
            </a:endParaRPr>
          </a:p>
        </p:txBody>
      </p:sp>
      <p:sp>
        <p:nvSpPr>
          <p:cNvPr id="153610" name="Rectangle 10">
            <a:extLst>
              <a:ext uri="{FF2B5EF4-FFF2-40B4-BE49-F238E27FC236}">
                <a16:creationId xmlns="" xmlns:a16="http://schemas.microsoft.com/office/drawing/2014/main" id="{214A6A18-E821-D100-EDC6-34BD32F5EDF6}"/>
              </a:ext>
            </a:extLst>
          </p:cNvPr>
          <p:cNvSpPr>
            <a:spLocks noChangeArrowheads="1"/>
          </p:cNvSpPr>
          <p:nvPr/>
        </p:nvSpPr>
        <p:spPr bwMode="auto">
          <a:xfrm>
            <a:off x="4359275" y="4133850"/>
            <a:ext cx="2692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Comic Sans MS" panose="030F0702030302020204" pitchFamily="66" charset="0"/>
                <a:sym typeface="Symbol" panose="05050102010706020507" pitchFamily="18" charset="2"/>
              </a:rPr>
              <a:t> n(cn – 105)  0</a:t>
            </a:r>
            <a:r>
              <a:rPr lang="en-US" altLang="en-US" sz="2400" baseline="30000">
                <a:latin typeface="Comic Sans MS" panose="030F0702030302020204" pitchFamily="66" charset="0"/>
                <a:sym typeface="Symbol" panose="05050102010706020507" pitchFamily="18" charset="2"/>
              </a:rPr>
              <a:t> </a:t>
            </a:r>
          </a:p>
        </p:txBody>
      </p:sp>
      <p:sp>
        <p:nvSpPr>
          <p:cNvPr id="153611" name="Text Box 11">
            <a:extLst>
              <a:ext uri="{FF2B5EF4-FFF2-40B4-BE49-F238E27FC236}">
                <a16:creationId xmlns="" xmlns:a16="http://schemas.microsoft.com/office/drawing/2014/main" id="{0D667ADF-CA7E-F5E5-CEBD-4DF2182840DD}"/>
              </a:ext>
            </a:extLst>
          </p:cNvPr>
          <p:cNvSpPr txBox="1">
            <a:spLocks noChangeArrowheads="1"/>
          </p:cNvSpPr>
          <p:nvPr/>
        </p:nvSpPr>
        <p:spPr bwMode="auto">
          <a:xfrm>
            <a:off x="2901951" y="4664075"/>
            <a:ext cx="48863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Comic Sans MS" panose="030F0702030302020204" pitchFamily="66" charset="0"/>
              </a:rPr>
              <a:t>Since n is positive </a:t>
            </a:r>
            <a:r>
              <a:rPr lang="en-US" altLang="en-US" sz="2400">
                <a:latin typeface="Comic Sans MS" panose="030F0702030302020204" pitchFamily="66" charset="0"/>
                <a:sym typeface="Symbol" panose="05050102010706020507" pitchFamily="18" charset="2"/>
              </a:rPr>
              <a:t> cn – 105  0</a:t>
            </a:r>
          </a:p>
        </p:txBody>
      </p:sp>
      <p:sp>
        <p:nvSpPr>
          <p:cNvPr id="153612" name="Rectangle 12">
            <a:extLst>
              <a:ext uri="{FF2B5EF4-FFF2-40B4-BE49-F238E27FC236}">
                <a16:creationId xmlns="" xmlns:a16="http://schemas.microsoft.com/office/drawing/2014/main" id="{D9B7A3E5-F6A3-B267-4A25-A5FEF26A7DA3}"/>
              </a:ext>
            </a:extLst>
          </p:cNvPr>
          <p:cNvSpPr>
            <a:spLocks noChangeArrowheads="1"/>
          </p:cNvSpPr>
          <p:nvPr/>
        </p:nvSpPr>
        <p:spPr bwMode="auto">
          <a:xfrm>
            <a:off x="7699376" y="4656138"/>
            <a:ext cx="19034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Comic Sans MS" panose="030F0702030302020204" pitchFamily="66" charset="0"/>
                <a:sym typeface="Symbol" panose="05050102010706020507" pitchFamily="18" charset="2"/>
              </a:rPr>
              <a:t> n  105/c</a:t>
            </a:r>
            <a:endParaRPr lang="en-US" altLang="en-US" sz="2400" baseline="30000">
              <a:latin typeface="Comic Sans MS" panose="030F0702030302020204" pitchFamily="66" charset="0"/>
              <a:sym typeface="Symbol" panose="05050102010706020507" pitchFamily="18" charset="2"/>
            </a:endParaRPr>
          </a:p>
        </p:txBody>
      </p:sp>
      <p:sp>
        <p:nvSpPr>
          <p:cNvPr id="153613" name="Rectangle 13">
            <a:extLst>
              <a:ext uri="{FF2B5EF4-FFF2-40B4-BE49-F238E27FC236}">
                <a16:creationId xmlns="" xmlns:a16="http://schemas.microsoft.com/office/drawing/2014/main" id="{F6E058F6-D085-6283-261D-B06900163458}"/>
              </a:ext>
            </a:extLst>
          </p:cNvPr>
          <p:cNvSpPr>
            <a:spLocks noChangeArrowheads="1"/>
          </p:cNvSpPr>
          <p:nvPr/>
        </p:nvSpPr>
        <p:spPr bwMode="auto">
          <a:xfrm>
            <a:off x="2871788" y="5138738"/>
            <a:ext cx="72501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a:latin typeface="Monotype Corsiva" panose="03010101010201010101" pitchFamily="66" charset="0"/>
                <a:sym typeface="Symbol" panose="05050102010706020507" pitchFamily="18" charset="2"/>
              </a:rPr>
              <a:t> </a:t>
            </a:r>
            <a:r>
              <a:rPr lang="en-US" altLang="en-US" sz="2400">
                <a:sym typeface="Symbol" panose="05050102010706020507" pitchFamily="18" charset="2"/>
              </a:rPr>
              <a:t>contradiction: </a:t>
            </a:r>
            <a:r>
              <a:rPr lang="en-US" altLang="en-US" sz="2400">
                <a:latin typeface="Monotype Corsiva" panose="03010101010201010101" pitchFamily="66" charset="0"/>
                <a:sym typeface="Symbol" panose="05050102010706020507" pitchFamily="18" charset="2"/>
              </a:rPr>
              <a:t>n</a:t>
            </a:r>
            <a:r>
              <a:rPr lang="en-US" altLang="en-US" sz="2400">
                <a:sym typeface="Symbol" panose="05050102010706020507" pitchFamily="18" charset="2"/>
              </a:rPr>
              <a:t> cannot be smaller than a constant</a:t>
            </a:r>
            <a:endParaRPr lang="en-US" altLang="en-US" sz="2400" baseline="3000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0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0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0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36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3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p:bldP spid="153605" grpId="0"/>
      <p:bldP spid="153606" grpId="0"/>
      <p:bldP spid="153607" grpId="0"/>
      <p:bldP spid="153608" grpId="0"/>
      <p:bldP spid="153609" grpId="0"/>
      <p:bldP spid="153610" grpId="0"/>
      <p:bldP spid="153611" grpId="0"/>
      <p:bldP spid="153612" grpId="0"/>
      <p:bldP spid="1536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 xmlns:a16="http://schemas.microsoft.com/office/drawing/2014/main" id="{A4B04E6D-B19F-BF8C-92C9-B54F5817DDA5}"/>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5092" t="5294" r="8444"/>
          <a:stretch/>
        </p:blipFill>
        <p:spPr>
          <a:xfrm>
            <a:off x="7301948" y="345502"/>
            <a:ext cx="4572000" cy="4697600"/>
          </a:xfrm>
          <a:prstGeom prst="rect">
            <a:avLst/>
          </a:prstGeom>
        </p:spPr>
      </p:pic>
      <p:sp>
        <p:nvSpPr>
          <p:cNvPr id="3" name="TextBox 2">
            <a:extLst>
              <a:ext uri="{FF2B5EF4-FFF2-40B4-BE49-F238E27FC236}">
                <a16:creationId xmlns="" xmlns:a16="http://schemas.microsoft.com/office/drawing/2014/main" id="{57A54B69-76D8-E51D-7BB6-E5BA6F903F36}"/>
              </a:ext>
            </a:extLst>
          </p:cNvPr>
          <p:cNvSpPr txBox="1"/>
          <p:nvPr/>
        </p:nvSpPr>
        <p:spPr>
          <a:xfrm>
            <a:off x="454990" y="5718773"/>
            <a:ext cx="978665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O(1) &lt; O(log n) &lt; O(n) &lt; O(n log n) &lt; O(n</a:t>
            </a:r>
            <a:r>
              <a:rPr lang="en-US" sz="2400" baseline="30000" dirty="0">
                <a:latin typeface="Cambria" panose="02040503050406030204" pitchFamily="18" charset="0"/>
                <a:ea typeface="Cambria" panose="02040503050406030204" pitchFamily="18" charset="0"/>
              </a:rPr>
              <a:t>2</a:t>
            </a:r>
            <a:r>
              <a:rPr lang="en-US" sz="2400" dirty="0">
                <a:latin typeface="Cambria" panose="02040503050406030204" pitchFamily="18" charset="0"/>
                <a:ea typeface="Cambria" panose="02040503050406030204" pitchFamily="18" charset="0"/>
              </a:rPr>
              <a:t>) &lt; O(n</a:t>
            </a:r>
            <a:r>
              <a:rPr lang="en-US" sz="2400" baseline="30000" dirty="0">
                <a:latin typeface="Cambria" panose="02040503050406030204" pitchFamily="18" charset="0"/>
                <a:ea typeface="Cambria" panose="02040503050406030204" pitchFamily="18" charset="0"/>
              </a:rPr>
              <a:t>3</a:t>
            </a:r>
            <a:r>
              <a:rPr lang="en-US" sz="2400" dirty="0">
                <a:latin typeface="Cambria" panose="02040503050406030204" pitchFamily="18" charset="0"/>
                <a:ea typeface="Cambria" panose="02040503050406030204" pitchFamily="18" charset="0"/>
              </a:rPr>
              <a:t>) &lt; O(2</a:t>
            </a:r>
            <a:r>
              <a:rPr lang="en-US" sz="2400" baseline="30000" dirty="0">
                <a:latin typeface="Cambria" panose="02040503050406030204" pitchFamily="18" charset="0"/>
                <a:ea typeface="Cambria" panose="02040503050406030204" pitchFamily="18" charset="0"/>
              </a:rPr>
              <a:t>n</a:t>
            </a:r>
            <a:r>
              <a:rPr lang="en-US" sz="2400" dirty="0">
                <a:latin typeface="Cambria" panose="02040503050406030204" pitchFamily="18" charset="0"/>
                <a:ea typeface="Cambria" panose="02040503050406030204" pitchFamily="18" charset="0"/>
              </a:rPr>
              <a:t>) &lt; O(n!) &lt; O(</a:t>
            </a:r>
            <a:r>
              <a:rPr lang="en-US" sz="2400" dirty="0" err="1">
                <a:latin typeface="Cambria" panose="02040503050406030204" pitchFamily="18" charset="0"/>
                <a:ea typeface="Cambria" panose="02040503050406030204" pitchFamily="18" charset="0"/>
              </a:rPr>
              <a:t>n</a:t>
            </a:r>
            <a:r>
              <a:rPr lang="en-US" sz="2400" baseline="30000" dirty="0" err="1">
                <a:latin typeface="Cambria" panose="02040503050406030204" pitchFamily="18" charset="0"/>
                <a:ea typeface="Cambria" panose="02040503050406030204" pitchFamily="18" charset="0"/>
              </a:rPr>
              <a:t>n</a:t>
            </a:r>
            <a:r>
              <a:rPr lang="en-US" sz="2400" dirty="0">
                <a:latin typeface="Cambria" panose="02040503050406030204" pitchFamily="18" charset="0"/>
                <a:ea typeface="Cambria" panose="02040503050406030204" pitchFamily="18" charset="0"/>
              </a:rPr>
              <a:t>)</a:t>
            </a:r>
          </a:p>
        </p:txBody>
      </p:sp>
      <p:graphicFrame>
        <p:nvGraphicFramePr>
          <p:cNvPr id="4" name="Table 5">
            <a:extLst>
              <a:ext uri="{FF2B5EF4-FFF2-40B4-BE49-F238E27FC236}">
                <a16:creationId xmlns="" xmlns:a16="http://schemas.microsoft.com/office/drawing/2014/main" id="{EB230596-B0A1-A219-556F-24A1D2ACC130}"/>
              </a:ext>
            </a:extLst>
          </p:cNvPr>
          <p:cNvGraphicFramePr>
            <a:graphicFrameLocks noGrp="1"/>
          </p:cNvGraphicFramePr>
          <p:nvPr>
            <p:extLst>
              <p:ext uri="{D42A27DB-BD31-4B8C-83A1-F6EECF244321}">
                <p14:modId xmlns="" xmlns:p14="http://schemas.microsoft.com/office/powerpoint/2010/main" val="2396345771"/>
              </p:ext>
            </p:extLst>
          </p:nvPr>
        </p:nvGraphicFramePr>
        <p:xfrm>
          <a:off x="454990" y="576334"/>
          <a:ext cx="5256697" cy="3962400"/>
        </p:xfrm>
        <a:graphic>
          <a:graphicData uri="http://schemas.openxmlformats.org/drawingml/2006/table">
            <a:tbl>
              <a:tblPr firstRow="1" bandRow="1">
                <a:tableStyleId>{5C22544A-7EE6-4342-B048-85BDC9FD1C3A}</a:tableStyleId>
              </a:tblPr>
              <a:tblGrid>
                <a:gridCol w="3136349">
                  <a:extLst>
                    <a:ext uri="{9D8B030D-6E8A-4147-A177-3AD203B41FA5}">
                      <a16:colId xmlns="" xmlns:a16="http://schemas.microsoft.com/office/drawing/2014/main" val="2404386680"/>
                    </a:ext>
                  </a:extLst>
                </a:gridCol>
                <a:gridCol w="2120348">
                  <a:extLst>
                    <a:ext uri="{9D8B030D-6E8A-4147-A177-3AD203B41FA5}">
                      <a16:colId xmlns="" xmlns:a16="http://schemas.microsoft.com/office/drawing/2014/main" val="3978582563"/>
                    </a:ext>
                  </a:extLst>
                </a:gridCol>
              </a:tblGrid>
              <a:tr h="379786">
                <a:tc gridSpan="2">
                  <a:txBody>
                    <a:bodyPr/>
                    <a:lstStyle/>
                    <a:p>
                      <a:r>
                        <a:rPr lang="en-US" sz="2000" dirty="0">
                          <a:solidFill>
                            <a:schemeClr val="tx1"/>
                          </a:solidFill>
                          <a:latin typeface="Cambria" panose="02040503050406030204" pitchFamily="18" charset="0"/>
                          <a:ea typeface="Cambria" panose="02040503050406030204" pitchFamily="18" charset="0"/>
                        </a:rPr>
                        <a:t>Different types of time complexities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65371864"/>
                  </a:ext>
                </a:extLst>
              </a:tr>
              <a:tr h="379786">
                <a:tc>
                  <a:txBody>
                    <a:bodyPr/>
                    <a:lstStyle/>
                    <a:p>
                      <a:r>
                        <a:rPr lang="en-US" sz="2000" dirty="0">
                          <a:latin typeface="Cambria" panose="02040503050406030204" pitchFamily="18" charset="0"/>
                          <a:ea typeface="Cambria" panose="02040503050406030204" pitchFamily="18" charset="0"/>
                        </a:rPr>
                        <a:t>Constant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latin typeface="Cambria" panose="02040503050406030204" pitchFamily="18" charset="0"/>
                          <a:ea typeface="Cambria" panose="02040503050406030204" pitchFamily="18" charset="0"/>
                        </a:rPr>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95918802"/>
                  </a:ext>
                </a:extLst>
              </a:tr>
              <a:tr h="379786">
                <a:tc>
                  <a:txBody>
                    <a:bodyPr/>
                    <a:lstStyle/>
                    <a:p>
                      <a:r>
                        <a:rPr lang="en-US" sz="2000" dirty="0">
                          <a:latin typeface="Cambria" panose="02040503050406030204" pitchFamily="18" charset="0"/>
                          <a:ea typeface="Cambria" panose="02040503050406030204" pitchFamily="18" charset="0"/>
                        </a:rPr>
                        <a:t>Logarithm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O(log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8521076"/>
                  </a:ext>
                </a:extLst>
              </a:tr>
              <a:tr h="379786">
                <a:tc>
                  <a:txBody>
                    <a:bodyPr/>
                    <a:lstStyle/>
                    <a:p>
                      <a:r>
                        <a:rPr lang="en-US" sz="2000" dirty="0">
                          <a:latin typeface="Cambria" panose="02040503050406030204" pitchFamily="18" charset="0"/>
                          <a:ea typeface="Cambria" panose="02040503050406030204" pitchFamily="18" charset="0"/>
                        </a:rPr>
                        <a:t>Linear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000" dirty="0">
                          <a:latin typeface="Cambria" panose="02040503050406030204" pitchFamily="18" charset="0"/>
                          <a:ea typeface="Cambria" panose="02040503050406030204" pitchFamily="18"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51170780"/>
                  </a:ext>
                </a:extLst>
              </a:tr>
              <a:tr h="379786">
                <a:tc>
                  <a:txBody>
                    <a:bodyPr/>
                    <a:lstStyle/>
                    <a:p>
                      <a:r>
                        <a:rPr lang="en-US" sz="2000" dirty="0">
                          <a:latin typeface="Cambria" panose="02040503050406030204" pitchFamily="18" charset="0"/>
                          <a:ea typeface="Cambria" panose="02040503050406030204" pitchFamily="18" charset="0"/>
                        </a:rPr>
                        <a:t>Linear Logarithm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O(n *Log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14407625"/>
                  </a:ext>
                </a:extLst>
              </a:tr>
              <a:tr h="379786">
                <a:tc>
                  <a:txBody>
                    <a:bodyPr/>
                    <a:lstStyle/>
                    <a:p>
                      <a:r>
                        <a:rPr lang="en-US" sz="2000" dirty="0">
                          <a:latin typeface="Cambria" panose="02040503050406030204" pitchFamily="18" charset="0"/>
                          <a:ea typeface="Cambria" panose="02040503050406030204" pitchFamily="18" charset="0"/>
                        </a:rPr>
                        <a:t>Quadratic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O(n</a:t>
                      </a:r>
                      <a:r>
                        <a:rPr lang="en-US" sz="2000" baseline="30000" dirty="0">
                          <a:latin typeface="Cambria" panose="02040503050406030204" pitchFamily="18" charset="0"/>
                          <a:ea typeface="Cambria" panose="02040503050406030204" pitchFamily="18" charset="0"/>
                        </a:rPr>
                        <a:t>2</a:t>
                      </a:r>
                      <a:r>
                        <a:rPr lang="en-US" sz="20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72076386"/>
                  </a:ext>
                </a:extLst>
              </a:tr>
              <a:tr h="379786">
                <a:tc>
                  <a:txBody>
                    <a:bodyPr/>
                    <a:lstStyle/>
                    <a:p>
                      <a:r>
                        <a:rPr lang="en-US" sz="2000" dirty="0">
                          <a:latin typeface="Cambria" panose="02040503050406030204" pitchFamily="18" charset="0"/>
                          <a:ea typeface="Cambria" panose="02040503050406030204" pitchFamily="18" charset="0"/>
                        </a:rPr>
                        <a:t>Cubic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O(n</a:t>
                      </a:r>
                      <a:r>
                        <a:rPr lang="en-US" sz="2000" baseline="30000" dirty="0">
                          <a:latin typeface="Cambria" panose="02040503050406030204" pitchFamily="18" charset="0"/>
                          <a:ea typeface="Cambria" panose="02040503050406030204" pitchFamily="18" charset="0"/>
                        </a:rPr>
                        <a:t>3</a:t>
                      </a:r>
                      <a:r>
                        <a:rPr lang="en-US" sz="20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36242986"/>
                  </a:ext>
                </a:extLst>
              </a:tr>
              <a:tr h="379786">
                <a:tc>
                  <a:txBody>
                    <a:bodyPr/>
                    <a:lstStyle/>
                    <a:p>
                      <a:r>
                        <a:rPr lang="en-US" sz="2000" dirty="0">
                          <a:latin typeface="Cambria" panose="02040503050406030204" pitchFamily="18" charset="0"/>
                          <a:ea typeface="Cambria" panose="02040503050406030204" pitchFamily="18" charset="0"/>
                        </a:rPr>
                        <a:t>Exponential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O(2</a:t>
                      </a:r>
                      <a:r>
                        <a:rPr lang="en-US" sz="2000" baseline="30000" dirty="0">
                          <a:latin typeface="Cambria" panose="02040503050406030204" pitchFamily="18" charset="0"/>
                          <a:ea typeface="Cambria" panose="02040503050406030204" pitchFamily="18" charset="0"/>
                        </a:rPr>
                        <a:t>n</a:t>
                      </a:r>
                      <a:r>
                        <a:rPr lang="en-US" sz="20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64224048"/>
                  </a:ext>
                </a:extLst>
              </a:tr>
              <a:tr h="379786">
                <a:tc>
                  <a:txBody>
                    <a:bodyPr/>
                    <a:lstStyle/>
                    <a:p>
                      <a:r>
                        <a:rPr lang="en-US" sz="2000" dirty="0">
                          <a:latin typeface="Cambria" panose="02040503050406030204" pitchFamily="18" charset="0"/>
                          <a:ea typeface="Cambria" panose="02040503050406030204" pitchFamily="18" charset="0"/>
                        </a:rPr>
                        <a:t>Factorial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32917261"/>
                  </a:ext>
                </a:extLst>
              </a:tr>
              <a:tr h="379786">
                <a:tc>
                  <a:txBody>
                    <a:bodyPr/>
                    <a:lstStyle/>
                    <a:p>
                      <a:r>
                        <a:rPr lang="en-US" sz="2000" dirty="0">
                          <a:latin typeface="Cambria" panose="02040503050406030204" pitchFamily="18" charset="0"/>
                          <a:ea typeface="Cambria" panose="02040503050406030204" pitchFamily="18" charset="0"/>
                        </a:rPr>
                        <a:t>Exponential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O(</a:t>
                      </a:r>
                      <a:r>
                        <a:rPr lang="en-US" sz="2000" dirty="0" err="1">
                          <a:latin typeface="Cambria" panose="02040503050406030204" pitchFamily="18" charset="0"/>
                          <a:ea typeface="Cambria" panose="02040503050406030204" pitchFamily="18" charset="0"/>
                        </a:rPr>
                        <a:t>n</a:t>
                      </a:r>
                      <a:r>
                        <a:rPr lang="en-US" sz="2000" baseline="30000" dirty="0" err="1">
                          <a:latin typeface="Cambria" panose="02040503050406030204" pitchFamily="18" charset="0"/>
                          <a:ea typeface="Cambria" panose="02040503050406030204" pitchFamily="18" charset="0"/>
                        </a:rPr>
                        <a:t>n</a:t>
                      </a:r>
                      <a:r>
                        <a:rPr lang="en-US" sz="20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16472290"/>
                  </a:ext>
                </a:extLst>
              </a:tr>
            </a:tbl>
          </a:graphicData>
        </a:graphic>
      </p:graphicFrame>
      <p:sp>
        <p:nvSpPr>
          <p:cNvPr id="6" name="TextBox 5">
            <a:extLst>
              <a:ext uri="{FF2B5EF4-FFF2-40B4-BE49-F238E27FC236}">
                <a16:creationId xmlns="" xmlns:a16="http://schemas.microsoft.com/office/drawing/2014/main" id="{B8AFC4FF-6099-E7AB-3EDD-5AC0C7DB131E}"/>
              </a:ext>
            </a:extLst>
          </p:cNvPr>
          <p:cNvSpPr txBox="1"/>
          <p:nvPr/>
        </p:nvSpPr>
        <p:spPr>
          <a:xfrm>
            <a:off x="410815" y="5214405"/>
            <a:ext cx="3755323" cy="400110"/>
          </a:xfrm>
          <a:prstGeom prst="rect">
            <a:avLst/>
          </a:prstGeom>
          <a:noFill/>
        </p:spPr>
        <p:txBody>
          <a:bodyPr wrap="none" rtlCol="0">
            <a:spAutoFit/>
          </a:bodyPr>
          <a:lstStyle/>
          <a:p>
            <a:r>
              <a:rPr lang="en-US" sz="2000" u="sng" dirty="0">
                <a:latin typeface="Cambria" panose="02040503050406030204" pitchFamily="18" charset="0"/>
                <a:ea typeface="Cambria" panose="02040503050406030204" pitchFamily="18" charset="0"/>
              </a:rPr>
              <a:t>Order of growth of the functions </a:t>
            </a:r>
          </a:p>
        </p:txBody>
      </p:sp>
    </p:spTree>
    <p:extLst>
      <p:ext uri="{BB962C8B-B14F-4D97-AF65-F5344CB8AC3E}">
        <p14:creationId xmlns="" xmlns:p14="http://schemas.microsoft.com/office/powerpoint/2010/main" val="583681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 xmlns:a16="http://schemas.microsoft.com/office/drawing/2014/main" id="{4AEEA257-8B03-3B58-0631-85A909F9548C}"/>
              </a:ext>
            </a:extLst>
          </p:cNvPr>
          <p:cNvSpPr>
            <a:spLocks noGrp="1"/>
          </p:cNvSpPr>
          <p:nvPr>
            <p:ph type="sldNum"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285F57-C1C4-453C-B68C-B1132B9E245C}" type="slidenum">
              <a:rPr lang="en-US" altLang="en-US"/>
              <a:pPr eaLnBrk="1" hangingPunct="1"/>
              <a:t>19</a:t>
            </a:fld>
            <a:endParaRPr lang="en-US" altLang="en-US"/>
          </a:p>
        </p:txBody>
      </p:sp>
      <p:sp>
        <p:nvSpPr>
          <p:cNvPr id="24579" name="Rectangle 2">
            <a:extLst>
              <a:ext uri="{FF2B5EF4-FFF2-40B4-BE49-F238E27FC236}">
                <a16:creationId xmlns="" xmlns:a16="http://schemas.microsoft.com/office/drawing/2014/main" id="{19AF0663-FA01-5EFE-8DBE-5A789F4CBF0F}"/>
              </a:ext>
            </a:extLst>
          </p:cNvPr>
          <p:cNvSpPr>
            <a:spLocks noGrp="1" noChangeArrowheads="1"/>
          </p:cNvSpPr>
          <p:nvPr>
            <p:ph type="title"/>
          </p:nvPr>
        </p:nvSpPr>
        <p:spPr/>
        <p:txBody>
          <a:bodyPr/>
          <a:lstStyle/>
          <a:p>
            <a:pPr eaLnBrk="1" hangingPunct="1"/>
            <a:r>
              <a:rPr lang="en-US" altLang="en-US"/>
              <a:t>Examples</a:t>
            </a:r>
          </a:p>
        </p:txBody>
      </p:sp>
      <p:sp>
        <p:nvSpPr>
          <p:cNvPr id="150531" name="Rectangle 3">
            <a:extLst>
              <a:ext uri="{FF2B5EF4-FFF2-40B4-BE49-F238E27FC236}">
                <a16:creationId xmlns="" xmlns:a16="http://schemas.microsoft.com/office/drawing/2014/main" id="{83932A6C-D7F5-8845-265D-04C16097C322}"/>
              </a:ext>
            </a:extLst>
          </p:cNvPr>
          <p:cNvSpPr>
            <a:spLocks noGrp="1" noChangeArrowheads="1"/>
          </p:cNvSpPr>
          <p:nvPr>
            <p:ph type="body" idx="1"/>
          </p:nvPr>
        </p:nvSpPr>
        <p:spPr>
          <a:xfrm>
            <a:off x="1874838" y="1228726"/>
            <a:ext cx="8470900" cy="5127624"/>
          </a:xfrm>
        </p:spPr>
        <p:txBody>
          <a:bodyPr/>
          <a:lstStyle/>
          <a:p>
            <a:pPr lvl="1" eaLnBrk="1" hangingPunct="1">
              <a:lnSpc>
                <a:spcPct val="200000"/>
              </a:lnSpc>
            </a:pPr>
            <a:r>
              <a:rPr lang="en-US" altLang="en-US" dirty="0">
                <a:latin typeface="Comic Sans MS" panose="030F0702030302020204" pitchFamily="66" charset="0"/>
              </a:rPr>
              <a:t>2n</a:t>
            </a:r>
            <a:r>
              <a:rPr lang="en-US" altLang="en-US" baseline="30000" dirty="0">
                <a:latin typeface="Comic Sans MS" panose="030F0702030302020204" pitchFamily="66" charset="0"/>
              </a:rPr>
              <a:t>2</a:t>
            </a:r>
            <a:r>
              <a:rPr lang="en-US" altLang="en-US" dirty="0">
                <a:latin typeface="Comic Sans MS" panose="030F0702030302020204" pitchFamily="66" charset="0"/>
              </a:rPr>
              <a:t> = O(n</a:t>
            </a:r>
            <a:r>
              <a:rPr lang="en-US" altLang="en-US" baseline="30000" dirty="0">
                <a:latin typeface="Comic Sans MS" panose="030F0702030302020204" pitchFamily="66" charset="0"/>
              </a:rPr>
              <a:t>3</a:t>
            </a:r>
            <a:r>
              <a:rPr lang="en-US" altLang="en-US" dirty="0">
                <a:latin typeface="Comic Sans MS" panose="030F0702030302020204" pitchFamily="66" charset="0"/>
              </a:rPr>
              <a:t>):</a:t>
            </a:r>
          </a:p>
          <a:p>
            <a:pPr lvl="1" eaLnBrk="1" hangingPunct="1">
              <a:lnSpc>
                <a:spcPct val="200000"/>
              </a:lnSpc>
            </a:pPr>
            <a:r>
              <a:rPr lang="en-US" altLang="en-US" dirty="0">
                <a:latin typeface="Comic Sans MS" panose="030F0702030302020204" pitchFamily="66" charset="0"/>
              </a:rPr>
              <a:t> n</a:t>
            </a:r>
            <a:r>
              <a:rPr lang="en-US" altLang="en-US" baseline="30000" dirty="0">
                <a:latin typeface="Comic Sans MS" panose="030F0702030302020204" pitchFamily="66" charset="0"/>
              </a:rPr>
              <a:t>2</a:t>
            </a:r>
            <a:r>
              <a:rPr lang="en-US" altLang="en-US" dirty="0">
                <a:latin typeface="Comic Sans MS" panose="030F0702030302020204" pitchFamily="66" charset="0"/>
              </a:rPr>
              <a:t> = O(n</a:t>
            </a:r>
            <a:r>
              <a:rPr lang="en-US" altLang="en-US" baseline="30000" dirty="0">
                <a:latin typeface="Comic Sans MS" panose="030F0702030302020204" pitchFamily="66" charset="0"/>
              </a:rPr>
              <a:t>2</a:t>
            </a:r>
            <a:r>
              <a:rPr lang="en-US" altLang="en-US" dirty="0">
                <a:latin typeface="Comic Sans MS" panose="030F0702030302020204" pitchFamily="66" charset="0"/>
              </a:rPr>
              <a:t>):</a:t>
            </a:r>
          </a:p>
          <a:p>
            <a:pPr lvl="1" eaLnBrk="1" hangingPunct="1">
              <a:lnSpc>
                <a:spcPct val="200000"/>
              </a:lnSpc>
            </a:pPr>
            <a:r>
              <a:rPr lang="en-US" altLang="en-US" dirty="0">
                <a:latin typeface="Comic Sans MS" panose="030F0702030302020204" pitchFamily="66" charset="0"/>
              </a:rPr>
              <a:t> 1000n</a:t>
            </a:r>
            <a:r>
              <a:rPr lang="en-US" altLang="en-US" baseline="30000" dirty="0">
                <a:latin typeface="Comic Sans MS" panose="030F0702030302020204" pitchFamily="66" charset="0"/>
              </a:rPr>
              <a:t>2</a:t>
            </a:r>
            <a:r>
              <a:rPr lang="en-US" altLang="en-US" dirty="0">
                <a:latin typeface="Comic Sans MS" panose="030F0702030302020204" pitchFamily="66" charset="0"/>
              </a:rPr>
              <a:t>+1000n = O(n</a:t>
            </a:r>
            <a:r>
              <a:rPr lang="en-US" altLang="en-US" baseline="30000" dirty="0">
                <a:latin typeface="Comic Sans MS" panose="030F0702030302020204" pitchFamily="66" charset="0"/>
              </a:rPr>
              <a:t>2</a:t>
            </a:r>
            <a:r>
              <a:rPr lang="en-US" altLang="en-US" dirty="0">
                <a:latin typeface="Comic Sans MS" panose="030F0702030302020204" pitchFamily="66" charset="0"/>
              </a:rPr>
              <a:t>): </a:t>
            </a:r>
          </a:p>
          <a:p>
            <a:pPr lvl="1" eaLnBrk="1" hangingPunct="1">
              <a:lnSpc>
                <a:spcPct val="200000"/>
              </a:lnSpc>
              <a:buFontTx/>
              <a:buNone/>
            </a:pPr>
            <a:r>
              <a:rPr lang="en-US" altLang="en-US" dirty="0">
                <a:latin typeface="Comic Sans MS" panose="030F0702030302020204" pitchFamily="66" charset="0"/>
              </a:rPr>
              <a:t>	</a:t>
            </a:r>
          </a:p>
          <a:p>
            <a:pPr lvl="1" eaLnBrk="1" hangingPunct="1">
              <a:lnSpc>
                <a:spcPct val="200000"/>
              </a:lnSpc>
            </a:pPr>
            <a:r>
              <a:rPr lang="en-US" altLang="en-US" dirty="0">
                <a:latin typeface="Comic Sans MS" panose="030F0702030302020204" pitchFamily="66" charset="0"/>
              </a:rPr>
              <a:t> n = O(n</a:t>
            </a:r>
            <a:r>
              <a:rPr lang="en-US" altLang="en-US" baseline="30000" dirty="0">
                <a:latin typeface="Comic Sans MS" panose="030F0702030302020204" pitchFamily="66" charset="0"/>
              </a:rPr>
              <a:t>2</a:t>
            </a:r>
            <a:r>
              <a:rPr lang="en-US" altLang="en-US" dirty="0">
                <a:latin typeface="Comic Sans MS" panose="030F0702030302020204" pitchFamily="66" charset="0"/>
              </a:rPr>
              <a:t>):</a:t>
            </a:r>
          </a:p>
        </p:txBody>
      </p:sp>
      <p:sp>
        <p:nvSpPr>
          <p:cNvPr id="150532" name="Rectangle 4">
            <a:extLst>
              <a:ext uri="{FF2B5EF4-FFF2-40B4-BE49-F238E27FC236}">
                <a16:creationId xmlns="" xmlns:a16="http://schemas.microsoft.com/office/drawing/2014/main" id="{8F512FC8-18CC-6EBA-2953-0C37D3BA610D}"/>
              </a:ext>
            </a:extLst>
          </p:cNvPr>
          <p:cNvSpPr>
            <a:spLocks noChangeArrowheads="1"/>
          </p:cNvSpPr>
          <p:nvPr/>
        </p:nvSpPr>
        <p:spPr bwMode="auto">
          <a:xfrm>
            <a:off x="5128419" y="1400175"/>
            <a:ext cx="5146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accent2"/>
                </a:solidFill>
                <a:latin typeface="Comic Sans MS" panose="030F0702030302020204" pitchFamily="66" charset="0"/>
              </a:rPr>
              <a:t>2n</a:t>
            </a:r>
            <a:r>
              <a:rPr lang="en-US" altLang="en-US" sz="2400" baseline="30000" dirty="0">
                <a:solidFill>
                  <a:schemeClr val="accent2"/>
                </a:solidFill>
                <a:latin typeface="Comic Sans MS" panose="030F0702030302020204" pitchFamily="66" charset="0"/>
              </a:rPr>
              <a:t>2</a:t>
            </a:r>
            <a:r>
              <a:rPr lang="en-US" altLang="en-US" sz="2400" dirty="0">
                <a:solidFill>
                  <a:schemeClr val="accent2"/>
                </a:solidFill>
                <a:latin typeface="Comic Sans MS" panose="030F0702030302020204" pitchFamily="66" charset="0"/>
              </a:rPr>
              <a:t> </a:t>
            </a:r>
            <a:r>
              <a:rPr lang="en-US" altLang="en-US" sz="2400" dirty="0">
                <a:solidFill>
                  <a:schemeClr val="accent2"/>
                </a:solidFill>
                <a:latin typeface="Comic Sans MS" panose="030F0702030302020204" pitchFamily="66" charset="0"/>
                <a:sym typeface="Symbol" panose="05050102010706020507" pitchFamily="18" charset="2"/>
              </a:rPr>
              <a:t>≤</a:t>
            </a:r>
            <a:r>
              <a:rPr lang="en-US" altLang="en-US" sz="2400" dirty="0">
                <a:solidFill>
                  <a:schemeClr val="accent2"/>
                </a:solidFill>
                <a:latin typeface="Comic Sans MS" panose="030F0702030302020204" pitchFamily="66" charset="0"/>
              </a:rPr>
              <a:t> cn</a:t>
            </a:r>
            <a:r>
              <a:rPr lang="en-US" altLang="en-US" sz="2400" baseline="30000" dirty="0">
                <a:solidFill>
                  <a:schemeClr val="accent2"/>
                </a:solidFill>
                <a:latin typeface="Comic Sans MS" panose="030F0702030302020204" pitchFamily="66" charset="0"/>
              </a:rPr>
              <a:t>3 </a:t>
            </a:r>
            <a:r>
              <a:rPr lang="en-US" altLang="en-US" sz="2400" dirty="0">
                <a:solidFill>
                  <a:schemeClr val="accent2"/>
                </a:solidFill>
                <a:latin typeface="Comic Sans MS" panose="030F0702030302020204" pitchFamily="66" charset="0"/>
                <a:sym typeface="Symbol" panose="05050102010706020507" pitchFamily="18" charset="2"/>
              </a:rPr>
              <a:t> 2 ≤ </a:t>
            </a:r>
            <a:r>
              <a:rPr lang="en-US" altLang="en-US" sz="2400" dirty="0" err="1">
                <a:solidFill>
                  <a:schemeClr val="accent2"/>
                </a:solidFill>
                <a:latin typeface="Comic Sans MS" panose="030F0702030302020204" pitchFamily="66" charset="0"/>
                <a:sym typeface="Symbol" panose="05050102010706020507" pitchFamily="18" charset="2"/>
              </a:rPr>
              <a:t>cn</a:t>
            </a:r>
            <a:r>
              <a:rPr lang="en-US" altLang="en-US" sz="2400" dirty="0">
                <a:solidFill>
                  <a:schemeClr val="accent2"/>
                </a:solidFill>
                <a:latin typeface="Comic Sans MS" panose="030F0702030302020204" pitchFamily="66" charset="0"/>
                <a:sym typeface="Symbol" panose="05050102010706020507" pitchFamily="18" charset="2"/>
              </a:rPr>
              <a:t>  </a:t>
            </a:r>
            <a:r>
              <a:rPr lang="en-US" altLang="en-US" sz="2400" dirty="0">
                <a:solidFill>
                  <a:schemeClr val="accent2"/>
                </a:solidFill>
                <a:latin typeface="Comic Sans MS" panose="030F0702030302020204" pitchFamily="66" charset="0"/>
              </a:rPr>
              <a:t>c = 1 and n</a:t>
            </a:r>
            <a:r>
              <a:rPr lang="en-US" altLang="en-US" sz="2400" baseline="-25000" dirty="0">
                <a:solidFill>
                  <a:schemeClr val="accent2"/>
                </a:solidFill>
                <a:latin typeface="Comic Sans MS" panose="030F0702030302020204" pitchFamily="66" charset="0"/>
              </a:rPr>
              <a:t>0</a:t>
            </a:r>
            <a:r>
              <a:rPr lang="en-US" altLang="en-US" sz="2400" dirty="0">
                <a:solidFill>
                  <a:schemeClr val="accent2"/>
                </a:solidFill>
                <a:latin typeface="Comic Sans MS" panose="030F0702030302020204" pitchFamily="66" charset="0"/>
              </a:rPr>
              <a:t>= 2</a:t>
            </a:r>
          </a:p>
        </p:txBody>
      </p:sp>
      <p:sp>
        <p:nvSpPr>
          <p:cNvPr id="150533" name="Rectangle 5">
            <a:extLst>
              <a:ext uri="{FF2B5EF4-FFF2-40B4-BE49-F238E27FC236}">
                <a16:creationId xmlns="" xmlns:a16="http://schemas.microsoft.com/office/drawing/2014/main" id="{71529D25-61CF-F295-EE44-A56E10885C13}"/>
              </a:ext>
            </a:extLst>
          </p:cNvPr>
          <p:cNvSpPr>
            <a:spLocks noChangeArrowheads="1"/>
          </p:cNvSpPr>
          <p:nvPr/>
        </p:nvSpPr>
        <p:spPr bwMode="auto">
          <a:xfrm>
            <a:off x="5221288" y="2231232"/>
            <a:ext cx="4883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accent2"/>
                </a:solidFill>
                <a:latin typeface="Comic Sans MS" panose="030F0702030302020204" pitchFamily="66" charset="0"/>
              </a:rPr>
              <a:t>n</a:t>
            </a:r>
            <a:r>
              <a:rPr lang="en-US" altLang="en-US" sz="2400" baseline="30000" dirty="0">
                <a:solidFill>
                  <a:schemeClr val="accent2"/>
                </a:solidFill>
                <a:latin typeface="Comic Sans MS" panose="030F0702030302020204" pitchFamily="66" charset="0"/>
              </a:rPr>
              <a:t>2</a:t>
            </a:r>
            <a:r>
              <a:rPr lang="en-US" altLang="en-US" sz="2400" dirty="0">
                <a:solidFill>
                  <a:schemeClr val="accent2"/>
                </a:solidFill>
                <a:latin typeface="Comic Sans MS" panose="030F0702030302020204" pitchFamily="66" charset="0"/>
              </a:rPr>
              <a:t> </a:t>
            </a:r>
            <a:r>
              <a:rPr lang="en-US" altLang="en-US" sz="2400" dirty="0">
                <a:solidFill>
                  <a:schemeClr val="accent2"/>
                </a:solidFill>
                <a:latin typeface="Comic Sans MS" panose="030F0702030302020204" pitchFamily="66" charset="0"/>
                <a:sym typeface="Symbol" panose="05050102010706020507" pitchFamily="18" charset="2"/>
              </a:rPr>
              <a:t>≤</a:t>
            </a:r>
            <a:r>
              <a:rPr lang="en-US" altLang="en-US" sz="2400" dirty="0">
                <a:solidFill>
                  <a:schemeClr val="accent2"/>
                </a:solidFill>
                <a:latin typeface="Comic Sans MS" panose="030F0702030302020204" pitchFamily="66" charset="0"/>
              </a:rPr>
              <a:t> cn</a:t>
            </a:r>
            <a:r>
              <a:rPr lang="en-US" altLang="en-US" sz="2400" baseline="30000" dirty="0">
                <a:solidFill>
                  <a:schemeClr val="accent2"/>
                </a:solidFill>
                <a:latin typeface="Comic Sans MS" panose="030F0702030302020204" pitchFamily="66" charset="0"/>
              </a:rPr>
              <a:t>2 </a:t>
            </a:r>
            <a:r>
              <a:rPr lang="en-US" altLang="en-US" sz="2400" dirty="0">
                <a:solidFill>
                  <a:schemeClr val="accent2"/>
                </a:solidFill>
                <a:latin typeface="Comic Sans MS" panose="030F0702030302020204" pitchFamily="66" charset="0"/>
                <a:sym typeface="Symbol" panose="05050102010706020507" pitchFamily="18" charset="2"/>
              </a:rPr>
              <a:t> c ≥  1   </a:t>
            </a:r>
            <a:r>
              <a:rPr lang="en-US" altLang="en-US" sz="2400" dirty="0">
                <a:solidFill>
                  <a:schemeClr val="accent2"/>
                </a:solidFill>
                <a:latin typeface="Comic Sans MS" panose="030F0702030302020204" pitchFamily="66" charset="0"/>
              </a:rPr>
              <a:t>c = 1 and n</a:t>
            </a:r>
            <a:r>
              <a:rPr lang="en-US" altLang="en-US" sz="2400" baseline="-25000" dirty="0">
                <a:solidFill>
                  <a:schemeClr val="accent2"/>
                </a:solidFill>
                <a:latin typeface="Comic Sans MS" panose="030F0702030302020204" pitchFamily="66" charset="0"/>
              </a:rPr>
              <a:t>0</a:t>
            </a:r>
            <a:r>
              <a:rPr lang="en-US" altLang="en-US" sz="2400" dirty="0">
                <a:solidFill>
                  <a:schemeClr val="accent2"/>
                </a:solidFill>
                <a:latin typeface="Comic Sans MS" panose="030F0702030302020204" pitchFamily="66" charset="0"/>
              </a:rPr>
              <a:t>= 1</a:t>
            </a:r>
          </a:p>
        </p:txBody>
      </p:sp>
      <p:sp>
        <p:nvSpPr>
          <p:cNvPr id="150534" name="Rectangle 6">
            <a:extLst>
              <a:ext uri="{FF2B5EF4-FFF2-40B4-BE49-F238E27FC236}">
                <a16:creationId xmlns="" xmlns:a16="http://schemas.microsoft.com/office/drawing/2014/main" id="{0FFB8419-63CC-B19B-DD7E-E8A6E5C13F07}"/>
              </a:ext>
            </a:extLst>
          </p:cNvPr>
          <p:cNvSpPr>
            <a:spLocks noChangeArrowheads="1"/>
          </p:cNvSpPr>
          <p:nvPr/>
        </p:nvSpPr>
        <p:spPr bwMode="auto">
          <a:xfrm>
            <a:off x="2882900" y="3790123"/>
            <a:ext cx="84709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solidFill>
                  <a:schemeClr val="accent2"/>
                </a:solidFill>
                <a:latin typeface="Comic Sans MS" panose="030F0702030302020204" pitchFamily="66" charset="0"/>
              </a:rPr>
              <a:t>1000n</a:t>
            </a:r>
            <a:r>
              <a:rPr lang="en-US" altLang="en-US" sz="2400" baseline="30000" dirty="0">
                <a:solidFill>
                  <a:schemeClr val="accent2"/>
                </a:solidFill>
                <a:latin typeface="Comic Sans MS" panose="030F0702030302020204" pitchFamily="66" charset="0"/>
              </a:rPr>
              <a:t>2</a:t>
            </a:r>
            <a:r>
              <a:rPr lang="en-US" altLang="en-US" sz="2400" dirty="0">
                <a:solidFill>
                  <a:schemeClr val="accent2"/>
                </a:solidFill>
                <a:latin typeface="Comic Sans MS" panose="030F0702030302020204" pitchFamily="66" charset="0"/>
              </a:rPr>
              <a:t>+1000n </a:t>
            </a:r>
            <a:r>
              <a:rPr lang="en-US" altLang="en-US" sz="2400" dirty="0">
                <a:solidFill>
                  <a:schemeClr val="accent2"/>
                </a:solidFill>
                <a:latin typeface="Comic Sans MS" panose="030F0702030302020204" pitchFamily="66" charset="0"/>
                <a:sym typeface="Symbol" panose="05050102010706020507" pitchFamily="18" charset="2"/>
              </a:rPr>
              <a:t>≤</a:t>
            </a:r>
            <a:r>
              <a:rPr lang="en-US" altLang="en-US" sz="2400" dirty="0">
                <a:solidFill>
                  <a:schemeClr val="accent2"/>
                </a:solidFill>
                <a:latin typeface="Comic Sans MS" panose="030F0702030302020204" pitchFamily="66" charset="0"/>
              </a:rPr>
              <a:t> 1000n</a:t>
            </a:r>
            <a:r>
              <a:rPr lang="en-US" altLang="en-US" sz="2400" baseline="30000" dirty="0">
                <a:solidFill>
                  <a:schemeClr val="accent2"/>
                </a:solidFill>
                <a:latin typeface="Comic Sans MS" panose="030F0702030302020204" pitchFamily="66" charset="0"/>
              </a:rPr>
              <a:t>2</a:t>
            </a:r>
            <a:r>
              <a:rPr lang="en-US" altLang="en-US" sz="2400" dirty="0">
                <a:solidFill>
                  <a:schemeClr val="accent2"/>
                </a:solidFill>
                <a:latin typeface="Comic Sans MS" panose="030F0702030302020204" pitchFamily="66" charset="0"/>
              </a:rPr>
              <a:t>+ n</a:t>
            </a:r>
            <a:r>
              <a:rPr lang="en-US" altLang="en-US" sz="2400" baseline="30000" dirty="0">
                <a:solidFill>
                  <a:schemeClr val="accent2"/>
                </a:solidFill>
                <a:latin typeface="Comic Sans MS" panose="030F0702030302020204" pitchFamily="66" charset="0"/>
              </a:rPr>
              <a:t>2</a:t>
            </a:r>
            <a:r>
              <a:rPr lang="en-US" altLang="en-US" sz="2400" dirty="0">
                <a:solidFill>
                  <a:schemeClr val="accent2"/>
                </a:solidFill>
                <a:latin typeface="Comic Sans MS" panose="030F0702030302020204" pitchFamily="66" charset="0"/>
              </a:rPr>
              <a:t> =1001n</a:t>
            </a:r>
            <a:r>
              <a:rPr lang="en-US" altLang="en-US" sz="2400" baseline="30000" dirty="0">
                <a:solidFill>
                  <a:schemeClr val="accent2"/>
                </a:solidFill>
                <a:latin typeface="Comic Sans MS" panose="030F0702030302020204" pitchFamily="66" charset="0"/>
              </a:rPr>
              <a:t>2</a:t>
            </a:r>
            <a:r>
              <a:rPr lang="en-US" altLang="en-US" sz="2400" dirty="0">
                <a:solidFill>
                  <a:schemeClr val="accent2"/>
                </a:solidFill>
                <a:latin typeface="Comic Sans MS" panose="030F0702030302020204" pitchFamily="66" charset="0"/>
                <a:sym typeface="Symbol" panose="05050102010706020507" pitchFamily="18" charset="2"/>
              </a:rPr>
              <a:t> c=1001 and n</a:t>
            </a:r>
            <a:r>
              <a:rPr lang="en-US" altLang="en-US" sz="2400" baseline="-25000" dirty="0">
                <a:solidFill>
                  <a:schemeClr val="accent2"/>
                </a:solidFill>
                <a:latin typeface="Comic Sans MS" panose="030F0702030302020204" pitchFamily="66" charset="0"/>
                <a:sym typeface="Symbol" panose="05050102010706020507" pitchFamily="18" charset="2"/>
              </a:rPr>
              <a:t>0</a:t>
            </a:r>
            <a:r>
              <a:rPr lang="en-US" altLang="en-US" sz="2400" dirty="0">
                <a:solidFill>
                  <a:schemeClr val="accent2"/>
                </a:solidFill>
                <a:latin typeface="Comic Sans MS" panose="030F0702030302020204" pitchFamily="66" charset="0"/>
                <a:sym typeface="Symbol" panose="05050102010706020507" pitchFamily="18" charset="2"/>
              </a:rPr>
              <a:t> = 1000</a:t>
            </a:r>
          </a:p>
        </p:txBody>
      </p:sp>
      <p:sp>
        <p:nvSpPr>
          <p:cNvPr id="150535" name="Rectangle 7">
            <a:extLst>
              <a:ext uri="{FF2B5EF4-FFF2-40B4-BE49-F238E27FC236}">
                <a16:creationId xmlns="" xmlns:a16="http://schemas.microsoft.com/office/drawing/2014/main" id="{614E0C26-78F3-E6B4-9996-4F6931F2C821}"/>
              </a:ext>
            </a:extLst>
          </p:cNvPr>
          <p:cNvSpPr>
            <a:spLocks noChangeArrowheads="1"/>
          </p:cNvSpPr>
          <p:nvPr/>
        </p:nvSpPr>
        <p:spPr bwMode="auto">
          <a:xfrm>
            <a:off x="4156076" y="4624388"/>
            <a:ext cx="5510213"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chemeClr val="accent2"/>
                </a:solidFill>
                <a:latin typeface="Comic Sans MS" panose="030F0702030302020204" pitchFamily="66" charset="0"/>
              </a:rPr>
              <a:t>n </a:t>
            </a:r>
            <a:r>
              <a:rPr lang="en-US" altLang="en-US" sz="2800">
                <a:solidFill>
                  <a:schemeClr val="accent2"/>
                </a:solidFill>
                <a:latin typeface="Comic Sans MS" panose="030F0702030302020204" pitchFamily="66" charset="0"/>
                <a:sym typeface="Symbol" panose="05050102010706020507" pitchFamily="18" charset="2"/>
              </a:rPr>
              <a:t>≤</a:t>
            </a:r>
            <a:r>
              <a:rPr lang="en-US" altLang="en-US" sz="2800">
                <a:solidFill>
                  <a:schemeClr val="accent2"/>
                </a:solidFill>
                <a:latin typeface="Comic Sans MS" panose="030F0702030302020204" pitchFamily="66" charset="0"/>
              </a:rPr>
              <a:t> cn</a:t>
            </a:r>
            <a:r>
              <a:rPr lang="en-US" altLang="en-US" sz="2800" baseline="30000">
                <a:solidFill>
                  <a:schemeClr val="accent2"/>
                </a:solidFill>
                <a:latin typeface="Comic Sans MS" panose="030F0702030302020204" pitchFamily="66" charset="0"/>
              </a:rPr>
              <a:t>2 </a:t>
            </a:r>
            <a:r>
              <a:rPr lang="en-US" altLang="en-US" sz="2800">
                <a:solidFill>
                  <a:schemeClr val="accent2"/>
                </a:solidFill>
                <a:latin typeface="Comic Sans MS" panose="030F0702030302020204" pitchFamily="66" charset="0"/>
                <a:sym typeface="Symbol" panose="05050102010706020507" pitchFamily="18" charset="2"/>
              </a:rPr>
              <a:t> cn ≥ 1  </a:t>
            </a:r>
            <a:r>
              <a:rPr lang="en-US" altLang="en-US" sz="2800">
                <a:solidFill>
                  <a:schemeClr val="accent2"/>
                </a:solidFill>
                <a:latin typeface="Comic Sans MS" panose="030F0702030302020204" pitchFamily="66" charset="0"/>
              </a:rPr>
              <a:t>c = 1 and n</a:t>
            </a:r>
            <a:r>
              <a:rPr lang="en-US" altLang="en-US" sz="2800" baseline="-25000">
                <a:solidFill>
                  <a:schemeClr val="accent2"/>
                </a:solidFill>
                <a:latin typeface="Comic Sans MS" panose="030F0702030302020204" pitchFamily="66" charset="0"/>
              </a:rPr>
              <a:t>0</a:t>
            </a:r>
            <a:r>
              <a:rPr lang="en-US" altLang="en-US" sz="2800">
                <a:solidFill>
                  <a:schemeClr val="accent2"/>
                </a:solidFill>
                <a:latin typeface="Comic Sans MS" panose="030F0702030302020204" pitchFamily="66" charset="0"/>
              </a:rPr>
              <a: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0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P spid="150533" grpId="0"/>
      <p:bldP spid="150534" grpId="0"/>
      <p:bldP spid="1505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BB6D4F-6EDD-A1B1-EEB7-5AA11F9EBDD4}"/>
              </a:ext>
            </a:extLst>
          </p:cNvPr>
          <p:cNvSpPr>
            <a:spLocks noGrp="1"/>
          </p:cNvSpPr>
          <p:nvPr>
            <p:ph type="title"/>
          </p:nvPr>
        </p:nvSpPr>
        <p:spPr>
          <a:xfrm>
            <a:off x="838200" y="365126"/>
            <a:ext cx="10515600" cy="960092"/>
          </a:xfrm>
        </p:spPr>
        <p:txBody>
          <a:bodyPr/>
          <a:lstStyle/>
          <a:p>
            <a:r>
              <a:rPr lang="en-US" dirty="0"/>
              <a:t>Introduction</a:t>
            </a:r>
          </a:p>
        </p:txBody>
      </p:sp>
      <p:sp>
        <p:nvSpPr>
          <p:cNvPr id="3" name="Content Placeholder 2">
            <a:extLst>
              <a:ext uri="{FF2B5EF4-FFF2-40B4-BE49-F238E27FC236}">
                <a16:creationId xmlns="" xmlns:a16="http://schemas.microsoft.com/office/drawing/2014/main" id="{50E81A93-3F1C-7FA4-DCED-A1F2D514DFDF}"/>
              </a:ext>
            </a:extLst>
          </p:cNvPr>
          <p:cNvSpPr>
            <a:spLocks noGrp="1"/>
          </p:cNvSpPr>
          <p:nvPr>
            <p:ph idx="1"/>
          </p:nvPr>
        </p:nvSpPr>
        <p:spPr/>
        <p:txBody>
          <a:bodyPr/>
          <a:lstStyle/>
          <a:p>
            <a:r>
              <a:rPr lang="en-US" dirty="0">
                <a:latin typeface="Cambria" panose="02040503050406030204" pitchFamily="18" charset="0"/>
                <a:ea typeface="Cambria" panose="02040503050406030204" pitchFamily="18" charset="0"/>
              </a:rPr>
              <a:t>Algorithm definition and its Characteristics</a:t>
            </a:r>
          </a:p>
          <a:p>
            <a:r>
              <a:rPr lang="en-US" dirty="0">
                <a:latin typeface="Cambria" panose="02040503050406030204" pitchFamily="18" charset="0"/>
                <a:ea typeface="Cambria" panose="02040503050406030204" pitchFamily="18" charset="0"/>
              </a:rPr>
              <a:t>Analysis of algorithm</a:t>
            </a:r>
          </a:p>
          <a:p>
            <a:pPr marL="457200" lvl="1" indent="0">
              <a:buNone/>
            </a:pPr>
            <a:r>
              <a:rPr lang="en-US" dirty="0">
                <a:latin typeface="Cambria" panose="02040503050406030204" pitchFamily="18" charset="0"/>
                <a:ea typeface="Cambria" panose="02040503050406030204" pitchFamily="18" charset="0"/>
              </a:rPr>
              <a:t>Time complexity</a:t>
            </a:r>
          </a:p>
          <a:p>
            <a:pPr marL="457200" lvl="1" indent="0">
              <a:buNone/>
            </a:pPr>
            <a:r>
              <a:rPr lang="en-US" dirty="0">
                <a:latin typeface="Cambria" panose="02040503050406030204" pitchFamily="18" charset="0"/>
                <a:ea typeface="Cambria" panose="02040503050406030204" pitchFamily="18" charset="0"/>
              </a:rPr>
              <a:t>Space complexity</a:t>
            </a:r>
          </a:p>
          <a:p>
            <a:r>
              <a:rPr lang="en-US" dirty="0">
                <a:latin typeface="Cambria" panose="02040503050406030204" pitchFamily="18" charset="0"/>
                <a:ea typeface="Cambria" panose="02040503050406030204" pitchFamily="18" charset="0"/>
              </a:rPr>
              <a:t>Recursion</a:t>
            </a:r>
          </a:p>
          <a:p>
            <a:r>
              <a:rPr lang="en-US" dirty="0">
                <a:latin typeface="Cambria" panose="02040503050406030204" pitchFamily="18" charset="0"/>
                <a:ea typeface="Cambria" panose="02040503050406030204" pitchFamily="18" charset="0"/>
              </a:rPr>
              <a:t>Rules and format of recursive function</a:t>
            </a:r>
          </a:p>
          <a:p>
            <a:r>
              <a:rPr lang="en-US" dirty="0">
                <a:latin typeface="Cambria" panose="02040503050406030204" pitchFamily="18" charset="0"/>
                <a:ea typeface="Cambria" panose="02040503050406030204" pitchFamily="18" charset="0"/>
              </a:rPr>
              <a:t>Recursion vs Iteration</a:t>
            </a:r>
          </a:p>
          <a:p>
            <a:r>
              <a:rPr lang="en-US" dirty="0">
                <a:latin typeface="Cambria" panose="02040503050406030204" pitchFamily="18" charset="0"/>
                <a:ea typeface="Cambria" panose="02040503050406030204" pitchFamily="18" charset="0"/>
              </a:rPr>
              <a:t>Examples</a:t>
            </a:r>
          </a:p>
          <a:p>
            <a:r>
              <a:rPr lang="en-US" dirty="0">
                <a:latin typeface="Cambria" panose="02040503050406030204" pitchFamily="18" charset="0"/>
                <a:ea typeface="Cambria" panose="02040503050406030204" pitchFamily="18" charset="0"/>
              </a:rPr>
              <a:t>Searching and sorting</a:t>
            </a:r>
          </a:p>
        </p:txBody>
      </p:sp>
    </p:spTree>
    <p:extLst>
      <p:ext uri="{BB962C8B-B14F-4D97-AF65-F5344CB8AC3E}">
        <p14:creationId xmlns="" xmlns:p14="http://schemas.microsoft.com/office/powerpoint/2010/main" val="2347817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9EDCCA-3C2C-F62B-3898-E183246E10A5}"/>
              </a:ext>
            </a:extLst>
          </p:cNvPr>
          <p:cNvSpPr>
            <a:spLocks noGrp="1"/>
          </p:cNvSpPr>
          <p:nvPr>
            <p:ph type="title"/>
          </p:nvPr>
        </p:nvSpPr>
        <p:spPr>
          <a:xfrm>
            <a:off x="643605" y="82274"/>
            <a:ext cx="10515600" cy="792932"/>
          </a:xfrm>
        </p:spPr>
        <p:txBody>
          <a:bodyPr/>
          <a:lstStyle/>
          <a:p>
            <a:r>
              <a:rPr lang="en-US" dirty="0"/>
              <a:t>Examples</a:t>
            </a:r>
          </a:p>
        </p:txBody>
      </p:sp>
      <p:sp>
        <p:nvSpPr>
          <p:cNvPr id="9" name="TextBox 8">
            <a:extLst>
              <a:ext uri="{FF2B5EF4-FFF2-40B4-BE49-F238E27FC236}">
                <a16:creationId xmlns="" xmlns:a16="http://schemas.microsoft.com/office/drawing/2014/main" id="{5F324B49-8944-503B-5170-7ABB4ED695A9}"/>
              </a:ext>
            </a:extLst>
          </p:cNvPr>
          <p:cNvSpPr txBox="1"/>
          <p:nvPr/>
        </p:nvSpPr>
        <p:spPr>
          <a:xfrm>
            <a:off x="1054946" y="2241437"/>
            <a:ext cx="3908220" cy="3130320"/>
          </a:xfrm>
          <a:prstGeom prst="rect">
            <a:avLst/>
          </a:prstGeom>
          <a:noFill/>
          <a:ln w="19050">
            <a:solidFill>
              <a:schemeClr val="tx1"/>
            </a:solidFill>
          </a:ln>
        </p:spPr>
        <p:txBody>
          <a:bodyPr wrap="square">
            <a:spAutoFit/>
          </a:bodyPr>
          <a:lstStyle/>
          <a:p>
            <a:r>
              <a:rPr lang="en-US" sz="2400" dirty="0">
                <a:latin typeface="Cambria" panose="02040503050406030204" pitchFamily="18" charset="0"/>
                <a:ea typeface="Cambria" panose="02040503050406030204" pitchFamily="18" charset="0"/>
              </a:rPr>
              <a:t>void function(int n) {</a:t>
            </a:r>
          </a:p>
          <a:p>
            <a:r>
              <a:rPr lang="en-US" sz="2400" dirty="0">
                <a:latin typeface="Cambria" panose="02040503050406030204" pitchFamily="18" charset="0"/>
                <a:ea typeface="Cambria" panose="02040503050406030204" pitchFamily="18" charset="0"/>
              </a:rPr>
              <a:t>	int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=1,s=1;</a:t>
            </a:r>
          </a:p>
          <a:p>
            <a:r>
              <a:rPr lang="en-US" sz="2400" dirty="0">
                <a:latin typeface="Cambria" panose="02040503050406030204" pitchFamily="18" charset="0"/>
                <a:ea typeface="Cambria" panose="02040503050406030204" pitchFamily="18" charset="0"/>
              </a:rPr>
              <a:t>	while (s&lt;=n) {</a:t>
            </a:r>
          </a:p>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s=</a:t>
            </a:r>
            <a:r>
              <a:rPr lang="en-US" sz="2400" dirty="0" err="1">
                <a:latin typeface="Cambria" panose="02040503050406030204" pitchFamily="18" charset="0"/>
                <a:ea typeface="Cambria" panose="02040503050406030204" pitchFamily="18" charset="0"/>
              </a:rPr>
              <a:t>s+i</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printf</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p>
          <a:p>
            <a:r>
              <a:rPr lang="en-US" sz="2400" dirty="0">
                <a:latin typeface="Cambria" panose="02040503050406030204" pitchFamily="18" charset="0"/>
                <a:ea typeface="Cambria" panose="02040503050406030204" pitchFamily="18" charset="0"/>
              </a:rPr>
              <a:t>}</a:t>
            </a:r>
          </a:p>
        </p:txBody>
      </p:sp>
      <p:sp>
        <p:nvSpPr>
          <p:cNvPr id="10" name="TextBox 9">
            <a:extLst>
              <a:ext uri="{FF2B5EF4-FFF2-40B4-BE49-F238E27FC236}">
                <a16:creationId xmlns="" xmlns:a16="http://schemas.microsoft.com/office/drawing/2014/main" id="{D0D0138A-374E-79DB-7777-BEC601D92C7B}"/>
              </a:ext>
            </a:extLst>
          </p:cNvPr>
          <p:cNvSpPr txBox="1"/>
          <p:nvPr/>
        </p:nvSpPr>
        <p:spPr>
          <a:xfrm>
            <a:off x="909868" y="732790"/>
            <a:ext cx="6784999"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What is the time complexity of the following code?</a:t>
            </a:r>
          </a:p>
        </p:txBody>
      </p:sp>
      <p:sp>
        <p:nvSpPr>
          <p:cNvPr id="12" name="TextBox 11">
            <a:extLst>
              <a:ext uri="{FF2B5EF4-FFF2-40B4-BE49-F238E27FC236}">
                <a16:creationId xmlns="" xmlns:a16="http://schemas.microsoft.com/office/drawing/2014/main" id="{28C67303-E8D6-D375-BC5B-C0268C183DA0}"/>
              </a:ext>
            </a:extLst>
          </p:cNvPr>
          <p:cNvSpPr txBox="1"/>
          <p:nvPr/>
        </p:nvSpPr>
        <p:spPr>
          <a:xfrm>
            <a:off x="797451" y="1614138"/>
            <a:ext cx="1704890" cy="461665"/>
          </a:xfrm>
          <a:prstGeom prst="rect">
            <a:avLst/>
          </a:prstGeom>
          <a:noFill/>
        </p:spPr>
        <p:txBody>
          <a:bodyPr wrap="none" rtlCol="0">
            <a:spAutoFit/>
          </a:bodyPr>
          <a:lstStyle/>
          <a:p>
            <a:r>
              <a:rPr lang="en-US" sz="2400" u="sng" dirty="0">
                <a:latin typeface="Cambria" panose="02040503050406030204" pitchFamily="18" charset="0"/>
                <a:ea typeface="Cambria" panose="02040503050406030204" pitchFamily="18" charset="0"/>
              </a:rPr>
              <a:t>Example 1</a:t>
            </a:r>
            <a:r>
              <a:rPr lang="en-US" sz="2400" dirty="0">
                <a:latin typeface="Cambria" panose="02040503050406030204" pitchFamily="18" charset="0"/>
                <a:ea typeface="Cambria" panose="02040503050406030204" pitchFamily="18" charset="0"/>
              </a:rPr>
              <a:t>: </a:t>
            </a:r>
          </a:p>
        </p:txBody>
      </p:sp>
      <p:sp>
        <p:nvSpPr>
          <p:cNvPr id="14" name="TextBox 13">
            <a:extLst>
              <a:ext uri="{FF2B5EF4-FFF2-40B4-BE49-F238E27FC236}">
                <a16:creationId xmlns="" xmlns:a16="http://schemas.microsoft.com/office/drawing/2014/main" id="{C6D1C6F9-464E-4F0B-3B59-BD895FBBC160}"/>
              </a:ext>
            </a:extLst>
          </p:cNvPr>
          <p:cNvSpPr txBox="1"/>
          <p:nvPr/>
        </p:nvSpPr>
        <p:spPr>
          <a:xfrm>
            <a:off x="6396268" y="1717643"/>
            <a:ext cx="3869634" cy="1938992"/>
          </a:xfrm>
          <a:prstGeom prst="rect">
            <a:avLst/>
          </a:prstGeom>
          <a:noFill/>
          <a:ln w="12700">
            <a:solidFill>
              <a:schemeClr val="tx1"/>
            </a:solidFill>
          </a:ln>
        </p:spPr>
        <p:txBody>
          <a:bodyPr wrap="square">
            <a:spAutoFit/>
          </a:bodyPr>
          <a:lstStyle/>
          <a:p>
            <a:r>
              <a:rPr lang="en-US" sz="2400" dirty="0">
                <a:latin typeface="Cambria" panose="02040503050406030204" pitchFamily="18" charset="0"/>
                <a:ea typeface="Cambria" panose="02040503050406030204" pitchFamily="18" charset="0"/>
              </a:rPr>
              <a:t>void function(int n) {</a:t>
            </a:r>
          </a:p>
          <a:p>
            <a:r>
              <a:rPr lang="en-US" sz="2400" dirty="0">
                <a:latin typeface="Cambria" panose="02040503050406030204" pitchFamily="18" charset="0"/>
                <a:ea typeface="Cambria" panose="02040503050406030204" pitchFamily="18" charset="0"/>
              </a:rPr>
              <a:t>     int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 count=0;</a:t>
            </a:r>
          </a:p>
          <a:p>
            <a:r>
              <a:rPr lang="en-US" sz="2400" dirty="0">
                <a:latin typeface="Cambria" panose="02040503050406030204" pitchFamily="18" charset="0"/>
                <a:ea typeface="Cambria" panose="02040503050406030204" pitchFamily="18" charset="0"/>
              </a:rPr>
              <a:t>     for(</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=1;i*</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&lt;=n; </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count++;</a:t>
            </a:r>
          </a:p>
          <a:p>
            <a:r>
              <a:rPr lang="en-US" sz="2400"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 xmlns:a16="http://schemas.microsoft.com/office/drawing/2014/main" id="{C03EB369-42A3-40E7-6B6D-5F2F0815549F}"/>
              </a:ext>
            </a:extLst>
          </p:cNvPr>
          <p:cNvSpPr txBox="1"/>
          <p:nvPr/>
        </p:nvSpPr>
        <p:spPr>
          <a:xfrm>
            <a:off x="5989977" y="1201866"/>
            <a:ext cx="1704890" cy="461665"/>
          </a:xfrm>
          <a:prstGeom prst="rect">
            <a:avLst/>
          </a:prstGeom>
          <a:noFill/>
        </p:spPr>
        <p:txBody>
          <a:bodyPr wrap="none" rtlCol="0">
            <a:spAutoFit/>
          </a:bodyPr>
          <a:lstStyle/>
          <a:p>
            <a:r>
              <a:rPr lang="en-US" sz="2400" u="sng" dirty="0">
                <a:latin typeface="Cambria" panose="02040503050406030204" pitchFamily="18" charset="0"/>
                <a:ea typeface="Cambria" panose="02040503050406030204" pitchFamily="18" charset="0"/>
              </a:rPr>
              <a:t>Example 2</a:t>
            </a:r>
            <a:r>
              <a:rPr lang="en-US" sz="2400" dirty="0">
                <a:latin typeface="Cambria" panose="02040503050406030204" pitchFamily="18" charset="0"/>
                <a:ea typeface="Cambria" panose="02040503050406030204" pitchFamily="18" charset="0"/>
              </a:rPr>
              <a:t>: </a:t>
            </a:r>
          </a:p>
        </p:txBody>
      </p:sp>
      <p:sp>
        <p:nvSpPr>
          <p:cNvPr id="18" name="TextBox 17">
            <a:extLst>
              <a:ext uri="{FF2B5EF4-FFF2-40B4-BE49-F238E27FC236}">
                <a16:creationId xmlns="" xmlns:a16="http://schemas.microsoft.com/office/drawing/2014/main" id="{C31F7D63-3026-3067-4C72-656A7AE599BB}"/>
              </a:ext>
            </a:extLst>
          </p:cNvPr>
          <p:cNvSpPr txBox="1"/>
          <p:nvPr/>
        </p:nvSpPr>
        <p:spPr>
          <a:xfrm>
            <a:off x="6409520" y="4430408"/>
            <a:ext cx="4253947" cy="2308324"/>
          </a:xfrm>
          <a:prstGeom prst="rect">
            <a:avLst/>
          </a:prstGeom>
          <a:noFill/>
          <a:ln w="12700">
            <a:solidFill>
              <a:schemeClr val="tx1"/>
            </a:solidFill>
          </a:ln>
        </p:spPr>
        <p:txBody>
          <a:bodyPr wrap="square">
            <a:spAutoFit/>
          </a:bodyPr>
          <a:lstStyle>
            <a:defPPr>
              <a:defRPr lang="en-US"/>
            </a:defPPr>
            <a:lvl1pPr>
              <a:defRPr sz="2400">
                <a:latin typeface="Cambria" panose="02040503050406030204" pitchFamily="18" charset="0"/>
                <a:ea typeface="Cambria" panose="02040503050406030204" pitchFamily="18" charset="0"/>
              </a:defRPr>
            </a:lvl1pPr>
          </a:lstStyle>
          <a:p>
            <a:r>
              <a:rPr lang="en-US" dirty="0"/>
              <a:t>void function(int n){</a:t>
            </a:r>
          </a:p>
          <a:p>
            <a:r>
              <a:rPr lang="en-US" dirty="0"/>
              <a:t>	for(int </a:t>
            </a:r>
            <a:r>
              <a:rPr lang="en-US" dirty="0" err="1"/>
              <a:t>i</a:t>
            </a:r>
            <a:r>
              <a:rPr lang="en-US" dirty="0"/>
              <a:t>=1;i&lt;=</a:t>
            </a:r>
            <a:r>
              <a:rPr lang="en-US" dirty="0" err="1"/>
              <a:t>n;i</a:t>
            </a:r>
            <a:r>
              <a:rPr lang="en-US" dirty="0"/>
              <a:t>++) {</a:t>
            </a:r>
          </a:p>
          <a:p>
            <a:r>
              <a:rPr lang="en-US" dirty="0"/>
              <a:t>	   for(int j=1;j&lt;=</a:t>
            </a:r>
            <a:r>
              <a:rPr lang="en-US" dirty="0" err="1"/>
              <a:t>n;j</a:t>
            </a:r>
            <a:r>
              <a:rPr lang="en-US" dirty="0"/>
              <a:t>+=</a:t>
            </a:r>
            <a:r>
              <a:rPr lang="en-US" dirty="0" err="1"/>
              <a:t>i</a:t>
            </a:r>
            <a:r>
              <a:rPr lang="en-US" dirty="0"/>
              <a:t>)</a:t>
            </a:r>
          </a:p>
          <a:p>
            <a:r>
              <a:rPr lang="en-US" dirty="0"/>
              <a:t>                 </a:t>
            </a:r>
            <a:r>
              <a:rPr lang="en-US" dirty="0" err="1"/>
              <a:t>printf</a:t>
            </a:r>
            <a:r>
              <a:rPr lang="en-US" dirty="0"/>
              <a:t>("*");</a:t>
            </a:r>
          </a:p>
          <a:p>
            <a:r>
              <a:rPr lang="en-US" dirty="0"/>
              <a:t>	}</a:t>
            </a:r>
          </a:p>
          <a:p>
            <a:r>
              <a:rPr lang="en-US" dirty="0"/>
              <a:t>}</a:t>
            </a:r>
          </a:p>
        </p:txBody>
      </p:sp>
      <p:sp>
        <p:nvSpPr>
          <p:cNvPr id="20" name="TextBox 19">
            <a:extLst>
              <a:ext uri="{FF2B5EF4-FFF2-40B4-BE49-F238E27FC236}">
                <a16:creationId xmlns="" xmlns:a16="http://schemas.microsoft.com/office/drawing/2014/main" id="{7B994665-1FD7-F678-D618-E592CE08C129}"/>
              </a:ext>
            </a:extLst>
          </p:cNvPr>
          <p:cNvSpPr txBox="1"/>
          <p:nvPr/>
        </p:nvSpPr>
        <p:spPr>
          <a:xfrm>
            <a:off x="5901405" y="3873023"/>
            <a:ext cx="1704890" cy="461665"/>
          </a:xfrm>
          <a:prstGeom prst="rect">
            <a:avLst/>
          </a:prstGeom>
          <a:noFill/>
        </p:spPr>
        <p:txBody>
          <a:bodyPr wrap="none" rtlCol="0">
            <a:spAutoFit/>
          </a:bodyPr>
          <a:lstStyle/>
          <a:p>
            <a:r>
              <a:rPr lang="en-US" sz="2400" u="sng" dirty="0">
                <a:latin typeface="Cambria" panose="02040503050406030204" pitchFamily="18" charset="0"/>
                <a:ea typeface="Cambria" panose="02040503050406030204" pitchFamily="18" charset="0"/>
              </a:rPr>
              <a:t>Example 3</a:t>
            </a:r>
            <a:r>
              <a:rPr lang="en-US" sz="2400" dirty="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3413362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352BA2A3-D827-003E-9795-986FF495BAFD}"/>
              </a:ext>
            </a:extLst>
          </p:cNvPr>
          <p:cNvSpPr txBox="1"/>
          <p:nvPr/>
        </p:nvSpPr>
        <p:spPr>
          <a:xfrm>
            <a:off x="728872" y="783395"/>
            <a:ext cx="5155094" cy="4524315"/>
          </a:xfrm>
          <a:prstGeom prst="rect">
            <a:avLst/>
          </a:prstGeom>
          <a:noFill/>
          <a:ln w="19050">
            <a:solidFill>
              <a:schemeClr val="tx1"/>
            </a:solidFill>
          </a:ln>
        </p:spPr>
        <p:txBody>
          <a:bodyPr wrap="square">
            <a:spAutoFit/>
          </a:bodyPr>
          <a:lstStyle>
            <a:defPPr>
              <a:defRPr lang="en-US"/>
            </a:defPPr>
            <a:lvl1pPr>
              <a:defRPr sz="2400">
                <a:latin typeface="Cambria" panose="02040503050406030204" pitchFamily="18" charset="0"/>
                <a:ea typeface="Cambria" panose="02040503050406030204" pitchFamily="18" charset="0"/>
              </a:defRPr>
            </a:lvl1pPr>
          </a:lstStyle>
          <a:p>
            <a:r>
              <a:rPr lang="en-US" dirty="0"/>
              <a:t>void function(int n) {</a:t>
            </a:r>
          </a:p>
          <a:p>
            <a:r>
              <a:rPr lang="en-US" dirty="0"/>
              <a:t>	int </a:t>
            </a:r>
            <a:r>
              <a:rPr lang="en-US" dirty="0" err="1"/>
              <a:t>i</a:t>
            </a:r>
            <a:r>
              <a:rPr lang="en-US" dirty="0"/>
              <a:t>, j, k, count=0;</a:t>
            </a:r>
          </a:p>
          <a:p>
            <a:r>
              <a:rPr lang="en-US" dirty="0"/>
              <a:t>	for(</a:t>
            </a:r>
            <a:r>
              <a:rPr lang="en-US" dirty="0" err="1"/>
              <a:t>i</a:t>
            </a:r>
            <a:r>
              <a:rPr lang="en-US" dirty="0"/>
              <a:t>=n/2;i&lt;=n; </a:t>
            </a:r>
            <a:r>
              <a:rPr lang="en-US" dirty="0" err="1"/>
              <a:t>i</a:t>
            </a:r>
            <a:r>
              <a:rPr lang="en-US" dirty="0"/>
              <a:t>++) </a:t>
            </a:r>
          </a:p>
          <a:p>
            <a:r>
              <a:rPr lang="en-US" dirty="0"/>
              <a:t>	{</a:t>
            </a:r>
          </a:p>
          <a:p>
            <a:r>
              <a:rPr lang="en-US" dirty="0"/>
              <a:t>                    for(j=1;j+n/2 &lt;=n; </a:t>
            </a:r>
            <a:r>
              <a:rPr lang="en-US" dirty="0" err="1"/>
              <a:t>j++</a:t>
            </a:r>
            <a:r>
              <a:rPr lang="en-US" dirty="0"/>
              <a:t>) </a:t>
            </a:r>
          </a:p>
          <a:p>
            <a:r>
              <a:rPr lang="en-US" dirty="0"/>
              <a:t>	      {</a:t>
            </a:r>
          </a:p>
          <a:p>
            <a:r>
              <a:rPr lang="en-US" dirty="0"/>
              <a:t>                           for(k=1;k&lt;=n; k=k*2) {</a:t>
            </a:r>
          </a:p>
          <a:p>
            <a:r>
              <a:rPr lang="en-US" dirty="0"/>
              <a:t>                                  count++;</a:t>
            </a:r>
          </a:p>
          <a:p>
            <a:r>
              <a:rPr lang="en-US" dirty="0"/>
              <a:t>		}</a:t>
            </a:r>
          </a:p>
          <a:p>
            <a:r>
              <a:rPr lang="en-US" dirty="0"/>
              <a:t>	      }</a:t>
            </a:r>
          </a:p>
          <a:p>
            <a:r>
              <a:rPr lang="en-US" dirty="0"/>
              <a:t>	}</a:t>
            </a:r>
          </a:p>
          <a:p>
            <a:r>
              <a:rPr lang="en-US" dirty="0"/>
              <a:t>}</a:t>
            </a:r>
          </a:p>
        </p:txBody>
      </p:sp>
      <p:sp>
        <p:nvSpPr>
          <p:cNvPr id="17" name="TextBox 16">
            <a:extLst>
              <a:ext uri="{FF2B5EF4-FFF2-40B4-BE49-F238E27FC236}">
                <a16:creationId xmlns="" xmlns:a16="http://schemas.microsoft.com/office/drawing/2014/main" id="{902BDC20-A7FE-BF10-57A5-4B8779CA5652}"/>
              </a:ext>
            </a:extLst>
          </p:cNvPr>
          <p:cNvSpPr txBox="1"/>
          <p:nvPr/>
        </p:nvSpPr>
        <p:spPr>
          <a:xfrm>
            <a:off x="728871" y="175810"/>
            <a:ext cx="1656520" cy="461665"/>
          </a:xfrm>
          <a:prstGeom prst="rect">
            <a:avLst/>
          </a:prstGeom>
          <a:noFill/>
        </p:spPr>
        <p:txBody>
          <a:bodyPr wrap="square" rtlCol="0">
            <a:spAutoFit/>
          </a:bodyPr>
          <a:lstStyle/>
          <a:p>
            <a:r>
              <a:rPr lang="en-US" sz="2400" u="sng" dirty="0">
                <a:latin typeface="Cambria" panose="02040503050406030204" pitchFamily="18" charset="0"/>
                <a:ea typeface="Cambria" panose="02040503050406030204" pitchFamily="18" charset="0"/>
              </a:rPr>
              <a:t>Example 4</a:t>
            </a:r>
            <a:r>
              <a:rPr lang="en-US" sz="2400" dirty="0">
                <a:latin typeface="Cambria" panose="02040503050406030204" pitchFamily="18" charset="0"/>
                <a:ea typeface="Cambria" panose="02040503050406030204" pitchFamily="18" charset="0"/>
              </a:rPr>
              <a:t>: </a:t>
            </a:r>
          </a:p>
        </p:txBody>
      </p:sp>
      <p:sp>
        <p:nvSpPr>
          <p:cNvPr id="19" name="TextBox 18">
            <a:extLst>
              <a:ext uri="{FF2B5EF4-FFF2-40B4-BE49-F238E27FC236}">
                <a16:creationId xmlns="" xmlns:a16="http://schemas.microsoft.com/office/drawing/2014/main" id="{F53D4BE5-F405-1CD2-DAE5-C85BC7EB3F3E}"/>
              </a:ext>
            </a:extLst>
          </p:cNvPr>
          <p:cNvSpPr txBox="1"/>
          <p:nvPr/>
        </p:nvSpPr>
        <p:spPr>
          <a:xfrm>
            <a:off x="6347794" y="783394"/>
            <a:ext cx="5287616" cy="4524315"/>
          </a:xfrm>
          <a:prstGeom prst="rect">
            <a:avLst/>
          </a:prstGeom>
          <a:noFill/>
          <a:ln w="19050">
            <a:solidFill>
              <a:schemeClr val="tx1"/>
            </a:solidFill>
          </a:ln>
        </p:spPr>
        <p:txBody>
          <a:bodyPr wrap="square">
            <a:spAutoFit/>
          </a:bodyPr>
          <a:lstStyle>
            <a:defPPr>
              <a:defRPr lang="en-US"/>
            </a:defPPr>
            <a:lvl1pPr>
              <a:defRPr sz="2400">
                <a:latin typeface="Cambria" panose="02040503050406030204" pitchFamily="18" charset="0"/>
                <a:ea typeface="Cambria" panose="02040503050406030204" pitchFamily="18" charset="0"/>
              </a:defRPr>
            </a:lvl1pPr>
          </a:lstStyle>
          <a:p>
            <a:r>
              <a:rPr lang="en-US" dirty="0"/>
              <a:t>void function(int n) {</a:t>
            </a:r>
          </a:p>
          <a:p>
            <a:r>
              <a:rPr lang="en-US" dirty="0"/>
              <a:t>	int </a:t>
            </a:r>
            <a:r>
              <a:rPr lang="en-US" dirty="0" err="1"/>
              <a:t>i</a:t>
            </a:r>
            <a:r>
              <a:rPr lang="en-US" dirty="0"/>
              <a:t>, j, k, count=0;</a:t>
            </a:r>
          </a:p>
          <a:p>
            <a:r>
              <a:rPr lang="en-US" dirty="0"/>
              <a:t>	for(</a:t>
            </a:r>
            <a:r>
              <a:rPr lang="en-US" dirty="0" err="1"/>
              <a:t>i</a:t>
            </a:r>
            <a:r>
              <a:rPr lang="en-US" dirty="0"/>
              <a:t>=n/2;i&lt;=n; </a:t>
            </a:r>
            <a:r>
              <a:rPr lang="en-US" dirty="0" err="1"/>
              <a:t>i</a:t>
            </a:r>
            <a:r>
              <a:rPr lang="en-US" dirty="0"/>
              <a:t>++) </a:t>
            </a:r>
          </a:p>
          <a:p>
            <a:r>
              <a:rPr lang="en-US" dirty="0"/>
              <a:t>	{</a:t>
            </a:r>
          </a:p>
          <a:p>
            <a:r>
              <a:rPr lang="en-US" dirty="0"/>
              <a:t>                    for(j=1;j &lt;=n; j=j*2) </a:t>
            </a:r>
          </a:p>
          <a:p>
            <a:r>
              <a:rPr lang="en-US" dirty="0"/>
              <a:t>	      {</a:t>
            </a:r>
          </a:p>
          <a:p>
            <a:r>
              <a:rPr lang="en-US" dirty="0"/>
              <a:t>                           for(k=1;k&lt;=n; k=k*2) {</a:t>
            </a:r>
          </a:p>
          <a:p>
            <a:r>
              <a:rPr lang="en-US" dirty="0"/>
              <a:t>                                  count++;</a:t>
            </a:r>
          </a:p>
          <a:p>
            <a:r>
              <a:rPr lang="en-US" dirty="0"/>
              <a:t>		}</a:t>
            </a:r>
          </a:p>
          <a:p>
            <a:r>
              <a:rPr lang="en-US" dirty="0"/>
              <a:t>	      }</a:t>
            </a:r>
          </a:p>
          <a:p>
            <a:r>
              <a:rPr lang="en-US" dirty="0"/>
              <a:t>	}</a:t>
            </a:r>
          </a:p>
          <a:p>
            <a:r>
              <a:rPr lang="en-US" dirty="0"/>
              <a:t>}</a:t>
            </a:r>
          </a:p>
        </p:txBody>
      </p:sp>
      <p:sp>
        <p:nvSpPr>
          <p:cNvPr id="21" name="TextBox 20">
            <a:extLst>
              <a:ext uri="{FF2B5EF4-FFF2-40B4-BE49-F238E27FC236}">
                <a16:creationId xmlns="" xmlns:a16="http://schemas.microsoft.com/office/drawing/2014/main" id="{729C2E53-2D11-2313-5CB7-5A0CD52F74BE}"/>
              </a:ext>
            </a:extLst>
          </p:cNvPr>
          <p:cNvSpPr txBox="1"/>
          <p:nvPr/>
        </p:nvSpPr>
        <p:spPr>
          <a:xfrm>
            <a:off x="6347794" y="199220"/>
            <a:ext cx="1656520" cy="461665"/>
          </a:xfrm>
          <a:prstGeom prst="rect">
            <a:avLst/>
          </a:prstGeom>
          <a:noFill/>
        </p:spPr>
        <p:txBody>
          <a:bodyPr wrap="square" rtlCol="0">
            <a:spAutoFit/>
          </a:bodyPr>
          <a:lstStyle/>
          <a:p>
            <a:r>
              <a:rPr lang="en-US" sz="2400" u="sng" dirty="0">
                <a:latin typeface="Cambria" panose="02040503050406030204" pitchFamily="18" charset="0"/>
                <a:ea typeface="Cambria" panose="02040503050406030204" pitchFamily="18" charset="0"/>
              </a:rPr>
              <a:t>Example 5</a:t>
            </a:r>
            <a:r>
              <a:rPr lang="en-US" sz="2400" dirty="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3902422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79AFF4-73C7-587F-E3B3-0E2CA5F2B80E}"/>
              </a:ext>
            </a:extLst>
          </p:cNvPr>
          <p:cNvSpPr>
            <a:spLocks noGrp="1"/>
          </p:cNvSpPr>
          <p:nvPr>
            <p:ph type="title"/>
          </p:nvPr>
        </p:nvSpPr>
        <p:spPr>
          <a:xfrm>
            <a:off x="556591" y="153091"/>
            <a:ext cx="10515600" cy="668545"/>
          </a:xfrm>
        </p:spPr>
        <p:txBody>
          <a:bodyPr>
            <a:normAutofit fontScale="90000"/>
          </a:bodyPr>
          <a:lstStyle/>
          <a:p>
            <a:r>
              <a:rPr lang="en-US" dirty="0"/>
              <a:t>Space complexity</a:t>
            </a:r>
          </a:p>
        </p:txBody>
      </p:sp>
      <p:sp>
        <p:nvSpPr>
          <p:cNvPr id="3" name="Content Placeholder 2">
            <a:extLst>
              <a:ext uri="{FF2B5EF4-FFF2-40B4-BE49-F238E27FC236}">
                <a16:creationId xmlns="" xmlns:a16="http://schemas.microsoft.com/office/drawing/2014/main" id="{9B1F09D8-1872-5647-1756-7BD60C2F34A0}"/>
              </a:ext>
            </a:extLst>
          </p:cNvPr>
          <p:cNvSpPr>
            <a:spLocks noGrp="1"/>
          </p:cNvSpPr>
          <p:nvPr>
            <p:ph idx="1"/>
          </p:nvPr>
        </p:nvSpPr>
        <p:spPr>
          <a:xfrm>
            <a:off x="556591" y="903736"/>
            <a:ext cx="11224591" cy="5050528"/>
          </a:xfrm>
        </p:spPr>
        <p:txBody>
          <a:bodyPr>
            <a:normAutofit fontScale="92500"/>
          </a:bodyPr>
          <a:lstStyle/>
          <a:p>
            <a:pPr marL="0" marR="0">
              <a:lnSpc>
                <a:spcPct val="115000"/>
              </a:lnSpc>
              <a:spcBef>
                <a:spcPts val="0"/>
              </a:spcBef>
              <a:spcAft>
                <a:spcPts val="0"/>
              </a:spcAft>
            </a:pPr>
            <a:r>
              <a:rPr lang="en-IN" sz="2400" dirty="0">
                <a:effectLst/>
                <a:latin typeface="Times New Roman" panose="02020603050405020304" pitchFamily="18" charset="0"/>
                <a:ea typeface="Calibri" panose="020F0502020204030204" pitchFamily="34" charset="0"/>
                <a:cs typeface="Times New Roman" panose="02020603050405020304" pitchFamily="18" charset="0"/>
              </a:rPr>
              <a:t> The space complexity of an algorithm is the amount of memory it needs to run to completion.</a:t>
            </a:r>
          </a:p>
          <a:p>
            <a:pPr marL="0" marR="0" indent="0">
              <a:lnSpc>
                <a:spcPct val="115000"/>
              </a:lnSpc>
              <a:spcBef>
                <a:spcPts val="0"/>
              </a:spcBef>
              <a:spcAft>
                <a:spcPts val="0"/>
              </a:spcAft>
              <a:buNone/>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The space requirement S(P) of any algorithm P is calculated as</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	S(P) = c + </a:t>
            </a:r>
            <a:r>
              <a:rPr lang="en-IN" sz="2400" dirty="0" err="1">
                <a:latin typeface="Times New Roman" panose="02020603050405020304" pitchFamily="18" charset="0"/>
                <a:cs typeface="Times New Roman" panose="02020603050405020304" pitchFamily="18" charset="0"/>
              </a:rPr>
              <a:t>S</a:t>
            </a:r>
            <a:r>
              <a:rPr lang="en-IN" sz="2400" baseline="-25000" dirty="0" err="1">
                <a:latin typeface="Times New Roman" panose="02020603050405020304" pitchFamily="18" charset="0"/>
                <a:cs typeface="Times New Roman" panose="02020603050405020304" pitchFamily="18" charset="0"/>
              </a:rPr>
              <a:t>p</a:t>
            </a:r>
            <a:r>
              <a:rPr lang="en-IN" sz="2400" dirty="0">
                <a:latin typeface="Times New Roman" panose="02020603050405020304" pitchFamily="18" charset="0"/>
                <a:cs typeface="Times New Roman" panose="02020603050405020304" pitchFamily="18" charset="0"/>
              </a:rPr>
              <a:t> (instance characteristics) ,where c is constant.</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u="sng" dirty="0">
                <a:latin typeface="Times New Roman" panose="02020603050405020304" pitchFamily="18" charset="0"/>
                <a:cs typeface="Times New Roman" panose="02020603050405020304" pitchFamily="18" charset="0"/>
              </a:rPr>
              <a:t>Fixed part</a:t>
            </a:r>
            <a:r>
              <a:rPr lang="en-I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1. Instruction space( space for code) </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2. Independent of the characteristics (e.g., number, size) of the inputs and outputs.</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3. Space for simple variables ,fixed-size component variables ,constants and so on.</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u="sng" dirty="0">
                <a:latin typeface="Times New Roman" panose="02020603050405020304" pitchFamily="18" charset="0"/>
                <a:cs typeface="Times New Roman" panose="02020603050405020304" pitchFamily="18" charset="0"/>
              </a:rPr>
              <a:t>Variable part</a:t>
            </a:r>
            <a:r>
              <a:rPr lang="en-I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1 .Component variables whose size is dependent on the particular problem instance being solved.</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2. Referenced variables ( depends on instance characteristics)</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latin typeface="Times New Roman" panose="02020603050405020304" pitchFamily="18" charset="0"/>
                <a:cs typeface="Times New Roman" panose="02020603050405020304" pitchFamily="18" charset="0"/>
              </a:rPr>
              <a:t>3. Recursion stack space     </a:t>
            </a:r>
            <a:endParaRPr lang="en-US" sz="2400" dirty="0">
              <a:latin typeface="Times New Roman" panose="02020603050405020304" pitchFamily="18" charset="0"/>
              <a:cs typeface="Times New Roman" panose="02020603050405020304" pitchFamily="18" charset="0"/>
            </a:endParaRPr>
          </a:p>
          <a:p>
            <a:pPr marL="0" marR="0" indent="0">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p>
        </p:txBody>
      </p:sp>
    </p:spTree>
    <p:extLst>
      <p:ext uri="{BB962C8B-B14F-4D97-AF65-F5344CB8AC3E}">
        <p14:creationId xmlns="" xmlns:p14="http://schemas.microsoft.com/office/powerpoint/2010/main" val="835555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 xmlns:a16="http://schemas.microsoft.com/office/drawing/2014/main" id="{07A60D11-C042-7FDF-1E66-7ABE712D1AC2}"/>
              </a:ext>
            </a:extLst>
          </p:cNvPr>
          <p:cNvGraphicFramePr>
            <a:graphicFrameLocks noGrp="1"/>
          </p:cNvGraphicFramePr>
          <p:nvPr>
            <p:extLst>
              <p:ext uri="{D42A27DB-BD31-4B8C-83A1-F6EECF244321}">
                <p14:modId xmlns="" xmlns:p14="http://schemas.microsoft.com/office/powerpoint/2010/main" val="139273978"/>
              </p:ext>
            </p:extLst>
          </p:nvPr>
        </p:nvGraphicFramePr>
        <p:xfrm>
          <a:off x="911638" y="424070"/>
          <a:ext cx="10392466" cy="5897217"/>
        </p:xfrm>
        <a:graphic>
          <a:graphicData uri="http://schemas.openxmlformats.org/drawingml/2006/table">
            <a:tbl>
              <a:tblPr firstRow="1" bandRow="1">
                <a:tableStyleId>{5C22544A-7EE6-4342-B048-85BDC9FD1C3A}</a:tableStyleId>
              </a:tblPr>
              <a:tblGrid>
                <a:gridCol w="4943866">
                  <a:extLst>
                    <a:ext uri="{9D8B030D-6E8A-4147-A177-3AD203B41FA5}">
                      <a16:colId xmlns="" xmlns:a16="http://schemas.microsoft.com/office/drawing/2014/main" val="406089740"/>
                    </a:ext>
                  </a:extLst>
                </a:gridCol>
                <a:gridCol w="5448600">
                  <a:extLst>
                    <a:ext uri="{9D8B030D-6E8A-4147-A177-3AD203B41FA5}">
                      <a16:colId xmlns="" xmlns:a16="http://schemas.microsoft.com/office/drawing/2014/main" val="332532454"/>
                    </a:ext>
                  </a:extLst>
                </a:gridCol>
              </a:tblGrid>
              <a:tr h="401541">
                <a:tc gridSpan="2">
                  <a:txBody>
                    <a:bodyPr/>
                    <a:lstStyle/>
                    <a:p>
                      <a:r>
                        <a:rPr lang="en-US" dirty="0">
                          <a:solidFill>
                            <a:schemeClr val="tx1"/>
                          </a:solidFill>
                        </a:rPr>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480063871"/>
                  </a:ext>
                </a:extLst>
              </a:tr>
              <a:tr h="1436265">
                <a:tc>
                  <a:txBody>
                    <a:bodyPr/>
                    <a:lstStyle/>
                    <a:p>
                      <a:pPr marL="0" marR="0">
                        <a:lnSpc>
                          <a:spcPct val="115000"/>
                        </a:lnSpc>
                        <a:spcBef>
                          <a:spcPts val="0"/>
                        </a:spcBef>
                        <a:spcAft>
                          <a:spcPts val="0"/>
                        </a:spcAft>
                      </a:pPr>
                      <a:r>
                        <a:rPr lang="en-IN" sz="1800" dirty="0">
                          <a:effectLst/>
                          <a:latin typeface="Cambria" panose="02040503050406030204" pitchFamily="18" charset="0"/>
                          <a:ea typeface="Cambria" panose="02040503050406030204" pitchFamily="18" charset="0"/>
                          <a:cs typeface="Times New Roman" panose="02020603050405020304" pitchFamily="18" charset="0"/>
                        </a:rPr>
                        <a:t>1. Algorithm calculate(</a:t>
                      </a:r>
                      <a:r>
                        <a:rPr lang="en-IN" sz="1800" dirty="0" err="1">
                          <a:effectLst/>
                          <a:latin typeface="Cambria" panose="02040503050406030204" pitchFamily="18" charset="0"/>
                          <a:ea typeface="Cambria" panose="02040503050406030204" pitchFamily="18" charset="0"/>
                          <a:cs typeface="Times New Roman" panose="02020603050405020304" pitchFamily="18" charset="0"/>
                        </a:rPr>
                        <a:t>a,b,c</a:t>
                      </a:r>
                      <a:r>
                        <a:rPr lang="en-IN" sz="1800" dirty="0">
                          <a:effectLst/>
                          <a:latin typeface="Cambria" panose="02040503050406030204" pitchFamily="18" charset="0"/>
                          <a:ea typeface="Cambria" panose="02040503050406030204" pitchFamily="18" charset="0"/>
                          <a:cs typeface="Times New Roman" panose="02020603050405020304" pitchFamily="18" charset="0"/>
                        </a:rPr>
                        <a:t>)</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15000"/>
                        </a:lnSpc>
                        <a:spcBef>
                          <a:spcPts val="0"/>
                        </a:spcBef>
                        <a:spcAft>
                          <a:spcPts val="0"/>
                        </a:spcAft>
                      </a:pPr>
                      <a:r>
                        <a:rPr lang="en-IN" sz="1800" dirty="0">
                          <a:effectLst/>
                          <a:latin typeface="Cambria" panose="02040503050406030204" pitchFamily="18" charset="0"/>
                          <a:ea typeface="Cambria" panose="02040503050406030204" pitchFamily="18" charset="0"/>
                          <a:cs typeface="Times New Roman" panose="02020603050405020304" pitchFamily="18" charset="0"/>
                        </a:rPr>
                        <a:t>2.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15000"/>
                        </a:lnSpc>
                        <a:spcBef>
                          <a:spcPts val="0"/>
                        </a:spcBef>
                        <a:spcAft>
                          <a:spcPts val="0"/>
                        </a:spcAft>
                      </a:pPr>
                      <a:r>
                        <a:rPr lang="en-IN" sz="1800" dirty="0">
                          <a:effectLst/>
                          <a:latin typeface="Cambria" panose="02040503050406030204" pitchFamily="18" charset="0"/>
                          <a:ea typeface="Cambria" panose="02040503050406030204" pitchFamily="18" charset="0"/>
                          <a:cs typeface="Times New Roman" panose="02020603050405020304" pitchFamily="18" charset="0"/>
                        </a:rPr>
                        <a:t>3.	return </a:t>
                      </a:r>
                      <a:r>
                        <a:rPr lang="en-IN" sz="1800" dirty="0" err="1">
                          <a:effectLst/>
                          <a:latin typeface="Cambria" panose="02040503050406030204" pitchFamily="18" charset="0"/>
                          <a:ea typeface="Cambria" panose="02040503050406030204" pitchFamily="18" charset="0"/>
                          <a:cs typeface="Times New Roman" panose="02020603050405020304" pitchFamily="18" charset="0"/>
                        </a:rPr>
                        <a:t>a+b+b</a:t>
                      </a:r>
                      <a:r>
                        <a:rPr lang="en-IN" sz="1800" dirty="0">
                          <a:effectLst/>
                          <a:latin typeface="Cambria" panose="02040503050406030204" pitchFamily="18" charset="0"/>
                          <a:ea typeface="Cambria" panose="02040503050406030204" pitchFamily="18" charset="0"/>
                          <a:cs typeface="Times New Roman" panose="02020603050405020304" pitchFamily="18" charset="0"/>
                        </a:rPr>
                        <a:t>*c+(</a:t>
                      </a:r>
                      <a:r>
                        <a:rPr lang="en-IN" sz="1800" dirty="0" err="1">
                          <a:effectLst/>
                          <a:latin typeface="Cambria" panose="02040503050406030204" pitchFamily="18" charset="0"/>
                          <a:ea typeface="Cambria" panose="02040503050406030204" pitchFamily="18" charset="0"/>
                          <a:cs typeface="Times New Roman" panose="02020603050405020304" pitchFamily="18" charset="0"/>
                        </a:rPr>
                        <a:t>a+b-c</a:t>
                      </a:r>
                      <a:r>
                        <a:rPr lang="en-IN" sz="1800" dirty="0">
                          <a:effectLst/>
                          <a:latin typeface="Cambria" panose="02040503050406030204" pitchFamily="18" charset="0"/>
                          <a:ea typeface="Cambria" panose="02040503050406030204" pitchFamily="18" charset="0"/>
                          <a:cs typeface="Times New Roman" panose="02020603050405020304" pitchFamily="18" charset="0"/>
                        </a:rPr>
                        <a:t>)/(</a:t>
                      </a:r>
                      <a:r>
                        <a:rPr lang="en-IN" sz="1800" dirty="0" err="1">
                          <a:effectLst/>
                          <a:latin typeface="Cambria" panose="02040503050406030204" pitchFamily="18" charset="0"/>
                          <a:ea typeface="Cambria" panose="02040503050406030204" pitchFamily="18" charset="0"/>
                          <a:cs typeface="Times New Roman" panose="02020603050405020304" pitchFamily="18" charset="0"/>
                        </a:rPr>
                        <a:t>a+b</a:t>
                      </a:r>
                      <a:r>
                        <a:rPr lang="en-IN" sz="1800" dirty="0">
                          <a:effectLst/>
                          <a:latin typeface="Cambria" panose="02040503050406030204" pitchFamily="18" charset="0"/>
                          <a:ea typeface="Cambria" panose="02040503050406030204" pitchFamily="18" charset="0"/>
                          <a:cs typeface="Times New Roman" panose="02020603050405020304" pitchFamily="18" charset="0"/>
                        </a:rPr>
                        <a:t>)+4.0;</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15000"/>
                        </a:lnSpc>
                        <a:spcBef>
                          <a:spcPts val="0"/>
                        </a:spcBef>
                        <a:spcAft>
                          <a:spcPts val="0"/>
                        </a:spcAft>
                      </a:pPr>
                      <a:r>
                        <a:rPr lang="en-IN" sz="1800" dirty="0">
                          <a:effectLst/>
                          <a:latin typeface="Cambria" panose="02040503050406030204" pitchFamily="18" charset="0"/>
                          <a:ea typeface="Cambria" panose="02040503050406030204" pitchFamily="18" charset="0"/>
                          <a:cs typeface="Times New Roman" panose="02020603050405020304" pitchFamily="18" charset="0"/>
                        </a:rPr>
                        <a:t>4.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Cambria" panose="02040503050406030204" pitchFamily="18" charset="0"/>
                          <a:ea typeface="Cambria" panose="02040503050406030204" pitchFamily="18" charset="0"/>
                        </a:rPr>
                        <a:t>One word is enough to store </a:t>
                      </a:r>
                      <a:r>
                        <a:rPr lang="en-US" dirty="0" err="1">
                          <a:latin typeface="Cambria" panose="02040503050406030204" pitchFamily="18" charset="0"/>
                          <a:ea typeface="Cambria" panose="02040503050406030204" pitchFamily="18" charset="0"/>
                        </a:rPr>
                        <a:t>a,b,c</a:t>
                      </a:r>
                      <a:r>
                        <a:rPr lang="en-US" dirty="0">
                          <a:latin typeface="Cambria" panose="02040503050406030204" pitchFamily="18" charset="0"/>
                          <a:ea typeface="Cambria" panose="02040503050406030204" pitchFamily="18" charset="0"/>
                        </a:rPr>
                        <a:t> and result.</a:t>
                      </a:r>
                    </a:p>
                    <a:p>
                      <a:r>
                        <a:rPr lang="en-US" dirty="0" err="1">
                          <a:latin typeface="Cambria" panose="02040503050406030204" pitchFamily="18" charset="0"/>
                          <a:ea typeface="Cambria" panose="02040503050406030204" pitchFamily="18" charset="0"/>
                        </a:rPr>
                        <a:t>S</a:t>
                      </a:r>
                      <a:r>
                        <a:rPr lang="en-US" baseline="-25000" dirty="0" err="1">
                          <a:latin typeface="Cambria" panose="02040503050406030204" pitchFamily="18" charset="0"/>
                          <a:ea typeface="Cambria" panose="02040503050406030204" pitchFamily="18" charset="0"/>
                        </a:rPr>
                        <a:t>p</a:t>
                      </a:r>
                      <a:r>
                        <a:rPr lang="en-US" dirty="0">
                          <a:latin typeface="Cambria" panose="02040503050406030204" pitchFamily="18" charset="0"/>
                          <a:ea typeface="Cambria" panose="02040503050406030204" pitchFamily="18" charset="0"/>
                        </a:rPr>
                        <a:t>(Instance characteristics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7128871"/>
                  </a:ext>
                </a:extLst>
              </a:tr>
              <a:tr h="2178220">
                <a:tc>
                  <a:txBody>
                    <a:bodyPr/>
                    <a:lstStyle/>
                    <a:p>
                      <a:r>
                        <a:rPr lang="en-IN" sz="1800" kern="1200" dirty="0">
                          <a:solidFill>
                            <a:schemeClr val="dk1"/>
                          </a:solidFill>
                          <a:effectLst/>
                          <a:latin typeface="Cambria" panose="02040503050406030204" pitchFamily="18" charset="0"/>
                          <a:ea typeface="Cambria" panose="02040503050406030204" pitchFamily="18" charset="0"/>
                          <a:cs typeface="+mn-cs"/>
                        </a:rPr>
                        <a:t>1. Algorithm Sum(a, n)</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2. {</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3. 	s:=0.0;</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4.	for </a:t>
                      </a:r>
                      <a:r>
                        <a:rPr lang="en-IN" sz="1800" kern="1200" dirty="0" err="1">
                          <a:solidFill>
                            <a:schemeClr val="dk1"/>
                          </a:solidFill>
                          <a:effectLst/>
                          <a:latin typeface="Cambria" panose="02040503050406030204" pitchFamily="18" charset="0"/>
                          <a:ea typeface="Cambria" panose="02040503050406030204" pitchFamily="18" charset="0"/>
                          <a:cs typeface="+mn-cs"/>
                        </a:rPr>
                        <a:t>i</a:t>
                      </a:r>
                      <a:r>
                        <a:rPr lang="en-IN" sz="1800" kern="1200" dirty="0">
                          <a:solidFill>
                            <a:schemeClr val="dk1"/>
                          </a:solidFill>
                          <a:effectLst/>
                          <a:latin typeface="Cambria" panose="02040503050406030204" pitchFamily="18" charset="0"/>
                          <a:ea typeface="Cambria" panose="02040503050406030204" pitchFamily="18" charset="0"/>
                          <a:cs typeface="+mn-cs"/>
                        </a:rPr>
                        <a:t> := 1 to n do</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5. 		s := </a:t>
                      </a:r>
                      <a:r>
                        <a:rPr lang="en-IN" sz="1800" kern="1200" dirty="0" err="1">
                          <a:solidFill>
                            <a:schemeClr val="dk1"/>
                          </a:solidFill>
                          <a:effectLst/>
                          <a:latin typeface="Cambria" panose="02040503050406030204" pitchFamily="18" charset="0"/>
                          <a:ea typeface="Cambria" panose="02040503050406030204" pitchFamily="18" charset="0"/>
                          <a:cs typeface="+mn-cs"/>
                        </a:rPr>
                        <a:t>s+a</a:t>
                      </a:r>
                      <a:r>
                        <a:rPr lang="en-IN" sz="1800" kern="1200" dirty="0">
                          <a:solidFill>
                            <a:schemeClr val="dk1"/>
                          </a:solidFill>
                          <a:effectLst/>
                          <a:latin typeface="Cambria" panose="02040503050406030204" pitchFamily="18" charset="0"/>
                          <a:ea typeface="Cambria" panose="02040503050406030204" pitchFamily="18" charset="0"/>
                          <a:cs typeface="+mn-cs"/>
                        </a:rPr>
                        <a:t>[</a:t>
                      </a:r>
                      <a:r>
                        <a:rPr lang="en-IN" sz="1800" kern="1200" dirty="0" err="1">
                          <a:solidFill>
                            <a:schemeClr val="dk1"/>
                          </a:solidFill>
                          <a:effectLst/>
                          <a:latin typeface="Cambria" panose="02040503050406030204" pitchFamily="18" charset="0"/>
                          <a:ea typeface="Cambria" panose="02040503050406030204" pitchFamily="18" charset="0"/>
                          <a:cs typeface="+mn-cs"/>
                        </a:rPr>
                        <a:t>i</a:t>
                      </a:r>
                      <a:r>
                        <a:rPr lang="en-IN" sz="1800" kern="1200" dirty="0">
                          <a:solidFill>
                            <a:schemeClr val="dk1"/>
                          </a:solidFill>
                          <a:effectLst/>
                          <a:latin typeface="Cambria" panose="02040503050406030204" pitchFamily="18" charset="0"/>
                          <a:ea typeface="Cambria" panose="02040503050406030204" pitchFamily="18" charset="0"/>
                          <a:cs typeface="+mn-cs"/>
                        </a:rPr>
                        <a:t>];</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6.	return s;</a:t>
                      </a:r>
                      <a:endParaRPr lang="en-US" sz="1800" kern="1200" dirty="0">
                        <a:solidFill>
                          <a:schemeClr val="dk1"/>
                        </a:solidFill>
                        <a:effectLst/>
                        <a:latin typeface="Cambria" panose="02040503050406030204" pitchFamily="18" charset="0"/>
                        <a:ea typeface="Cambria" panose="02040503050406030204" pitchFamily="18" charset="0"/>
                        <a:cs typeface="+mn-cs"/>
                      </a:endParaRPr>
                    </a:p>
                    <a:p>
                      <a:r>
                        <a:rPr lang="en-IN" sz="1800" kern="1200" dirty="0">
                          <a:solidFill>
                            <a:schemeClr val="dk1"/>
                          </a:solidFill>
                          <a:effectLst/>
                          <a:latin typeface="Cambria" panose="02040503050406030204" pitchFamily="18" charset="0"/>
                          <a:ea typeface="Cambria" panose="02040503050406030204" pitchFamily="18" charset="0"/>
                          <a:cs typeface="+mn-cs"/>
                        </a:rPr>
                        <a:t>7 }</a:t>
                      </a:r>
                      <a:endParaRPr lang="en-US" sz="1800" kern="1200" dirty="0">
                        <a:solidFill>
                          <a:schemeClr val="dk1"/>
                        </a:solidFill>
                        <a:effectLst/>
                        <a:latin typeface="Cambria" panose="02040503050406030204" pitchFamily="18" charset="0"/>
                        <a:ea typeface="Cambria" panose="020405030504060302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Cambria" panose="02040503050406030204" pitchFamily="18" charset="0"/>
                          <a:ea typeface="Cambria" panose="02040503050406030204" pitchFamily="18" charset="0"/>
                        </a:rPr>
                        <a:t>For array a of size n = n words</a:t>
                      </a:r>
                    </a:p>
                    <a:p>
                      <a:r>
                        <a:rPr lang="en-US" dirty="0">
                          <a:latin typeface="Cambria" panose="02040503050406030204" pitchFamily="18" charset="0"/>
                          <a:ea typeface="Cambria" panose="02040503050406030204" pitchFamily="18" charset="0"/>
                        </a:rPr>
                        <a:t>For </a:t>
                      </a:r>
                      <a:r>
                        <a:rPr lang="en-US" dirty="0" err="1">
                          <a:latin typeface="Cambria" panose="02040503050406030204" pitchFamily="18" charset="0"/>
                          <a:ea typeface="Cambria" panose="02040503050406030204" pitchFamily="18" charset="0"/>
                        </a:rPr>
                        <a:t>n,i,and</a:t>
                      </a:r>
                      <a:r>
                        <a:rPr lang="en-US" dirty="0">
                          <a:latin typeface="Cambria" panose="02040503050406030204" pitchFamily="18" charset="0"/>
                          <a:ea typeface="Cambria" panose="02040503050406030204" pitchFamily="18" charset="0"/>
                        </a:rPr>
                        <a:t> s we need 3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Therefore, </a:t>
                      </a:r>
                      <a:r>
                        <a:rPr lang="en-US" dirty="0" err="1">
                          <a:latin typeface="Cambria" panose="02040503050406030204" pitchFamily="18" charset="0"/>
                          <a:ea typeface="Cambria" panose="02040503050406030204" pitchFamily="18" charset="0"/>
                        </a:rPr>
                        <a:t>S</a:t>
                      </a:r>
                      <a:r>
                        <a:rPr lang="en-US" baseline="-25000" dirty="0" err="1">
                          <a:latin typeface="Cambria" panose="02040503050406030204" pitchFamily="18" charset="0"/>
                          <a:ea typeface="Cambria" panose="02040503050406030204" pitchFamily="18" charset="0"/>
                        </a:rPr>
                        <a:t>p</a:t>
                      </a:r>
                      <a:r>
                        <a:rPr lang="en-US" dirty="0">
                          <a:latin typeface="Cambria" panose="02040503050406030204" pitchFamily="18" charset="0"/>
                          <a:ea typeface="Cambria" panose="02040503050406030204" pitchFamily="18" charset="0"/>
                        </a:rPr>
                        <a:t>(Instance characteristics )= (n+3)</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54801820"/>
                  </a:ext>
                </a:extLst>
              </a:tr>
              <a:tr h="1881191">
                <a:tc>
                  <a:txBody>
                    <a:bodyPr/>
                    <a:lstStyle/>
                    <a:p>
                      <a:r>
                        <a:rPr lang="en-IN" sz="1800" kern="1200" dirty="0">
                          <a:solidFill>
                            <a:schemeClr val="dk1"/>
                          </a:solidFill>
                          <a:effectLst/>
                          <a:latin typeface="+mn-lt"/>
                          <a:ea typeface="+mn-ea"/>
                          <a:cs typeface="+mn-cs"/>
                        </a:rPr>
                        <a:t>1. Algorithm </a:t>
                      </a:r>
                      <a:r>
                        <a:rPr lang="en-IN" sz="1800" kern="1200" dirty="0" err="1">
                          <a:solidFill>
                            <a:schemeClr val="dk1"/>
                          </a:solidFill>
                          <a:effectLst/>
                          <a:latin typeface="+mn-lt"/>
                          <a:ea typeface="+mn-ea"/>
                          <a:cs typeface="+mn-cs"/>
                        </a:rPr>
                        <a:t>Rsum</a:t>
                      </a:r>
                      <a:r>
                        <a:rPr lang="en-IN" sz="1800" kern="1200" dirty="0">
                          <a:solidFill>
                            <a:schemeClr val="dk1"/>
                          </a:solidFill>
                          <a:effectLst/>
                          <a:latin typeface="+mn-lt"/>
                          <a:ea typeface="+mn-ea"/>
                          <a:cs typeface="+mn-cs"/>
                        </a:rPr>
                        <a:t>(</a:t>
                      </a:r>
                      <a:r>
                        <a:rPr lang="en-IN" sz="1800" kern="1200" dirty="0" err="1">
                          <a:solidFill>
                            <a:schemeClr val="dk1"/>
                          </a:solidFill>
                          <a:effectLst/>
                          <a:latin typeface="+mn-lt"/>
                          <a:ea typeface="+mn-ea"/>
                          <a:cs typeface="+mn-cs"/>
                        </a:rPr>
                        <a:t>a,n</a:t>
                      </a:r>
                      <a:r>
                        <a:rPr lang="en-IN" sz="1800" kern="1200" dirty="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p>
                      <a:r>
                        <a:rPr lang="en-IN" sz="1800" kern="1200" dirty="0">
                          <a:solidFill>
                            <a:schemeClr val="dk1"/>
                          </a:solidFill>
                          <a:effectLst/>
                          <a:latin typeface="+mn-lt"/>
                          <a:ea typeface="+mn-ea"/>
                          <a:cs typeface="+mn-cs"/>
                        </a:rPr>
                        <a:t>2. {</a:t>
                      </a:r>
                      <a:endParaRPr lang="en-US" sz="1800" kern="1200" dirty="0">
                        <a:solidFill>
                          <a:schemeClr val="dk1"/>
                        </a:solidFill>
                        <a:effectLst/>
                        <a:latin typeface="+mn-lt"/>
                        <a:ea typeface="+mn-ea"/>
                        <a:cs typeface="+mn-cs"/>
                      </a:endParaRPr>
                    </a:p>
                    <a:p>
                      <a:r>
                        <a:rPr lang="en-IN" sz="1800" kern="1200" dirty="0">
                          <a:solidFill>
                            <a:schemeClr val="dk1"/>
                          </a:solidFill>
                          <a:effectLst/>
                          <a:latin typeface="+mn-lt"/>
                          <a:ea typeface="+mn-ea"/>
                          <a:cs typeface="+mn-cs"/>
                        </a:rPr>
                        <a:t>3.	if (n &lt;= 0) then return 0.0;</a:t>
                      </a:r>
                      <a:endParaRPr lang="en-US" sz="1800" kern="1200" dirty="0">
                        <a:solidFill>
                          <a:schemeClr val="dk1"/>
                        </a:solidFill>
                        <a:effectLst/>
                        <a:latin typeface="+mn-lt"/>
                        <a:ea typeface="+mn-ea"/>
                        <a:cs typeface="+mn-cs"/>
                      </a:endParaRPr>
                    </a:p>
                    <a:p>
                      <a:r>
                        <a:rPr lang="en-IN" sz="1800" kern="1200" dirty="0">
                          <a:solidFill>
                            <a:schemeClr val="dk1"/>
                          </a:solidFill>
                          <a:effectLst/>
                          <a:latin typeface="+mn-lt"/>
                          <a:ea typeface="+mn-ea"/>
                          <a:cs typeface="+mn-cs"/>
                        </a:rPr>
                        <a:t>4.	else  return </a:t>
                      </a:r>
                      <a:r>
                        <a:rPr lang="en-IN" sz="1800" kern="1200" dirty="0" err="1">
                          <a:solidFill>
                            <a:schemeClr val="dk1"/>
                          </a:solidFill>
                          <a:effectLst/>
                          <a:latin typeface="+mn-lt"/>
                          <a:ea typeface="+mn-ea"/>
                          <a:cs typeface="+mn-cs"/>
                        </a:rPr>
                        <a:t>RSum</a:t>
                      </a:r>
                      <a:r>
                        <a:rPr lang="en-IN" sz="1800" kern="1200" dirty="0">
                          <a:solidFill>
                            <a:schemeClr val="dk1"/>
                          </a:solidFill>
                          <a:effectLst/>
                          <a:latin typeface="+mn-lt"/>
                          <a:ea typeface="+mn-ea"/>
                          <a:cs typeface="+mn-cs"/>
                        </a:rPr>
                        <a:t>(a,n-1)+a[n];</a:t>
                      </a:r>
                      <a:endParaRPr lang="en-US" sz="1800" kern="1200" dirty="0">
                        <a:solidFill>
                          <a:schemeClr val="dk1"/>
                        </a:solidFill>
                        <a:effectLst/>
                        <a:latin typeface="+mn-lt"/>
                        <a:ea typeface="+mn-ea"/>
                        <a:cs typeface="+mn-cs"/>
                      </a:endParaRPr>
                    </a:p>
                    <a:p>
                      <a:r>
                        <a:rPr lang="en-IN" sz="1800" kern="1200" dirty="0">
                          <a:solidFill>
                            <a:schemeClr val="dk1"/>
                          </a:solidFill>
                          <a:effectLst/>
                          <a:latin typeface="+mn-lt"/>
                          <a:ea typeface="+mn-ea"/>
                          <a:cs typeface="+mn-cs"/>
                        </a:rPr>
                        <a:t>5.}</a:t>
                      </a:r>
                      <a:endParaRPr lang="en-US"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Cambria" panose="02040503050406030204" pitchFamily="18" charset="0"/>
                          <a:ea typeface="Cambria" panose="02040503050406030204" pitchFamily="18" charset="0"/>
                        </a:rPr>
                        <a:t>Two words for formal parameter a and n (One word for each of the formal parameters) and one word for return address. So, total 3 words for each call.</a:t>
                      </a:r>
                    </a:p>
                    <a:p>
                      <a:r>
                        <a:rPr lang="en-US" dirty="0">
                          <a:latin typeface="Cambria" panose="02040503050406030204" pitchFamily="18" charset="0"/>
                          <a:ea typeface="Cambria" panose="02040503050406030204" pitchFamily="18" charset="0"/>
                        </a:rPr>
                        <a:t>The recursion depth is n+1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ea typeface="Cambria" panose="02040503050406030204" pitchFamily="18" charset="0"/>
                        </a:rPr>
                        <a:t>Therefore, </a:t>
                      </a:r>
                      <a:r>
                        <a:rPr lang="en-US" dirty="0" err="1">
                          <a:latin typeface="Cambria" panose="02040503050406030204" pitchFamily="18" charset="0"/>
                          <a:ea typeface="Cambria" panose="02040503050406030204" pitchFamily="18" charset="0"/>
                        </a:rPr>
                        <a:t>S</a:t>
                      </a:r>
                      <a:r>
                        <a:rPr lang="en-US" baseline="-25000" dirty="0" err="1">
                          <a:latin typeface="Cambria" panose="02040503050406030204" pitchFamily="18" charset="0"/>
                          <a:ea typeface="Cambria" panose="02040503050406030204" pitchFamily="18" charset="0"/>
                        </a:rPr>
                        <a:t>p</a:t>
                      </a:r>
                      <a:r>
                        <a:rPr lang="en-US" dirty="0">
                          <a:latin typeface="Cambria" panose="02040503050406030204" pitchFamily="18" charset="0"/>
                          <a:ea typeface="Cambria" panose="02040503050406030204" pitchFamily="18" charset="0"/>
                        </a:rPr>
                        <a:t>(Instance characteristics )= 3 * (n+1)</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75803218"/>
                  </a:ext>
                </a:extLst>
              </a:tr>
            </a:tbl>
          </a:graphicData>
        </a:graphic>
      </p:graphicFrame>
    </p:spTree>
    <p:extLst>
      <p:ext uri="{BB962C8B-B14F-4D97-AF65-F5344CB8AC3E}">
        <p14:creationId xmlns="" xmlns:p14="http://schemas.microsoft.com/office/powerpoint/2010/main" val="1708607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B04483-F1BC-CBE9-FA94-8E15A663443D}"/>
              </a:ext>
            </a:extLst>
          </p:cNvPr>
          <p:cNvSpPr>
            <a:spLocks noGrp="1"/>
          </p:cNvSpPr>
          <p:nvPr>
            <p:ph type="title"/>
          </p:nvPr>
        </p:nvSpPr>
        <p:spPr>
          <a:xfrm>
            <a:off x="838200" y="169036"/>
            <a:ext cx="10515600" cy="867327"/>
          </a:xfrm>
        </p:spPr>
        <p:txBody>
          <a:bodyPr/>
          <a:lstStyle/>
          <a:p>
            <a:r>
              <a:rPr lang="en-US" dirty="0"/>
              <a:t>Recursion</a:t>
            </a:r>
          </a:p>
        </p:txBody>
      </p:sp>
      <p:sp>
        <p:nvSpPr>
          <p:cNvPr id="3" name="Content Placeholder 2">
            <a:extLst>
              <a:ext uri="{FF2B5EF4-FFF2-40B4-BE49-F238E27FC236}">
                <a16:creationId xmlns="" xmlns:a16="http://schemas.microsoft.com/office/drawing/2014/main" id="{9599296B-E95F-3A3D-02CA-9D3E51147C17}"/>
              </a:ext>
            </a:extLst>
          </p:cNvPr>
          <p:cNvSpPr>
            <a:spLocks noGrp="1"/>
          </p:cNvSpPr>
          <p:nvPr>
            <p:ph idx="1"/>
          </p:nvPr>
        </p:nvSpPr>
        <p:spPr>
          <a:xfrm>
            <a:off x="838200" y="1036362"/>
            <a:ext cx="10863470" cy="4900611"/>
          </a:xfrm>
        </p:spPr>
        <p:txBody>
          <a:bodyPr>
            <a:normAutofit/>
          </a:bodyPr>
          <a:lstStyle/>
          <a:p>
            <a:pPr>
              <a:lnSpc>
                <a:spcPct val="100000"/>
              </a:lnSpc>
            </a:pPr>
            <a:r>
              <a:rPr lang="en-US" sz="2400" dirty="0">
                <a:latin typeface="Cambria" panose="02040503050406030204" pitchFamily="18" charset="0"/>
                <a:ea typeface="Cambria" panose="02040503050406030204" pitchFamily="18" charset="0"/>
              </a:rPr>
              <a:t>A </a:t>
            </a:r>
            <a:r>
              <a:rPr lang="en-US" sz="2400" b="1" dirty="0">
                <a:latin typeface="Cambria" panose="02040503050406030204" pitchFamily="18" charset="0"/>
                <a:ea typeface="Cambria" panose="02040503050406030204" pitchFamily="18" charset="0"/>
              </a:rPr>
              <a:t>recursive function </a:t>
            </a:r>
            <a:r>
              <a:rPr lang="en-US" sz="2400" dirty="0">
                <a:latin typeface="Cambria" panose="02040503050406030204" pitchFamily="18" charset="0"/>
                <a:ea typeface="Cambria" panose="02040503050406030204" pitchFamily="18" charset="0"/>
              </a:rPr>
              <a:t>is a function that is defined in terms of itself. Similarly, an algorithm is said to be recursive if the same algorithm is invoked in the body.</a:t>
            </a:r>
          </a:p>
          <a:p>
            <a:pPr>
              <a:lnSpc>
                <a:spcPct val="100000"/>
              </a:lnSpc>
            </a:pPr>
            <a:r>
              <a:rPr lang="en-US" sz="2400" dirty="0">
                <a:latin typeface="Cambria" panose="02040503050406030204" pitchFamily="18" charset="0"/>
                <a:ea typeface="Cambria" panose="02040503050406030204" pitchFamily="18" charset="0"/>
              </a:rPr>
              <a:t> An algorithm that calls itself is </a:t>
            </a:r>
            <a:r>
              <a:rPr lang="en-US" sz="2400" b="1" dirty="0">
                <a:latin typeface="Cambria" panose="02040503050406030204" pitchFamily="18" charset="0"/>
                <a:ea typeface="Cambria" panose="02040503050406030204" pitchFamily="18" charset="0"/>
              </a:rPr>
              <a:t>direct recursive</a:t>
            </a:r>
            <a:r>
              <a:rPr lang="en-US" sz="2400" dirty="0">
                <a:latin typeface="Cambria" panose="02040503050406030204" pitchFamily="18" charset="0"/>
                <a:ea typeface="Cambria" panose="02040503050406030204" pitchFamily="18" charset="0"/>
              </a:rPr>
              <a:t>. Algorithm A is said to be </a:t>
            </a:r>
            <a:r>
              <a:rPr lang="en-US" sz="2400" b="1" dirty="0">
                <a:latin typeface="Cambria" panose="02040503050406030204" pitchFamily="18" charset="0"/>
                <a:ea typeface="Cambria" panose="02040503050406030204" pitchFamily="18" charset="0"/>
              </a:rPr>
              <a:t>indirect recursive </a:t>
            </a:r>
            <a:r>
              <a:rPr lang="en-US" sz="2400" dirty="0">
                <a:latin typeface="Cambria" panose="02040503050406030204" pitchFamily="18" charset="0"/>
                <a:ea typeface="Cambria" panose="02040503050406030204" pitchFamily="18" charset="0"/>
              </a:rPr>
              <a:t>if it calls another algorithm which in turn calls A.</a:t>
            </a:r>
          </a:p>
          <a:p>
            <a:pPr>
              <a:lnSpc>
                <a:spcPct val="100000"/>
              </a:lnSpc>
            </a:pPr>
            <a:r>
              <a:rPr lang="en-US" sz="2400" dirty="0">
                <a:latin typeface="Cambria" panose="02040503050406030204" pitchFamily="18" charset="0"/>
                <a:ea typeface="Cambria" panose="02040503050406030204" pitchFamily="18" charset="0"/>
              </a:rPr>
              <a:t>It is easy to prove the correctness of the recursive algorithm.</a:t>
            </a:r>
          </a:p>
          <a:p>
            <a:pPr marL="0" indent="0">
              <a:lnSpc>
                <a:spcPct val="100000"/>
              </a:lnSpc>
              <a:buNone/>
            </a:pPr>
            <a:r>
              <a:rPr lang="en-US" sz="2400" u="sng" dirty="0">
                <a:latin typeface="Cambria" panose="02040503050406030204" pitchFamily="18" charset="0"/>
                <a:ea typeface="Cambria" panose="02040503050406030204" pitchFamily="18" charset="0"/>
              </a:rPr>
              <a:t>Rules for designing recursive algorithms</a:t>
            </a:r>
          </a:p>
          <a:p>
            <a:pPr marL="457200" indent="-457200">
              <a:lnSpc>
                <a:spcPct val="100000"/>
              </a:lnSpc>
              <a:buFont typeface="+mj-lt"/>
              <a:buAutoNum type="arabicPeriod"/>
            </a:pPr>
            <a:r>
              <a:rPr lang="en-US" sz="2400" b="1" dirty="0">
                <a:latin typeface="Cambria" panose="02040503050406030204" pitchFamily="18" charset="0"/>
                <a:ea typeface="Cambria" panose="02040503050406030204" pitchFamily="18" charset="0"/>
              </a:rPr>
              <a:t>Base cases</a:t>
            </a:r>
            <a:r>
              <a:rPr lang="en-US" sz="2400" dirty="0">
                <a:latin typeface="Cambria" panose="02040503050406030204" pitchFamily="18" charset="0"/>
                <a:ea typeface="Cambria" panose="02040503050406030204" pitchFamily="18" charset="0"/>
              </a:rPr>
              <a:t> – At least one base case must present. </a:t>
            </a:r>
          </a:p>
          <a:p>
            <a:pPr marL="457200" indent="-457200">
              <a:lnSpc>
                <a:spcPct val="100000"/>
              </a:lnSpc>
              <a:buFont typeface="+mj-lt"/>
              <a:buAutoNum type="arabicPeriod"/>
            </a:pPr>
            <a:r>
              <a:rPr lang="en-US" sz="2400" b="1" dirty="0">
                <a:latin typeface="Cambria" panose="02040503050406030204" pitchFamily="18" charset="0"/>
                <a:ea typeface="Cambria" panose="02040503050406030204" pitchFamily="18" charset="0"/>
              </a:rPr>
              <a:t>Making </a:t>
            </a:r>
            <a:r>
              <a:rPr lang="en-US" sz="2400" b="1" dirty="0" smtClean="0">
                <a:latin typeface="Cambria" panose="02040503050406030204" pitchFamily="18" charset="0"/>
                <a:ea typeface="Cambria" panose="02040503050406030204" pitchFamily="18" charset="0"/>
              </a:rPr>
              <a:t>progress/General case </a:t>
            </a:r>
            <a:r>
              <a:rPr lang="en-US" sz="2400" dirty="0">
                <a:latin typeface="Cambria" panose="02040503050406030204" pitchFamily="18" charset="0"/>
                <a:ea typeface="Cambria" panose="02040503050406030204" pitchFamily="18" charset="0"/>
              </a:rPr>
              <a:t>- for every recursive call , problem should make progress towards the base case</a:t>
            </a:r>
            <a:r>
              <a:rPr lang="en-US" sz="2400" dirty="0" smtClean="0">
                <a:latin typeface="Cambria" panose="02040503050406030204" pitchFamily="18" charset="0"/>
                <a:ea typeface="Cambria" panose="02040503050406030204" pitchFamily="18" charset="0"/>
              </a:rPr>
              <a:t>. Each call must reduce the size of the problem.</a:t>
            </a:r>
            <a:endParaRPr lang="en-US" sz="2400" dirty="0">
              <a:latin typeface="Cambria" panose="02040503050406030204" pitchFamily="18" charset="0"/>
              <a:ea typeface="Cambria" panose="02040503050406030204" pitchFamily="18" charset="0"/>
            </a:endParaRPr>
          </a:p>
          <a:p>
            <a:pPr marL="457200" indent="-457200">
              <a:lnSpc>
                <a:spcPct val="100000"/>
              </a:lnSpc>
              <a:buFont typeface="+mj-lt"/>
              <a:buAutoNum type="arabicPeriod"/>
            </a:pPr>
            <a:r>
              <a:rPr lang="en-US" sz="2400" b="1" dirty="0">
                <a:latin typeface="Cambria" panose="02040503050406030204" pitchFamily="18" charset="0"/>
                <a:ea typeface="Cambria" panose="02040503050406030204" pitchFamily="18" charset="0"/>
              </a:rPr>
              <a:t>Design rule </a:t>
            </a:r>
            <a:r>
              <a:rPr lang="en-US" sz="2400" dirty="0">
                <a:latin typeface="Cambria" panose="02040503050406030204" pitchFamily="18" charset="0"/>
                <a:ea typeface="Cambria" panose="02040503050406030204" pitchFamily="18" charset="0"/>
              </a:rPr>
              <a:t>- Assume that all the recursive calls work.</a:t>
            </a:r>
          </a:p>
          <a:p>
            <a:pPr marL="457200" indent="-457200">
              <a:buFont typeface="+mj-lt"/>
              <a:buAutoNum type="arabicPeriod"/>
            </a:pPr>
            <a:endParaRPr lang="en-US" sz="2400" dirty="0">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646537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B04483-F1BC-CBE9-FA94-8E15A663443D}"/>
              </a:ext>
            </a:extLst>
          </p:cNvPr>
          <p:cNvSpPr>
            <a:spLocks noGrp="1"/>
          </p:cNvSpPr>
          <p:nvPr>
            <p:ph type="title"/>
          </p:nvPr>
        </p:nvSpPr>
        <p:spPr>
          <a:xfrm>
            <a:off x="838200" y="169036"/>
            <a:ext cx="10515600" cy="867327"/>
          </a:xfrm>
        </p:spPr>
        <p:txBody>
          <a:bodyPr/>
          <a:lstStyle/>
          <a:p>
            <a:r>
              <a:rPr lang="en-US" dirty="0" smtClean="0"/>
              <a:t>Limitations of Recursion</a:t>
            </a:r>
            <a:endParaRPr lang="en-US" dirty="0"/>
          </a:p>
        </p:txBody>
      </p:sp>
      <p:sp>
        <p:nvSpPr>
          <p:cNvPr id="3" name="Content Placeholder 2">
            <a:extLst>
              <a:ext uri="{FF2B5EF4-FFF2-40B4-BE49-F238E27FC236}">
                <a16:creationId xmlns="" xmlns:a16="http://schemas.microsoft.com/office/drawing/2014/main" id="{9599296B-E95F-3A3D-02CA-9D3E51147C17}"/>
              </a:ext>
            </a:extLst>
          </p:cNvPr>
          <p:cNvSpPr>
            <a:spLocks noGrp="1"/>
          </p:cNvSpPr>
          <p:nvPr>
            <p:ph idx="1"/>
          </p:nvPr>
        </p:nvSpPr>
        <p:spPr>
          <a:xfrm>
            <a:off x="838200" y="1036362"/>
            <a:ext cx="10863470" cy="4900611"/>
          </a:xfrm>
        </p:spPr>
        <p:txBody>
          <a:bodyPr>
            <a:normAutofit/>
          </a:bodyPr>
          <a:lstStyle/>
          <a:p>
            <a:pPr marL="457200" indent="-457200">
              <a:buNone/>
            </a:pPr>
            <a:endParaRPr lang="en-US" sz="2400" dirty="0">
              <a:latin typeface="Cambria" panose="02040503050406030204" pitchFamily="18" charset="0"/>
              <a:ea typeface="Cambria" panose="02040503050406030204" pitchFamily="18" charset="0"/>
            </a:endParaRPr>
          </a:p>
          <a:p>
            <a:pPr>
              <a:tabLst>
                <a:tab pos="536575" algn="l"/>
              </a:tabLst>
            </a:pPr>
            <a:r>
              <a:rPr lang="en-US" sz="3200" dirty="0" smtClean="0">
                <a:latin typeface="Cambria" panose="02040503050406030204" pitchFamily="18" charset="0"/>
                <a:ea typeface="Cambria" panose="02040503050406030204" pitchFamily="18" charset="0"/>
              </a:rPr>
              <a:t>Do not use recursion if  your answer is “NO” to any of the following:</a:t>
            </a:r>
          </a:p>
          <a:p>
            <a:pPr lvl="1">
              <a:tabLst>
                <a:tab pos="536575" algn="l"/>
              </a:tabLst>
            </a:pPr>
            <a:r>
              <a:rPr lang="en-US" sz="2800" dirty="0" smtClean="0">
                <a:latin typeface="Cambria" panose="02040503050406030204" pitchFamily="18" charset="0"/>
                <a:ea typeface="Cambria" panose="02040503050406030204" pitchFamily="18" charset="0"/>
              </a:rPr>
              <a:t>Is the algorithm or data structure naturally suited to recursion (</a:t>
            </a:r>
            <a:r>
              <a:rPr lang="en-US" sz="2800" dirty="0" err="1" smtClean="0">
                <a:latin typeface="Cambria" panose="02040503050406030204" pitchFamily="18" charset="0"/>
                <a:ea typeface="Cambria" panose="02040503050406030204" pitchFamily="18" charset="0"/>
              </a:rPr>
              <a:t>Eg</a:t>
            </a:r>
            <a:r>
              <a:rPr lang="en-US" sz="2800" dirty="0" smtClean="0">
                <a:latin typeface="Cambria" panose="02040503050406030204" pitchFamily="18" charset="0"/>
                <a:ea typeface="Cambria" panose="02040503050406030204" pitchFamily="18" charset="0"/>
              </a:rPr>
              <a:t>: binary search, towers of </a:t>
            </a:r>
            <a:r>
              <a:rPr lang="en-US" sz="2800" dirty="0" err="1" smtClean="0">
                <a:latin typeface="Cambria" panose="02040503050406030204" pitchFamily="18" charset="0"/>
                <a:ea typeface="Cambria" panose="02040503050406030204" pitchFamily="18" charset="0"/>
              </a:rPr>
              <a:t>hanoi</a:t>
            </a:r>
            <a:r>
              <a:rPr lang="en-US" sz="2800" dirty="0" smtClean="0">
                <a:latin typeface="Cambria" panose="02040503050406030204" pitchFamily="18" charset="0"/>
                <a:ea typeface="Cambria" panose="02040503050406030204" pitchFamily="18" charset="0"/>
              </a:rPr>
              <a:t>  for algorithms and Trees for data structures)</a:t>
            </a:r>
          </a:p>
          <a:p>
            <a:pPr lvl="1">
              <a:tabLst>
                <a:tab pos="536575" algn="l"/>
              </a:tabLst>
            </a:pPr>
            <a:r>
              <a:rPr lang="en-US" sz="2800" dirty="0" smtClean="0">
                <a:latin typeface="Cambria" panose="02040503050406030204" pitchFamily="18" charset="0"/>
                <a:ea typeface="Cambria" panose="02040503050406030204" pitchFamily="18" charset="0"/>
              </a:rPr>
              <a:t>Is the recursive solution shorter and more </a:t>
            </a:r>
            <a:r>
              <a:rPr lang="en-US" sz="2800" smtClean="0">
                <a:latin typeface="Cambria" panose="02040503050406030204" pitchFamily="18" charset="0"/>
                <a:ea typeface="Cambria" panose="02040503050406030204" pitchFamily="18" charset="0"/>
              </a:rPr>
              <a:t>understandable </a:t>
            </a:r>
            <a:endParaRPr lang="en-US" sz="2800" dirty="0" smtClean="0">
              <a:latin typeface="Cambria" panose="02040503050406030204" pitchFamily="18" charset="0"/>
              <a:ea typeface="Cambria" panose="02040503050406030204" pitchFamily="18" charset="0"/>
            </a:endParaRPr>
          </a:p>
          <a:p>
            <a:pPr lvl="1">
              <a:tabLst>
                <a:tab pos="536575" algn="l"/>
              </a:tabLst>
            </a:pPr>
            <a:r>
              <a:rPr lang="en-US" sz="2800" dirty="0" smtClean="0">
                <a:latin typeface="Cambria" panose="02040503050406030204" pitchFamily="18" charset="0"/>
                <a:ea typeface="Cambria" panose="02040503050406030204" pitchFamily="18" charset="0"/>
              </a:rPr>
              <a:t>Does the recursive solution run within acceptable time and space limits(</a:t>
            </a:r>
            <a:r>
              <a:rPr lang="en-US" sz="2800" dirty="0" err="1" smtClean="0">
                <a:latin typeface="Cambria" panose="02040503050406030204" pitchFamily="18" charset="0"/>
                <a:ea typeface="Cambria" panose="02040503050406030204" pitchFamily="18" charset="0"/>
              </a:rPr>
              <a:t>Eg</a:t>
            </a:r>
            <a:r>
              <a:rPr lang="en-US" sz="2800" dirty="0" smtClean="0">
                <a:latin typeface="Cambria" panose="02040503050406030204" pitchFamily="18" charset="0"/>
                <a:ea typeface="Cambria" panose="02040503050406030204" pitchFamily="18" charset="0"/>
              </a:rPr>
              <a:t>: Use recursion only when their efficiency is logarithmic)</a:t>
            </a:r>
          </a:p>
          <a:p>
            <a:pPr lvl="1"/>
            <a:endParaRPr lang="en-US" sz="2000" dirty="0" smtClean="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646537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ACD63E-0D19-14CF-9F43-11770808F0AF}"/>
              </a:ext>
            </a:extLst>
          </p:cNvPr>
          <p:cNvSpPr>
            <a:spLocks noGrp="1"/>
          </p:cNvSpPr>
          <p:nvPr>
            <p:ph type="title"/>
          </p:nvPr>
        </p:nvSpPr>
        <p:spPr>
          <a:xfrm>
            <a:off x="417143" y="125651"/>
            <a:ext cx="10515600" cy="774562"/>
          </a:xfrm>
        </p:spPr>
        <p:txBody>
          <a:bodyPr/>
          <a:lstStyle/>
          <a:p>
            <a:r>
              <a:rPr lang="en-US" dirty="0"/>
              <a:t>Examples</a:t>
            </a:r>
          </a:p>
        </p:txBody>
      </p:sp>
      <p:sp>
        <p:nvSpPr>
          <p:cNvPr id="3" name="Content Placeholder 2">
            <a:extLst>
              <a:ext uri="{FF2B5EF4-FFF2-40B4-BE49-F238E27FC236}">
                <a16:creationId xmlns="" xmlns:a16="http://schemas.microsoft.com/office/drawing/2014/main" id="{0D9E9A4B-2637-1201-F16F-51DD76F0905B}"/>
              </a:ext>
            </a:extLst>
          </p:cNvPr>
          <p:cNvSpPr>
            <a:spLocks noGrp="1"/>
          </p:cNvSpPr>
          <p:nvPr>
            <p:ph idx="1"/>
          </p:nvPr>
        </p:nvSpPr>
        <p:spPr>
          <a:xfrm>
            <a:off x="6443869" y="719727"/>
            <a:ext cx="4740965" cy="2955234"/>
          </a:xfrm>
        </p:spPr>
        <p:txBody>
          <a:bodyPr>
            <a:normAutofit fontScale="92500" lnSpcReduction="20000"/>
          </a:bodyPr>
          <a:lstStyle/>
          <a:p>
            <a:pPr marL="0" indent="0">
              <a:buNone/>
            </a:pPr>
            <a:r>
              <a:rPr lang="en-US" sz="2400" dirty="0"/>
              <a:t>Algorithm factorial(n) {</a:t>
            </a:r>
          </a:p>
          <a:p>
            <a:pPr marL="0" indent="0">
              <a:buNone/>
            </a:pPr>
            <a:r>
              <a:rPr lang="en-US" sz="2400" dirty="0"/>
              <a:t>          if n==0  </a:t>
            </a:r>
          </a:p>
          <a:p>
            <a:pPr marL="0" indent="0">
              <a:buNone/>
            </a:pPr>
            <a:r>
              <a:rPr lang="en-US" sz="2400" dirty="0"/>
              <a:t>               return 1;</a:t>
            </a:r>
          </a:p>
          <a:p>
            <a:pPr marL="0" indent="0">
              <a:buNone/>
            </a:pPr>
            <a:r>
              <a:rPr lang="en-US" sz="2400" dirty="0"/>
              <a:t>         else if n==1;</a:t>
            </a:r>
          </a:p>
          <a:p>
            <a:pPr marL="0" indent="0">
              <a:buNone/>
            </a:pPr>
            <a:r>
              <a:rPr lang="en-US" sz="2400" dirty="0"/>
              <a:t>               return 1;</a:t>
            </a:r>
          </a:p>
          <a:p>
            <a:pPr marL="0" indent="0">
              <a:buNone/>
            </a:pPr>
            <a:r>
              <a:rPr lang="en-US" sz="2400" dirty="0"/>
              <a:t>         else</a:t>
            </a:r>
          </a:p>
          <a:p>
            <a:pPr marL="0" indent="0">
              <a:buNone/>
            </a:pPr>
            <a:r>
              <a:rPr lang="en-US" sz="2400" dirty="0"/>
              <a:t>               return n*factorial(n-1);</a:t>
            </a:r>
          </a:p>
          <a:p>
            <a:pPr marL="0" indent="0">
              <a:buNone/>
            </a:pPr>
            <a:r>
              <a:rPr lang="en-US" sz="2400" dirty="0"/>
              <a:t>}</a:t>
            </a:r>
          </a:p>
        </p:txBody>
      </p:sp>
      <p:sp>
        <p:nvSpPr>
          <p:cNvPr id="4" name="TextBox 3">
            <a:extLst>
              <a:ext uri="{FF2B5EF4-FFF2-40B4-BE49-F238E27FC236}">
                <a16:creationId xmlns="" xmlns:a16="http://schemas.microsoft.com/office/drawing/2014/main" id="{BE6FFFD3-7839-0740-D1A9-4B351A2219D2}"/>
              </a:ext>
            </a:extLst>
          </p:cNvPr>
          <p:cNvSpPr txBox="1"/>
          <p:nvPr/>
        </p:nvSpPr>
        <p:spPr>
          <a:xfrm>
            <a:off x="488074" y="1366347"/>
            <a:ext cx="4773038" cy="1143070"/>
          </a:xfrm>
          <a:prstGeom prst="rect">
            <a:avLst/>
          </a:prstGeom>
          <a:noFill/>
        </p:spPr>
        <p:txBody>
          <a:bodyPr wrap="none" rtlCol="0">
            <a:spAutoFit/>
          </a:bodyPr>
          <a:lstStyle/>
          <a:p>
            <a:pPr>
              <a:lnSpc>
                <a:spcPct val="150000"/>
              </a:lnSpc>
            </a:pPr>
            <a:r>
              <a:rPr lang="en-US" sz="2400" dirty="0"/>
              <a:t>Factorial (n) = 1  if n=0 or n=1</a:t>
            </a:r>
          </a:p>
          <a:p>
            <a:pPr>
              <a:lnSpc>
                <a:spcPct val="150000"/>
              </a:lnSpc>
            </a:pPr>
            <a:r>
              <a:rPr lang="en-US" sz="2400" dirty="0"/>
              <a:t>                       = n* factorial(n-1) if n&gt;1</a:t>
            </a:r>
          </a:p>
        </p:txBody>
      </p:sp>
      <p:sp>
        <p:nvSpPr>
          <p:cNvPr id="6" name="TextBox 5">
            <a:extLst>
              <a:ext uri="{FF2B5EF4-FFF2-40B4-BE49-F238E27FC236}">
                <a16:creationId xmlns="" xmlns:a16="http://schemas.microsoft.com/office/drawing/2014/main" id="{F5087E68-24C6-EC96-8127-AA53B61CD2AF}"/>
              </a:ext>
            </a:extLst>
          </p:cNvPr>
          <p:cNvSpPr txBox="1"/>
          <p:nvPr/>
        </p:nvSpPr>
        <p:spPr>
          <a:xfrm>
            <a:off x="445306" y="4282862"/>
            <a:ext cx="5133859" cy="1697068"/>
          </a:xfrm>
          <a:prstGeom prst="rect">
            <a:avLst/>
          </a:prstGeom>
          <a:noFill/>
        </p:spPr>
        <p:txBody>
          <a:bodyPr wrap="square" rtlCol="0">
            <a:spAutoFit/>
          </a:bodyPr>
          <a:lstStyle/>
          <a:p>
            <a:pPr>
              <a:lnSpc>
                <a:spcPct val="150000"/>
              </a:lnSpc>
            </a:pPr>
            <a:r>
              <a:rPr lang="en-US" sz="2400" dirty="0"/>
              <a:t>If and b are positive integers, then </a:t>
            </a:r>
          </a:p>
          <a:p>
            <a:pPr>
              <a:lnSpc>
                <a:spcPct val="150000"/>
              </a:lnSpc>
            </a:pPr>
            <a:r>
              <a:rPr lang="en-US" sz="2400" dirty="0"/>
              <a:t>GCD (a,b)  = a                          if b=0</a:t>
            </a:r>
          </a:p>
          <a:p>
            <a:pPr>
              <a:lnSpc>
                <a:spcPct val="150000"/>
              </a:lnSpc>
            </a:pPr>
            <a:r>
              <a:rPr lang="en-US" sz="2400" dirty="0"/>
              <a:t>                   = GCD (b , a % b) otherwise</a:t>
            </a:r>
          </a:p>
        </p:txBody>
      </p:sp>
      <p:sp>
        <p:nvSpPr>
          <p:cNvPr id="7" name="Content Placeholder 2">
            <a:extLst>
              <a:ext uri="{FF2B5EF4-FFF2-40B4-BE49-F238E27FC236}">
                <a16:creationId xmlns="" xmlns:a16="http://schemas.microsoft.com/office/drawing/2014/main" id="{ED77A3EB-C59D-5006-CFC4-45326EDD2590}"/>
              </a:ext>
            </a:extLst>
          </p:cNvPr>
          <p:cNvSpPr txBox="1">
            <a:spLocks/>
          </p:cNvSpPr>
          <p:nvPr/>
        </p:nvSpPr>
        <p:spPr>
          <a:xfrm>
            <a:off x="6395830" y="3704710"/>
            <a:ext cx="4740965" cy="2640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Algorithm GCD(a,b) {</a:t>
            </a:r>
          </a:p>
          <a:p>
            <a:pPr marL="0" indent="0">
              <a:buFont typeface="Arial" panose="020B0604020202020204" pitchFamily="34" charset="0"/>
              <a:buNone/>
            </a:pPr>
            <a:r>
              <a:rPr lang="en-US" sz="2000" dirty="0"/>
              <a:t>          if b==0 </a:t>
            </a:r>
          </a:p>
          <a:p>
            <a:pPr marL="0" indent="0">
              <a:buFont typeface="Arial" panose="020B0604020202020204" pitchFamily="34" charset="0"/>
              <a:buNone/>
            </a:pPr>
            <a:r>
              <a:rPr lang="en-US" sz="2000" dirty="0"/>
              <a:t>               return a;</a:t>
            </a:r>
          </a:p>
          <a:p>
            <a:pPr marL="0" indent="0">
              <a:buFont typeface="Arial" panose="020B0604020202020204" pitchFamily="34" charset="0"/>
              <a:buNone/>
            </a:pPr>
            <a:r>
              <a:rPr lang="en-US" sz="2000" dirty="0"/>
              <a:t>         else</a:t>
            </a:r>
          </a:p>
          <a:p>
            <a:pPr marL="0" indent="0">
              <a:buFont typeface="Arial" panose="020B0604020202020204" pitchFamily="34" charset="0"/>
              <a:buNone/>
            </a:pPr>
            <a:r>
              <a:rPr lang="en-US" sz="2000" dirty="0"/>
              <a:t>               return GCD(b , </a:t>
            </a:r>
            <a:r>
              <a:rPr lang="en-US" sz="2000" dirty="0" err="1"/>
              <a:t>a%b</a:t>
            </a:r>
            <a:r>
              <a:rPr lang="en-US" sz="2000" dirty="0"/>
              <a:t>);</a:t>
            </a:r>
          </a:p>
          <a:p>
            <a:pPr marL="0" indent="0">
              <a:buFont typeface="Arial" panose="020B0604020202020204" pitchFamily="34" charset="0"/>
              <a:buNone/>
            </a:pPr>
            <a:r>
              <a:rPr lang="en-US" sz="2000" dirty="0"/>
              <a:t>}</a:t>
            </a:r>
          </a:p>
        </p:txBody>
      </p:sp>
      <p:sp>
        <p:nvSpPr>
          <p:cNvPr id="9" name="Right Brace 8">
            <a:extLst>
              <a:ext uri="{FF2B5EF4-FFF2-40B4-BE49-F238E27FC236}">
                <a16:creationId xmlns="" xmlns:a16="http://schemas.microsoft.com/office/drawing/2014/main" id="{7462FD36-1CAA-07C0-4F01-E1F6FDFA8162}"/>
              </a:ext>
            </a:extLst>
          </p:cNvPr>
          <p:cNvSpPr/>
          <p:nvPr/>
        </p:nvSpPr>
        <p:spPr>
          <a:xfrm>
            <a:off x="8600661" y="1139688"/>
            <a:ext cx="331304" cy="132521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 xmlns:a16="http://schemas.microsoft.com/office/drawing/2014/main" id="{166AC564-946C-7A5E-98AC-19DFFBF52584}"/>
              </a:ext>
            </a:extLst>
          </p:cNvPr>
          <p:cNvSpPr txBox="1"/>
          <p:nvPr/>
        </p:nvSpPr>
        <p:spPr>
          <a:xfrm>
            <a:off x="9476960" y="1597180"/>
            <a:ext cx="1417982" cy="369332"/>
          </a:xfrm>
          <a:prstGeom prst="rect">
            <a:avLst/>
          </a:prstGeom>
          <a:noFill/>
        </p:spPr>
        <p:txBody>
          <a:bodyPr wrap="square" rtlCol="0">
            <a:spAutoFit/>
          </a:bodyPr>
          <a:lstStyle/>
          <a:p>
            <a:r>
              <a:rPr lang="en-US" dirty="0"/>
              <a:t>Base cases</a:t>
            </a:r>
          </a:p>
        </p:txBody>
      </p:sp>
      <p:sp>
        <p:nvSpPr>
          <p:cNvPr id="12" name="TextBox 11">
            <a:extLst>
              <a:ext uri="{FF2B5EF4-FFF2-40B4-BE49-F238E27FC236}">
                <a16:creationId xmlns="" xmlns:a16="http://schemas.microsoft.com/office/drawing/2014/main" id="{5223EB62-C44D-A0C5-13F6-A90832F3C4FF}"/>
              </a:ext>
            </a:extLst>
          </p:cNvPr>
          <p:cNvSpPr txBox="1"/>
          <p:nvPr/>
        </p:nvSpPr>
        <p:spPr>
          <a:xfrm>
            <a:off x="10561981" y="2820818"/>
            <a:ext cx="1550504" cy="369332"/>
          </a:xfrm>
          <a:prstGeom prst="rect">
            <a:avLst/>
          </a:prstGeom>
          <a:noFill/>
        </p:spPr>
        <p:txBody>
          <a:bodyPr wrap="square" rtlCol="0">
            <a:spAutoFit/>
          </a:bodyPr>
          <a:lstStyle/>
          <a:p>
            <a:r>
              <a:rPr lang="en-US" dirty="0"/>
              <a:t>Recursive call</a:t>
            </a:r>
          </a:p>
        </p:txBody>
      </p:sp>
      <p:cxnSp>
        <p:nvCxnSpPr>
          <p:cNvPr id="14" name="Straight Arrow Connector 13">
            <a:extLst>
              <a:ext uri="{FF2B5EF4-FFF2-40B4-BE49-F238E27FC236}">
                <a16:creationId xmlns="" xmlns:a16="http://schemas.microsoft.com/office/drawing/2014/main" id="{88414058-A319-2B05-C99D-D2E8E669A63C}"/>
              </a:ext>
            </a:extLst>
          </p:cNvPr>
          <p:cNvCxnSpPr/>
          <p:nvPr/>
        </p:nvCxnSpPr>
        <p:spPr>
          <a:xfrm>
            <a:off x="9059517" y="1802296"/>
            <a:ext cx="41744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8E6CFEC7-8231-5EB5-56A2-E17B06F90929}"/>
              </a:ext>
            </a:extLst>
          </p:cNvPr>
          <p:cNvCxnSpPr/>
          <p:nvPr/>
        </p:nvCxnSpPr>
        <p:spPr>
          <a:xfrm>
            <a:off x="10161102" y="3018736"/>
            <a:ext cx="41744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 xmlns:a16="http://schemas.microsoft.com/office/drawing/2014/main" id="{B1CF805A-F230-A2EE-DDB5-9BE3BE339107}"/>
              </a:ext>
            </a:extLst>
          </p:cNvPr>
          <p:cNvSpPr/>
          <p:nvPr/>
        </p:nvSpPr>
        <p:spPr>
          <a:xfrm>
            <a:off x="8428383" y="4094922"/>
            <a:ext cx="291547" cy="82207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 xmlns:a16="http://schemas.microsoft.com/office/drawing/2014/main" id="{7DF492A6-742D-F159-D512-4162FE61C669}"/>
              </a:ext>
            </a:extLst>
          </p:cNvPr>
          <p:cNvSpPr txBox="1"/>
          <p:nvPr/>
        </p:nvSpPr>
        <p:spPr>
          <a:xfrm>
            <a:off x="9362063" y="4269171"/>
            <a:ext cx="1417982" cy="369332"/>
          </a:xfrm>
          <a:prstGeom prst="rect">
            <a:avLst/>
          </a:prstGeom>
          <a:noFill/>
        </p:spPr>
        <p:txBody>
          <a:bodyPr wrap="square" rtlCol="0">
            <a:spAutoFit/>
          </a:bodyPr>
          <a:lstStyle/>
          <a:p>
            <a:r>
              <a:rPr lang="en-US" dirty="0"/>
              <a:t>Base case</a:t>
            </a:r>
          </a:p>
        </p:txBody>
      </p:sp>
      <p:cxnSp>
        <p:nvCxnSpPr>
          <p:cNvPr id="18" name="Straight Arrow Connector 17">
            <a:extLst>
              <a:ext uri="{FF2B5EF4-FFF2-40B4-BE49-F238E27FC236}">
                <a16:creationId xmlns="" xmlns:a16="http://schemas.microsoft.com/office/drawing/2014/main" id="{653F39B3-BE73-B2B5-52CE-A8FFBC34C09A}"/>
              </a:ext>
            </a:extLst>
          </p:cNvPr>
          <p:cNvCxnSpPr/>
          <p:nvPr/>
        </p:nvCxnSpPr>
        <p:spPr>
          <a:xfrm>
            <a:off x="8944620" y="4474287"/>
            <a:ext cx="41744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A27C8366-5EA3-0932-8240-5AF92520C2F9}"/>
              </a:ext>
            </a:extLst>
          </p:cNvPr>
          <p:cNvSpPr txBox="1"/>
          <p:nvPr/>
        </p:nvSpPr>
        <p:spPr>
          <a:xfrm>
            <a:off x="10071053" y="5307119"/>
            <a:ext cx="1723381" cy="369332"/>
          </a:xfrm>
          <a:prstGeom prst="rect">
            <a:avLst/>
          </a:prstGeom>
          <a:noFill/>
        </p:spPr>
        <p:txBody>
          <a:bodyPr wrap="square" rtlCol="0">
            <a:spAutoFit/>
          </a:bodyPr>
          <a:lstStyle/>
          <a:p>
            <a:r>
              <a:rPr lang="en-US" dirty="0"/>
              <a:t>Recursive call</a:t>
            </a:r>
          </a:p>
        </p:txBody>
      </p:sp>
      <p:cxnSp>
        <p:nvCxnSpPr>
          <p:cNvPr id="20" name="Straight Arrow Connector 19">
            <a:extLst>
              <a:ext uri="{FF2B5EF4-FFF2-40B4-BE49-F238E27FC236}">
                <a16:creationId xmlns="" xmlns:a16="http://schemas.microsoft.com/office/drawing/2014/main" id="{531C70C8-CD27-F49E-A4DC-DE90022F2A8E}"/>
              </a:ext>
            </a:extLst>
          </p:cNvPr>
          <p:cNvCxnSpPr/>
          <p:nvPr/>
        </p:nvCxnSpPr>
        <p:spPr>
          <a:xfrm>
            <a:off x="9653611" y="5512235"/>
            <a:ext cx="41744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19156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AD069055-57BD-7DA4-1FB6-0244D9786C85}"/>
              </a:ext>
            </a:extLst>
          </p:cNvPr>
          <p:cNvGraphicFramePr>
            <a:graphicFrameLocks noGrp="1"/>
          </p:cNvGraphicFramePr>
          <p:nvPr>
            <p:extLst>
              <p:ext uri="{D42A27DB-BD31-4B8C-83A1-F6EECF244321}">
                <p14:modId xmlns="" xmlns:p14="http://schemas.microsoft.com/office/powerpoint/2010/main" val="1143639698"/>
              </p:ext>
            </p:extLst>
          </p:nvPr>
        </p:nvGraphicFramePr>
        <p:xfrm>
          <a:off x="2737323" y="739392"/>
          <a:ext cx="1572591" cy="3763773"/>
        </p:xfrm>
        <a:graphic>
          <a:graphicData uri="http://schemas.openxmlformats.org/drawingml/2006/table">
            <a:tbl>
              <a:tblPr firstRow="1" bandRow="1">
                <a:tableStyleId>{5C22544A-7EE6-4342-B048-85BDC9FD1C3A}</a:tableStyleId>
              </a:tblPr>
              <a:tblGrid>
                <a:gridCol w="1572591">
                  <a:extLst>
                    <a:ext uri="{9D8B030D-6E8A-4147-A177-3AD203B41FA5}">
                      <a16:colId xmlns="" xmlns:a16="http://schemas.microsoft.com/office/drawing/2014/main" val="304380298"/>
                    </a:ext>
                  </a:extLst>
                </a:gridCol>
              </a:tblGrid>
              <a:tr h="612335">
                <a:tc>
                  <a:txBody>
                    <a:bodyPr/>
                    <a:lstStyle/>
                    <a:p>
                      <a:r>
                        <a:rPr lang="en-US" sz="2800" b="1" dirty="0">
                          <a:solidFill>
                            <a:schemeClr val="tx1"/>
                          </a:solidFill>
                        </a:rPr>
                        <a:t>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03001176"/>
                  </a:ext>
                </a:extLst>
              </a:tr>
              <a:tr h="675861">
                <a:tc>
                  <a:txBody>
                    <a:bodyPr/>
                    <a:lstStyle/>
                    <a:p>
                      <a:r>
                        <a:rPr lang="en-US" sz="2800" b="1" dirty="0">
                          <a:solidFill>
                            <a:schemeClr val="tx1"/>
                          </a:solidFill>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957793008"/>
                  </a:ext>
                </a:extLst>
              </a:tr>
              <a:tr h="662609">
                <a:tc>
                  <a:txBody>
                    <a:bodyPr/>
                    <a:lstStyle/>
                    <a:p>
                      <a:r>
                        <a:rPr lang="en-US" sz="2800" b="1" dirty="0">
                          <a:solidFill>
                            <a:schemeClr val="tx1"/>
                          </a:solidFill>
                        </a:rPr>
                        <a:t>Stack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47110746"/>
                  </a:ext>
                </a:extLst>
              </a:tr>
              <a:tr h="1020417">
                <a:tc>
                  <a:txBody>
                    <a:bodyPr/>
                    <a:lstStyle/>
                    <a:p>
                      <a:endParaRPr 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19350940"/>
                  </a:ext>
                </a:extLst>
              </a:tr>
              <a:tr h="792551">
                <a:tc>
                  <a:txBody>
                    <a:bodyPr/>
                    <a:lstStyle/>
                    <a:p>
                      <a:r>
                        <a:rPr lang="en-US" sz="2800" b="1" dirty="0">
                          <a:solidFill>
                            <a:schemeClr val="tx1"/>
                          </a:solidFill>
                        </a:rPr>
                        <a:t>Heap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45223650"/>
                  </a:ext>
                </a:extLst>
              </a:tr>
            </a:tbl>
          </a:graphicData>
        </a:graphic>
      </p:graphicFrame>
      <p:cxnSp>
        <p:nvCxnSpPr>
          <p:cNvPr id="5" name="Straight Arrow Connector 4">
            <a:extLst>
              <a:ext uri="{FF2B5EF4-FFF2-40B4-BE49-F238E27FC236}">
                <a16:creationId xmlns="" xmlns:a16="http://schemas.microsoft.com/office/drawing/2014/main" id="{E2D847F8-EB7F-E62A-D2A5-BEA052BE822B}"/>
              </a:ext>
            </a:extLst>
          </p:cNvPr>
          <p:cNvCxnSpPr>
            <a:cxnSpLocks/>
          </p:cNvCxnSpPr>
          <p:nvPr/>
        </p:nvCxnSpPr>
        <p:spPr>
          <a:xfrm>
            <a:off x="3419058" y="2659127"/>
            <a:ext cx="0" cy="37231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a:extLst>
              <a:ext uri="{FF2B5EF4-FFF2-40B4-BE49-F238E27FC236}">
                <a16:creationId xmlns="" xmlns:a16="http://schemas.microsoft.com/office/drawing/2014/main" id="{AA5385C9-470A-73F3-793F-250F18D3A20D}"/>
              </a:ext>
            </a:extLst>
          </p:cNvPr>
          <p:cNvCxnSpPr>
            <a:cxnSpLocks/>
          </p:cNvCxnSpPr>
          <p:nvPr/>
        </p:nvCxnSpPr>
        <p:spPr>
          <a:xfrm flipV="1">
            <a:off x="3419058" y="3375654"/>
            <a:ext cx="0" cy="299416"/>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 xmlns:a16="http://schemas.microsoft.com/office/drawing/2014/main" id="{90DB1997-6A23-9489-A1B8-114927E370D9}"/>
              </a:ext>
            </a:extLst>
          </p:cNvPr>
          <p:cNvSpPr txBox="1"/>
          <p:nvPr/>
        </p:nvSpPr>
        <p:spPr>
          <a:xfrm>
            <a:off x="5208989" y="805448"/>
            <a:ext cx="3607078" cy="400110"/>
          </a:xfrm>
          <a:prstGeom prst="rect">
            <a:avLst/>
          </a:prstGeom>
          <a:noFill/>
        </p:spPr>
        <p:txBody>
          <a:bodyPr wrap="none" rtlCol="0">
            <a:spAutoFit/>
          </a:bodyPr>
          <a:lstStyle>
            <a:defPPr>
              <a:defRPr lang="en-US"/>
            </a:defPPr>
            <a:lvl1pPr>
              <a:defRPr sz="2000">
                <a:latin typeface="Cambria" panose="02040503050406030204" pitchFamily="18" charset="0"/>
                <a:ea typeface="Cambria" panose="02040503050406030204" pitchFamily="18" charset="0"/>
              </a:defRPr>
            </a:lvl1pPr>
          </a:lstStyle>
          <a:p>
            <a:r>
              <a:rPr lang="en-US" dirty="0"/>
              <a:t>Set of instructions(object code)</a:t>
            </a:r>
          </a:p>
        </p:txBody>
      </p:sp>
      <p:sp>
        <p:nvSpPr>
          <p:cNvPr id="17" name="TextBox 16">
            <a:extLst>
              <a:ext uri="{FF2B5EF4-FFF2-40B4-BE49-F238E27FC236}">
                <a16:creationId xmlns="" xmlns:a16="http://schemas.microsoft.com/office/drawing/2014/main" id="{57176F8C-6E73-7681-B6C0-005D28F5A114}"/>
              </a:ext>
            </a:extLst>
          </p:cNvPr>
          <p:cNvSpPr txBox="1"/>
          <p:nvPr/>
        </p:nvSpPr>
        <p:spPr>
          <a:xfrm>
            <a:off x="5208989" y="1440677"/>
            <a:ext cx="5701561"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Static data  like global variable, symbolic constants</a:t>
            </a:r>
          </a:p>
        </p:txBody>
      </p:sp>
      <p:sp>
        <p:nvSpPr>
          <p:cNvPr id="19" name="TextBox 18">
            <a:extLst>
              <a:ext uri="{FF2B5EF4-FFF2-40B4-BE49-F238E27FC236}">
                <a16:creationId xmlns="" xmlns:a16="http://schemas.microsoft.com/office/drawing/2014/main" id="{A0FDC097-A1D3-7811-4B99-C9BAF44756C6}"/>
              </a:ext>
            </a:extLst>
          </p:cNvPr>
          <p:cNvSpPr txBox="1"/>
          <p:nvPr/>
        </p:nvSpPr>
        <p:spPr>
          <a:xfrm>
            <a:off x="5208989" y="2121495"/>
            <a:ext cx="6506397" cy="400110"/>
          </a:xfrm>
          <a:prstGeom prst="rect">
            <a:avLst/>
          </a:prstGeom>
          <a:noFill/>
        </p:spPr>
        <p:txBody>
          <a:bodyPr wrap="none" rtlCol="0">
            <a:spAutoFit/>
          </a:bodyPr>
          <a:lstStyle>
            <a:defPPr>
              <a:defRPr lang="en-US"/>
            </a:defPPr>
            <a:lvl1pPr>
              <a:defRPr sz="2000">
                <a:latin typeface="Cambria" panose="02040503050406030204" pitchFamily="18" charset="0"/>
                <a:ea typeface="Cambria" panose="02040503050406030204" pitchFamily="18" charset="0"/>
              </a:defRPr>
            </a:lvl1pPr>
          </a:lstStyle>
          <a:p>
            <a:r>
              <a:rPr lang="en-US" dirty="0"/>
              <a:t>Used for functions calls(both recursive and non recursive)</a:t>
            </a:r>
          </a:p>
        </p:txBody>
      </p:sp>
      <p:sp>
        <p:nvSpPr>
          <p:cNvPr id="21" name="TextBox 20">
            <a:extLst>
              <a:ext uri="{FF2B5EF4-FFF2-40B4-BE49-F238E27FC236}">
                <a16:creationId xmlns="" xmlns:a16="http://schemas.microsoft.com/office/drawing/2014/main" id="{5567BF89-A30B-1246-8F20-969C2F680A9B}"/>
              </a:ext>
            </a:extLst>
          </p:cNvPr>
          <p:cNvSpPr txBox="1"/>
          <p:nvPr/>
        </p:nvSpPr>
        <p:spPr>
          <a:xfrm>
            <a:off x="5040331" y="3848620"/>
            <a:ext cx="7290586" cy="400110"/>
          </a:xfrm>
          <a:prstGeom prst="rect">
            <a:avLst/>
          </a:prstGeom>
          <a:noFill/>
        </p:spPr>
        <p:txBody>
          <a:bodyPr wrap="none" rtlCol="0">
            <a:spAutoFit/>
          </a:bodyPr>
          <a:lstStyle>
            <a:defPPr>
              <a:defRPr lang="en-US"/>
            </a:defPPr>
            <a:lvl1pPr>
              <a:defRPr sz="2000">
                <a:latin typeface="Cambria" panose="02040503050406030204" pitchFamily="18" charset="0"/>
                <a:ea typeface="Cambria" panose="02040503050406030204" pitchFamily="18" charset="0"/>
              </a:defRPr>
            </a:lvl1pPr>
          </a:lstStyle>
          <a:p>
            <a:r>
              <a:rPr lang="en-US" dirty="0"/>
              <a:t>Used for dynamically created objects( memory used at run-time) </a:t>
            </a:r>
          </a:p>
        </p:txBody>
      </p:sp>
      <p:cxnSp>
        <p:nvCxnSpPr>
          <p:cNvPr id="23" name="Straight Arrow Connector 22">
            <a:extLst>
              <a:ext uri="{FF2B5EF4-FFF2-40B4-BE49-F238E27FC236}">
                <a16:creationId xmlns="" xmlns:a16="http://schemas.microsoft.com/office/drawing/2014/main" id="{7BEBC374-C64E-819C-AE16-508EE9751F57}"/>
              </a:ext>
            </a:extLst>
          </p:cNvPr>
          <p:cNvCxnSpPr>
            <a:cxnSpLocks/>
          </p:cNvCxnSpPr>
          <p:nvPr/>
        </p:nvCxnSpPr>
        <p:spPr>
          <a:xfrm>
            <a:off x="4309914" y="1005503"/>
            <a:ext cx="71739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 xmlns:a16="http://schemas.microsoft.com/office/drawing/2014/main" id="{E1A04240-3E35-3DEE-8465-3905F24CC3E5}"/>
              </a:ext>
            </a:extLst>
          </p:cNvPr>
          <p:cNvCxnSpPr/>
          <p:nvPr/>
        </p:nvCxnSpPr>
        <p:spPr>
          <a:xfrm>
            <a:off x="4309914" y="1664030"/>
            <a:ext cx="71739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 xmlns:a16="http://schemas.microsoft.com/office/drawing/2014/main" id="{A191C0CE-146C-47D9-FDF2-39A4F8EDB0C8}"/>
              </a:ext>
            </a:extLst>
          </p:cNvPr>
          <p:cNvCxnSpPr/>
          <p:nvPr/>
        </p:nvCxnSpPr>
        <p:spPr>
          <a:xfrm>
            <a:off x="4309914" y="2334933"/>
            <a:ext cx="71739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 xmlns:a16="http://schemas.microsoft.com/office/drawing/2014/main" id="{5B12C558-B566-DAE5-86C8-3FB6DD129C4D}"/>
              </a:ext>
            </a:extLst>
          </p:cNvPr>
          <p:cNvCxnSpPr/>
          <p:nvPr/>
        </p:nvCxnSpPr>
        <p:spPr>
          <a:xfrm>
            <a:off x="4309914" y="4075180"/>
            <a:ext cx="71739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 xmlns:a16="http://schemas.microsoft.com/office/drawing/2014/main" id="{E88C70CC-3DB9-E16B-D602-3DE05540B518}"/>
              </a:ext>
            </a:extLst>
          </p:cNvPr>
          <p:cNvSpPr txBox="1"/>
          <p:nvPr/>
        </p:nvSpPr>
        <p:spPr>
          <a:xfrm>
            <a:off x="677538" y="150106"/>
            <a:ext cx="3977820" cy="461665"/>
          </a:xfrm>
          <a:prstGeom prst="rect">
            <a:avLst/>
          </a:prstGeom>
          <a:noFill/>
        </p:spPr>
        <p:txBody>
          <a:bodyPr wrap="none" rtlCol="0">
            <a:spAutoFit/>
          </a:bodyPr>
          <a:lstStyle/>
          <a:p>
            <a:r>
              <a:rPr lang="en-US" sz="2400" b="1" u="sng" dirty="0"/>
              <a:t>Run time memory of program</a:t>
            </a:r>
          </a:p>
        </p:txBody>
      </p:sp>
      <p:sp>
        <p:nvSpPr>
          <p:cNvPr id="28" name="Left Brace 27">
            <a:extLst>
              <a:ext uri="{FF2B5EF4-FFF2-40B4-BE49-F238E27FC236}">
                <a16:creationId xmlns="" xmlns:a16="http://schemas.microsoft.com/office/drawing/2014/main" id="{8412F5D0-2B28-A099-4CDA-C1445B187116}"/>
              </a:ext>
            </a:extLst>
          </p:cNvPr>
          <p:cNvSpPr/>
          <p:nvPr/>
        </p:nvSpPr>
        <p:spPr>
          <a:xfrm>
            <a:off x="2186610" y="756398"/>
            <a:ext cx="329277" cy="1271190"/>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9" name="Left Brace 28">
            <a:extLst>
              <a:ext uri="{FF2B5EF4-FFF2-40B4-BE49-F238E27FC236}">
                <a16:creationId xmlns="" xmlns:a16="http://schemas.microsoft.com/office/drawing/2014/main" id="{33857AC5-75DA-B474-9423-280D6CF25725}"/>
              </a:ext>
            </a:extLst>
          </p:cNvPr>
          <p:cNvSpPr/>
          <p:nvPr/>
        </p:nvSpPr>
        <p:spPr>
          <a:xfrm>
            <a:off x="2232331" y="2067344"/>
            <a:ext cx="283556" cy="2462325"/>
          </a:xfrm>
          <a:prstGeom prst="leftBrace">
            <a:avLst>
              <a:gd name="adj1" fmla="val 0"/>
              <a:gd name="adj2" fmla="val 50000"/>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0" name="TextBox 29">
            <a:extLst>
              <a:ext uri="{FF2B5EF4-FFF2-40B4-BE49-F238E27FC236}">
                <a16:creationId xmlns="" xmlns:a16="http://schemas.microsoft.com/office/drawing/2014/main" id="{11E22CD4-AF6C-69C6-098D-FA4F4875ED19}"/>
              </a:ext>
            </a:extLst>
          </p:cNvPr>
          <p:cNvSpPr txBox="1"/>
          <p:nvPr/>
        </p:nvSpPr>
        <p:spPr>
          <a:xfrm>
            <a:off x="911054" y="1205558"/>
            <a:ext cx="1275556" cy="400110"/>
          </a:xfrm>
          <a:prstGeom prst="rect">
            <a:avLst/>
          </a:prstGeom>
          <a:solidFill>
            <a:schemeClr val="accent1">
              <a:lumMod val="60000"/>
              <a:lumOff val="40000"/>
            </a:schemeClr>
          </a:solidFill>
        </p:spPr>
        <p:txBody>
          <a:bodyPr wrap="square" rtlCol="0">
            <a:spAutoFit/>
          </a:bodyPr>
          <a:lstStyle/>
          <a:p>
            <a:r>
              <a:rPr lang="en-US" sz="2000" b="1" dirty="0"/>
              <a:t>Fixed part</a:t>
            </a:r>
          </a:p>
        </p:txBody>
      </p:sp>
      <p:sp>
        <p:nvSpPr>
          <p:cNvPr id="32" name="TextBox 31">
            <a:extLst>
              <a:ext uri="{FF2B5EF4-FFF2-40B4-BE49-F238E27FC236}">
                <a16:creationId xmlns="" xmlns:a16="http://schemas.microsoft.com/office/drawing/2014/main" id="{AE962BAA-247A-E54B-8DDE-2097CC29D591}"/>
              </a:ext>
            </a:extLst>
          </p:cNvPr>
          <p:cNvSpPr txBox="1"/>
          <p:nvPr/>
        </p:nvSpPr>
        <p:spPr>
          <a:xfrm>
            <a:off x="825369" y="3031440"/>
            <a:ext cx="1367206" cy="707886"/>
          </a:xfrm>
          <a:prstGeom prst="rect">
            <a:avLst/>
          </a:prstGeom>
          <a:solidFill>
            <a:schemeClr val="accent1">
              <a:lumMod val="60000"/>
              <a:lumOff val="40000"/>
            </a:schemeClr>
          </a:solidFill>
        </p:spPr>
        <p:txBody>
          <a:bodyPr wrap="square" rtlCol="0">
            <a:spAutoFit/>
          </a:bodyPr>
          <a:lstStyle/>
          <a:p>
            <a:r>
              <a:rPr lang="en-US" sz="2000" b="1" dirty="0"/>
              <a:t>Variable part</a:t>
            </a:r>
          </a:p>
        </p:txBody>
      </p:sp>
      <p:sp>
        <p:nvSpPr>
          <p:cNvPr id="2" name="TextBox 1">
            <a:extLst>
              <a:ext uri="{FF2B5EF4-FFF2-40B4-BE49-F238E27FC236}">
                <a16:creationId xmlns="" xmlns:a16="http://schemas.microsoft.com/office/drawing/2014/main" id="{0C152235-A577-C8EF-DC05-DB9EE30A2E97}"/>
              </a:ext>
            </a:extLst>
          </p:cNvPr>
          <p:cNvSpPr txBox="1"/>
          <p:nvPr/>
        </p:nvSpPr>
        <p:spPr>
          <a:xfrm>
            <a:off x="492030" y="4905060"/>
            <a:ext cx="11373178" cy="1477328"/>
          </a:xfrm>
          <a:prstGeom prst="rect">
            <a:avLst/>
          </a:prstGeom>
          <a:noFill/>
        </p:spPr>
        <p:txBody>
          <a:bodyPr wrap="none" rtlCol="0">
            <a:spAutoFit/>
          </a:bodyPr>
          <a:lstStyle/>
          <a:p>
            <a:r>
              <a:rPr lang="en-US" dirty="0"/>
              <a:t>For every function call, an </a:t>
            </a:r>
            <a:r>
              <a:rPr lang="en-US" b="1" dirty="0"/>
              <a:t>activation record</a:t>
            </a:r>
            <a:r>
              <a:rPr lang="en-US" dirty="0"/>
              <a:t> is created and pushed(put) on the stack. On completion of function call, </a:t>
            </a:r>
          </a:p>
          <a:p>
            <a:r>
              <a:rPr lang="en-US" dirty="0"/>
              <a:t>the </a:t>
            </a:r>
            <a:r>
              <a:rPr lang="en-US" b="1" dirty="0"/>
              <a:t>activation record</a:t>
            </a:r>
            <a:r>
              <a:rPr lang="en-US" dirty="0"/>
              <a:t> is popped(deleted) off from the stack.</a:t>
            </a:r>
          </a:p>
          <a:p>
            <a:endParaRPr lang="en-US" dirty="0"/>
          </a:p>
          <a:p>
            <a:r>
              <a:rPr lang="en-US" dirty="0"/>
              <a:t>An </a:t>
            </a:r>
            <a:r>
              <a:rPr lang="en-US" b="1" dirty="0"/>
              <a:t>activation record </a:t>
            </a:r>
            <a:r>
              <a:rPr lang="en-US" dirty="0"/>
              <a:t>is a data structure that contains all the necessary information like Actual parameters, return value, </a:t>
            </a:r>
          </a:p>
          <a:p>
            <a:r>
              <a:rPr lang="en-US" dirty="0"/>
              <a:t>machine status etc., to support function call and return.</a:t>
            </a:r>
          </a:p>
        </p:txBody>
      </p:sp>
    </p:spTree>
    <p:extLst>
      <p:ext uri="{BB962C8B-B14F-4D97-AF65-F5344CB8AC3E}">
        <p14:creationId xmlns="" xmlns:p14="http://schemas.microsoft.com/office/powerpoint/2010/main" val="393824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F2F14E0E-40B5-DD49-C19E-9217A908AAB3}"/>
              </a:ext>
            </a:extLst>
          </p:cNvPr>
          <p:cNvGraphicFramePr>
            <a:graphicFrameLocks noGrp="1"/>
          </p:cNvGraphicFramePr>
          <p:nvPr>
            <p:extLst>
              <p:ext uri="{D42A27DB-BD31-4B8C-83A1-F6EECF244321}">
                <p14:modId xmlns="" xmlns:p14="http://schemas.microsoft.com/office/powerpoint/2010/main" val="4273932799"/>
              </p:ext>
            </p:extLst>
          </p:nvPr>
        </p:nvGraphicFramePr>
        <p:xfrm>
          <a:off x="8890743" y="253230"/>
          <a:ext cx="2718159" cy="5899753"/>
        </p:xfrm>
        <a:graphic>
          <a:graphicData uri="http://schemas.openxmlformats.org/drawingml/2006/table">
            <a:tbl>
              <a:tblPr firstRow="1" bandRow="1">
                <a:tableStyleId>{5C22544A-7EE6-4342-B048-85BDC9FD1C3A}</a:tableStyleId>
              </a:tblPr>
              <a:tblGrid>
                <a:gridCol w="2718159">
                  <a:extLst>
                    <a:ext uri="{9D8B030D-6E8A-4147-A177-3AD203B41FA5}">
                      <a16:colId xmlns="" xmlns:a16="http://schemas.microsoft.com/office/drawing/2014/main" val="3264072380"/>
                    </a:ext>
                  </a:extLst>
                </a:gridCol>
              </a:tblGrid>
              <a:tr h="542244">
                <a:tc>
                  <a:txBody>
                    <a:bodyPr/>
                    <a:lstStyle/>
                    <a:p>
                      <a:r>
                        <a:rPr lang="en-US" sz="2400" b="0" dirty="0">
                          <a:solidFill>
                            <a:schemeClr val="tx1"/>
                          </a:solidFill>
                        </a:rPr>
                        <a:t>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82409422"/>
                  </a:ext>
                </a:extLst>
              </a:tr>
              <a:tr h="609600">
                <a:tc>
                  <a:txBody>
                    <a:bodyPr/>
                    <a:lstStyle/>
                    <a:p>
                      <a:r>
                        <a:rPr lang="en-US" sz="2400" b="0" dirty="0">
                          <a:solidFill>
                            <a:schemeClr val="tx1"/>
                          </a:solidFill>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37800191"/>
                  </a:ext>
                </a:extLst>
              </a:tr>
              <a:tr h="623827">
                <a:tc>
                  <a:txBody>
                    <a:bodyPr/>
                    <a:lstStyle/>
                    <a:p>
                      <a:r>
                        <a:rPr lang="en-US" sz="2800" b="1" dirty="0">
                          <a:solidFill>
                            <a:schemeClr val="tx1"/>
                          </a:solidFill>
                        </a:rPr>
                        <a:t>Main- 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30396000"/>
                  </a:ext>
                </a:extLst>
              </a:tr>
              <a:tr h="2221981">
                <a:tc>
                  <a:txBody>
                    <a:bodyPr/>
                    <a:lstStyle/>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33656850"/>
                  </a:ext>
                </a:extLst>
              </a:tr>
              <a:tr h="1472322">
                <a:tc>
                  <a:txBody>
                    <a:bodyPr/>
                    <a:lstStyle/>
                    <a:p>
                      <a:r>
                        <a:rPr lang="en-US" sz="2800" b="1" dirty="0">
                          <a:solidFill>
                            <a:schemeClr val="tx1"/>
                          </a:solidFill>
                        </a:rPr>
                        <a:t>Heap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48647348"/>
                  </a:ext>
                </a:extLst>
              </a:tr>
            </a:tbl>
          </a:graphicData>
        </a:graphic>
      </p:graphicFrame>
      <p:sp>
        <p:nvSpPr>
          <p:cNvPr id="7" name="TextBox 6">
            <a:extLst>
              <a:ext uri="{FF2B5EF4-FFF2-40B4-BE49-F238E27FC236}">
                <a16:creationId xmlns="" xmlns:a16="http://schemas.microsoft.com/office/drawing/2014/main" id="{3B3B6EF3-7D3D-8AA3-A2DE-28E8307174C5}"/>
              </a:ext>
            </a:extLst>
          </p:cNvPr>
          <p:cNvSpPr txBox="1"/>
          <p:nvPr/>
        </p:nvSpPr>
        <p:spPr>
          <a:xfrm>
            <a:off x="391057" y="1575496"/>
            <a:ext cx="3342860" cy="4062651"/>
          </a:xfrm>
          <a:prstGeom prst="rect">
            <a:avLst/>
          </a:prstGeom>
          <a:noFill/>
        </p:spPr>
        <p:txBody>
          <a:bodyPr wrap="square">
            <a:spAutoFit/>
          </a:bodyPr>
          <a:lstStyle/>
          <a:p>
            <a:r>
              <a:rPr lang="en-US" sz="2000" dirty="0">
                <a:latin typeface="Cambria" panose="02040503050406030204" pitchFamily="18" charset="0"/>
                <a:ea typeface="Cambria" panose="02040503050406030204" pitchFamily="18" charset="0"/>
              </a:rPr>
              <a:t>int main(){</a:t>
            </a:r>
          </a:p>
          <a:p>
            <a:r>
              <a:rPr lang="en-US" sz="2000" dirty="0">
                <a:latin typeface="Cambria" panose="02040503050406030204" pitchFamily="18" charset="0"/>
                <a:ea typeface="Cambria" panose="02040503050406030204" pitchFamily="18" charset="0"/>
              </a:rPr>
              <a:t>	int n;</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scanf</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d",&amp;n</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result=fact(n);</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printf</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d",result</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return 0;</a:t>
            </a:r>
          </a:p>
          <a:p>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int fact(int n){</a:t>
            </a:r>
          </a:p>
          <a:p>
            <a:r>
              <a:rPr lang="en-US" sz="2000" dirty="0">
                <a:latin typeface="Cambria" panose="02040503050406030204" pitchFamily="18" charset="0"/>
                <a:ea typeface="Cambria" panose="02040503050406030204" pitchFamily="18" charset="0"/>
              </a:rPr>
              <a:t>	if(n&lt;=1)</a:t>
            </a:r>
          </a:p>
          <a:p>
            <a:r>
              <a:rPr lang="en-US" sz="2000" dirty="0">
                <a:latin typeface="Cambria" panose="02040503050406030204" pitchFamily="18" charset="0"/>
                <a:ea typeface="Cambria" panose="02040503050406030204" pitchFamily="18" charset="0"/>
              </a:rPr>
              <a:t>                    return 1;</a:t>
            </a:r>
          </a:p>
          <a:p>
            <a:r>
              <a:rPr lang="en-US" sz="2000" dirty="0">
                <a:latin typeface="Cambria" panose="02040503050406030204" pitchFamily="18" charset="0"/>
                <a:ea typeface="Cambria" panose="02040503050406030204" pitchFamily="18" charset="0"/>
              </a:rPr>
              <a:t>	else</a:t>
            </a:r>
          </a:p>
          <a:p>
            <a:r>
              <a:rPr lang="en-US" sz="2000" dirty="0">
                <a:latin typeface="Cambria" panose="02040503050406030204" pitchFamily="18" charset="0"/>
                <a:ea typeface="Cambria" panose="02040503050406030204" pitchFamily="18" charset="0"/>
              </a:rPr>
              <a:t>	   return n*fact(n-1);</a:t>
            </a:r>
          </a:p>
          <a:p>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 xmlns:a16="http://schemas.microsoft.com/office/drawing/2014/main" id="{3D3113AF-DB19-546C-9DD0-CD33EE8CF04C}"/>
              </a:ext>
            </a:extLst>
          </p:cNvPr>
          <p:cNvSpPr txBox="1"/>
          <p:nvPr/>
        </p:nvSpPr>
        <p:spPr>
          <a:xfrm>
            <a:off x="4670615" y="253230"/>
            <a:ext cx="2146850" cy="923330"/>
          </a:xfrm>
          <a:prstGeom prst="rect">
            <a:avLst/>
          </a:prstGeom>
          <a:noFill/>
          <a:ln w="12700">
            <a:solidFill>
              <a:schemeClr val="tx1"/>
            </a:solidFill>
          </a:ln>
        </p:spPr>
        <p:txBody>
          <a:bodyPr wrap="square" rtlCol="0">
            <a:spAutoFit/>
          </a:bodyPr>
          <a:lstStyle/>
          <a:p>
            <a:r>
              <a:rPr lang="en-US" dirty="0"/>
              <a:t>Calling main( ) {</a:t>
            </a:r>
          </a:p>
          <a:p>
            <a:r>
              <a:rPr lang="en-US" dirty="0"/>
              <a:t>           fact(5)</a:t>
            </a:r>
          </a:p>
          <a:p>
            <a:r>
              <a:rPr lang="en-US" dirty="0"/>
              <a:t>}</a:t>
            </a:r>
          </a:p>
        </p:txBody>
      </p:sp>
      <p:sp>
        <p:nvSpPr>
          <p:cNvPr id="10" name="TextBox 9">
            <a:extLst>
              <a:ext uri="{FF2B5EF4-FFF2-40B4-BE49-F238E27FC236}">
                <a16:creationId xmlns="" xmlns:a16="http://schemas.microsoft.com/office/drawing/2014/main" id="{DDAF8E33-5588-81C0-245C-5EA3E43E0BB7}"/>
              </a:ext>
            </a:extLst>
          </p:cNvPr>
          <p:cNvSpPr txBox="1"/>
          <p:nvPr/>
        </p:nvSpPr>
        <p:spPr>
          <a:xfrm>
            <a:off x="4670613" y="1411262"/>
            <a:ext cx="2146852" cy="923330"/>
          </a:xfrm>
          <a:prstGeom prst="rect">
            <a:avLst/>
          </a:prstGeom>
          <a:noFill/>
          <a:ln w="12700">
            <a:solidFill>
              <a:schemeClr val="tx1"/>
            </a:solidFill>
          </a:ln>
        </p:spPr>
        <p:txBody>
          <a:bodyPr wrap="square" rtlCol="0">
            <a:spAutoFit/>
          </a:bodyPr>
          <a:lstStyle/>
          <a:p>
            <a:r>
              <a:rPr lang="en-US" dirty="0"/>
              <a:t> fact(5) {</a:t>
            </a:r>
          </a:p>
          <a:p>
            <a:r>
              <a:rPr lang="en-US" dirty="0"/>
              <a:t>      return 5 * fact(4)</a:t>
            </a:r>
          </a:p>
          <a:p>
            <a:r>
              <a:rPr lang="en-US" dirty="0"/>
              <a:t>}</a:t>
            </a:r>
          </a:p>
        </p:txBody>
      </p:sp>
      <p:sp>
        <p:nvSpPr>
          <p:cNvPr id="12" name="TextBox 11">
            <a:extLst>
              <a:ext uri="{FF2B5EF4-FFF2-40B4-BE49-F238E27FC236}">
                <a16:creationId xmlns="" xmlns:a16="http://schemas.microsoft.com/office/drawing/2014/main" id="{12550A6A-EB02-F465-AAC6-8DD609724DAB}"/>
              </a:ext>
            </a:extLst>
          </p:cNvPr>
          <p:cNvSpPr txBox="1"/>
          <p:nvPr/>
        </p:nvSpPr>
        <p:spPr>
          <a:xfrm>
            <a:off x="4670613" y="2569294"/>
            <a:ext cx="2160105" cy="923330"/>
          </a:xfrm>
          <a:prstGeom prst="rect">
            <a:avLst/>
          </a:prstGeom>
          <a:noFill/>
          <a:ln w="12700">
            <a:solidFill>
              <a:schemeClr val="tx1"/>
            </a:solidFill>
          </a:ln>
        </p:spPr>
        <p:txBody>
          <a:bodyPr wrap="square" rtlCol="0">
            <a:spAutoFit/>
          </a:bodyPr>
          <a:lstStyle/>
          <a:p>
            <a:r>
              <a:rPr lang="en-US" dirty="0"/>
              <a:t>fact(4){</a:t>
            </a:r>
          </a:p>
          <a:p>
            <a:r>
              <a:rPr lang="en-US" dirty="0"/>
              <a:t>      return 4 * fact(3)</a:t>
            </a:r>
          </a:p>
          <a:p>
            <a:r>
              <a:rPr lang="en-US" dirty="0"/>
              <a:t>}</a:t>
            </a:r>
          </a:p>
        </p:txBody>
      </p:sp>
      <p:sp>
        <p:nvSpPr>
          <p:cNvPr id="14" name="TextBox 13">
            <a:extLst>
              <a:ext uri="{FF2B5EF4-FFF2-40B4-BE49-F238E27FC236}">
                <a16:creationId xmlns="" xmlns:a16="http://schemas.microsoft.com/office/drawing/2014/main" id="{33D4A4F9-0A67-187C-455E-56E2291626C1}"/>
              </a:ext>
            </a:extLst>
          </p:cNvPr>
          <p:cNvSpPr txBox="1"/>
          <p:nvPr/>
        </p:nvSpPr>
        <p:spPr>
          <a:xfrm>
            <a:off x="4670614" y="3808427"/>
            <a:ext cx="2146851" cy="923330"/>
          </a:xfrm>
          <a:prstGeom prst="rect">
            <a:avLst/>
          </a:prstGeom>
          <a:noFill/>
          <a:ln w="12700">
            <a:solidFill>
              <a:schemeClr val="tx1"/>
            </a:solidFill>
          </a:ln>
        </p:spPr>
        <p:txBody>
          <a:bodyPr wrap="square" rtlCol="0">
            <a:spAutoFit/>
          </a:bodyPr>
          <a:lstStyle/>
          <a:p>
            <a:r>
              <a:rPr lang="en-US" dirty="0"/>
              <a:t>fact(3){</a:t>
            </a:r>
          </a:p>
          <a:p>
            <a:r>
              <a:rPr lang="en-US" dirty="0"/>
              <a:t>      return 3 * fact(2)</a:t>
            </a:r>
          </a:p>
          <a:p>
            <a:r>
              <a:rPr lang="en-US" dirty="0"/>
              <a:t>}</a:t>
            </a:r>
          </a:p>
        </p:txBody>
      </p:sp>
      <p:sp>
        <p:nvSpPr>
          <p:cNvPr id="18" name="TextBox 17">
            <a:extLst>
              <a:ext uri="{FF2B5EF4-FFF2-40B4-BE49-F238E27FC236}">
                <a16:creationId xmlns="" xmlns:a16="http://schemas.microsoft.com/office/drawing/2014/main" id="{B6D8C514-7CA4-F781-69F5-16B5744C788F}"/>
              </a:ext>
            </a:extLst>
          </p:cNvPr>
          <p:cNvSpPr txBox="1"/>
          <p:nvPr/>
        </p:nvSpPr>
        <p:spPr>
          <a:xfrm>
            <a:off x="4670614" y="4985073"/>
            <a:ext cx="2146851" cy="923330"/>
          </a:xfrm>
          <a:prstGeom prst="rect">
            <a:avLst/>
          </a:prstGeom>
          <a:noFill/>
          <a:ln w="12700">
            <a:solidFill>
              <a:schemeClr val="tx1"/>
            </a:solidFill>
          </a:ln>
        </p:spPr>
        <p:txBody>
          <a:bodyPr wrap="square" rtlCol="0">
            <a:spAutoFit/>
          </a:bodyPr>
          <a:lstStyle/>
          <a:p>
            <a:r>
              <a:rPr lang="en-US" dirty="0"/>
              <a:t>fact(2){</a:t>
            </a:r>
          </a:p>
          <a:p>
            <a:r>
              <a:rPr lang="en-US" dirty="0"/>
              <a:t>      return 2 * fact(1)</a:t>
            </a:r>
          </a:p>
          <a:p>
            <a:r>
              <a:rPr lang="en-US" dirty="0"/>
              <a:t>}</a:t>
            </a:r>
          </a:p>
        </p:txBody>
      </p:sp>
      <p:cxnSp>
        <p:nvCxnSpPr>
          <p:cNvPr id="26" name="Connector: Curved 25">
            <a:extLst>
              <a:ext uri="{FF2B5EF4-FFF2-40B4-BE49-F238E27FC236}">
                <a16:creationId xmlns="" xmlns:a16="http://schemas.microsoft.com/office/drawing/2014/main" id="{2A23F77D-92DD-5CAB-9466-7E767E4A06A6}"/>
              </a:ext>
            </a:extLst>
          </p:cNvPr>
          <p:cNvCxnSpPr>
            <a:cxnSpLocks/>
            <a:stCxn id="8" idx="1"/>
            <a:endCxn id="10" idx="1"/>
          </p:cNvCxnSpPr>
          <p:nvPr/>
        </p:nvCxnSpPr>
        <p:spPr>
          <a:xfrm rot="10800000" flipV="1">
            <a:off x="4670613" y="714895"/>
            <a:ext cx="2" cy="1158032"/>
          </a:xfrm>
          <a:prstGeom prst="curvedConnector3">
            <a:avLst>
              <a:gd name="adj1" fmla="val 114301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B11ABAB9-398D-E5F4-D740-114C140C8BDD}"/>
              </a:ext>
            </a:extLst>
          </p:cNvPr>
          <p:cNvSpPr txBox="1"/>
          <p:nvPr/>
        </p:nvSpPr>
        <p:spPr>
          <a:xfrm>
            <a:off x="4670613" y="6101830"/>
            <a:ext cx="2160105" cy="646331"/>
          </a:xfrm>
          <a:prstGeom prst="rect">
            <a:avLst/>
          </a:prstGeom>
          <a:noFill/>
          <a:ln w="12700">
            <a:solidFill>
              <a:schemeClr val="tx1"/>
            </a:solidFill>
          </a:ln>
        </p:spPr>
        <p:txBody>
          <a:bodyPr wrap="square" rtlCol="0">
            <a:spAutoFit/>
          </a:bodyPr>
          <a:lstStyle/>
          <a:p>
            <a:r>
              <a:rPr lang="en-US" dirty="0"/>
              <a:t>fact(1){</a:t>
            </a:r>
          </a:p>
          <a:p>
            <a:r>
              <a:rPr lang="en-US" dirty="0"/>
              <a:t>      return 1; }</a:t>
            </a:r>
          </a:p>
        </p:txBody>
      </p:sp>
      <p:cxnSp>
        <p:nvCxnSpPr>
          <p:cNvPr id="32" name="Connector: Curved 31">
            <a:extLst>
              <a:ext uri="{FF2B5EF4-FFF2-40B4-BE49-F238E27FC236}">
                <a16:creationId xmlns="" xmlns:a16="http://schemas.microsoft.com/office/drawing/2014/main" id="{0DF4DCFC-25AC-51E4-F4B2-A5AA6AD24244}"/>
              </a:ext>
            </a:extLst>
          </p:cNvPr>
          <p:cNvCxnSpPr/>
          <p:nvPr/>
        </p:nvCxnSpPr>
        <p:spPr>
          <a:xfrm rot="10800000" flipV="1">
            <a:off x="4670611" y="1902147"/>
            <a:ext cx="2" cy="1158032"/>
          </a:xfrm>
          <a:prstGeom prst="curvedConnector3">
            <a:avLst>
              <a:gd name="adj1" fmla="val 114301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 xmlns:a16="http://schemas.microsoft.com/office/drawing/2014/main" id="{28B79969-F675-FC94-D36E-3CBE8F10DADD}"/>
              </a:ext>
            </a:extLst>
          </p:cNvPr>
          <p:cNvCxnSpPr/>
          <p:nvPr/>
        </p:nvCxnSpPr>
        <p:spPr>
          <a:xfrm rot="10800000" flipV="1">
            <a:off x="4647374" y="3112060"/>
            <a:ext cx="2" cy="1158032"/>
          </a:xfrm>
          <a:prstGeom prst="curvedConnector3">
            <a:avLst>
              <a:gd name="adj1" fmla="val 114301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 xmlns:a16="http://schemas.microsoft.com/office/drawing/2014/main" id="{C85649B1-24C8-81DD-40D1-82016BCCA7FF}"/>
              </a:ext>
            </a:extLst>
          </p:cNvPr>
          <p:cNvCxnSpPr/>
          <p:nvPr/>
        </p:nvCxnSpPr>
        <p:spPr>
          <a:xfrm rot="10800000" flipV="1">
            <a:off x="4637389" y="4288706"/>
            <a:ext cx="2" cy="1158032"/>
          </a:xfrm>
          <a:prstGeom prst="curvedConnector3">
            <a:avLst>
              <a:gd name="adj1" fmla="val 114301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 xmlns:a16="http://schemas.microsoft.com/office/drawing/2014/main" id="{E9B2DFB3-B5D8-9859-F56C-6EF6422D0177}"/>
              </a:ext>
            </a:extLst>
          </p:cNvPr>
          <p:cNvCxnSpPr/>
          <p:nvPr/>
        </p:nvCxnSpPr>
        <p:spPr>
          <a:xfrm rot="10800000" flipV="1">
            <a:off x="4637386" y="5446738"/>
            <a:ext cx="2" cy="1158032"/>
          </a:xfrm>
          <a:prstGeom prst="curvedConnector3">
            <a:avLst>
              <a:gd name="adj1" fmla="val 114301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 xmlns:a16="http://schemas.microsoft.com/office/drawing/2014/main" id="{67798C3B-AC68-4243-8029-84A8190EAC3C}"/>
              </a:ext>
            </a:extLst>
          </p:cNvPr>
          <p:cNvCxnSpPr>
            <a:stCxn id="31" idx="3"/>
            <a:endCxn id="18" idx="3"/>
          </p:cNvCxnSpPr>
          <p:nvPr/>
        </p:nvCxnSpPr>
        <p:spPr>
          <a:xfrm flipH="1" flipV="1">
            <a:off x="6817465" y="5446738"/>
            <a:ext cx="13253" cy="978258"/>
          </a:xfrm>
          <a:prstGeom prst="curvedConnector3">
            <a:avLst>
              <a:gd name="adj1" fmla="val -172489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 xmlns:a16="http://schemas.microsoft.com/office/drawing/2014/main" id="{908B4CEF-238F-D9F4-60F3-61CDCF56ECE7}"/>
              </a:ext>
            </a:extLst>
          </p:cNvPr>
          <p:cNvCxnSpPr/>
          <p:nvPr/>
        </p:nvCxnSpPr>
        <p:spPr>
          <a:xfrm flipH="1" flipV="1">
            <a:off x="6824091" y="4337541"/>
            <a:ext cx="13253" cy="978258"/>
          </a:xfrm>
          <a:prstGeom prst="curvedConnector3">
            <a:avLst>
              <a:gd name="adj1" fmla="val -172489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505A68C3-AA43-3331-F60A-B6B837CE785A}"/>
              </a:ext>
            </a:extLst>
          </p:cNvPr>
          <p:cNvSpPr txBox="1"/>
          <p:nvPr/>
        </p:nvSpPr>
        <p:spPr>
          <a:xfrm>
            <a:off x="7184812" y="5723737"/>
            <a:ext cx="946669" cy="369332"/>
          </a:xfrm>
          <a:prstGeom prst="rect">
            <a:avLst/>
          </a:prstGeom>
          <a:noFill/>
        </p:spPr>
        <p:txBody>
          <a:bodyPr wrap="none" rtlCol="0">
            <a:spAutoFit/>
          </a:bodyPr>
          <a:lstStyle/>
          <a:p>
            <a:r>
              <a:rPr lang="en-US" dirty="0"/>
              <a:t>return 1</a:t>
            </a:r>
          </a:p>
        </p:txBody>
      </p:sp>
      <p:sp>
        <p:nvSpPr>
          <p:cNvPr id="41" name="TextBox 40">
            <a:extLst>
              <a:ext uri="{FF2B5EF4-FFF2-40B4-BE49-F238E27FC236}">
                <a16:creationId xmlns="" xmlns:a16="http://schemas.microsoft.com/office/drawing/2014/main" id="{2764EFAF-8498-9728-F18C-A239B5382D4B}"/>
              </a:ext>
            </a:extLst>
          </p:cNvPr>
          <p:cNvSpPr txBox="1"/>
          <p:nvPr/>
        </p:nvSpPr>
        <p:spPr>
          <a:xfrm>
            <a:off x="7099853" y="4547091"/>
            <a:ext cx="946669" cy="369332"/>
          </a:xfrm>
          <a:prstGeom prst="rect">
            <a:avLst/>
          </a:prstGeom>
          <a:noFill/>
        </p:spPr>
        <p:txBody>
          <a:bodyPr wrap="none" rtlCol="0">
            <a:spAutoFit/>
          </a:bodyPr>
          <a:lstStyle/>
          <a:p>
            <a:r>
              <a:rPr lang="en-US" dirty="0"/>
              <a:t>return 2</a:t>
            </a:r>
          </a:p>
        </p:txBody>
      </p:sp>
      <p:sp>
        <p:nvSpPr>
          <p:cNvPr id="43" name="TextBox 42">
            <a:extLst>
              <a:ext uri="{FF2B5EF4-FFF2-40B4-BE49-F238E27FC236}">
                <a16:creationId xmlns="" xmlns:a16="http://schemas.microsoft.com/office/drawing/2014/main" id="{9DD0148E-DB4D-62A4-E387-0D6BCC44094C}"/>
              </a:ext>
            </a:extLst>
          </p:cNvPr>
          <p:cNvSpPr txBox="1"/>
          <p:nvPr/>
        </p:nvSpPr>
        <p:spPr>
          <a:xfrm>
            <a:off x="7069913" y="3492624"/>
            <a:ext cx="946669" cy="369332"/>
          </a:xfrm>
          <a:prstGeom prst="rect">
            <a:avLst/>
          </a:prstGeom>
          <a:noFill/>
        </p:spPr>
        <p:txBody>
          <a:bodyPr wrap="none" rtlCol="0">
            <a:spAutoFit/>
          </a:bodyPr>
          <a:lstStyle/>
          <a:p>
            <a:r>
              <a:rPr lang="en-US" dirty="0"/>
              <a:t>return 6</a:t>
            </a:r>
          </a:p>
        </p:txBody>
      </p:sp>
      <p:cxnSp>
        <p:nvCxnSpPr>
          <p:cNvPr id="44" name="Connector: Curved 43">
            <a:extLst>
              <a:ext uri="{FF2B5EF4-FFF2-40B4-BE49-F238E27FC236}">
                <a16:creationId xmlns="" xmlns:a16="http://schemas.microsoft.com/office/drawing/2014/main" id="{1107E077-80F3-9369-5E02-217E389DEE63}"/>
              </a:ext>
            </a:extLst>
          </p:cNvPr>
          <p:cNvCxnSpPr/>
          <p:nvPr/>
        </p:nvCxnSpPr>
        <p:spPr>
          <a:xfrm flipH="1" flipV="1">
            <a:off x="6830717" y="3169458"/>
            <a:ext cx="13253" cy="978258"/>
          </a:xfrm>
          <a:prstGeom prst="curvedConnector3">
            <a:avLst>
              <a:gd name="adj1" fmla="val -172489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 xmlns:a16="http://schemas.microsoft.com/office/drawing/2014/main" id="{59A50DF9-4D83-0C0B-2075-5528DE3B83BB}"/>
              </a:ext>
            </a:extLst>
          </p:cNvPr>
          <p:cNvCxnSpPr/>
          <p:nvPr/>
        </p:nvCxnSpPr>
        <p:spPr>
          <a:xfrm flipH="1" flipV="1">
            <a:off x="6869341" y="1992034"/>
            <a:ext cx="13253" cy="978258"/>
          </a:xfrm>
          <a:prstGeom prst="curvedConnector3">
            <a:avLst>
              <a:gd name="adj1" fmla="val -172489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 xmlns:a16="http://schemas.microsoft.com/office/drawing/2014/main" id="{861D824E-118B-6916-853F-4FE45FA2F9C5}"/>
              </a:ext>
            </a:extLst>
          </p:cNvPr>
          <p:cNvSpPr txBox="1"/>
          <p:nvPr/>
        </p:nvSpPr>
        <p:spPr>
          <a:xfrm>
            <a:off x="7134106" y="991894"/>
            <a:ext cx="1180708" cy="369332"/>
          </a:xfrm>
          <a:prstGeom prst="rect">
            <a:avLst/>
          </a:prstGeom>
          <a:noFill/>
        </p:spPr>
        <p:txBody>
          <a:bodyPr wrap="none" rtlCol="0">
            <a:spAutoFit/>
          </a:bodyPr>
          <a:lstStyle/>
          <a:p>
            <a:r>
              <a:rPr lang="en-US" dirty="0"/>
              <a:t>return 120</a:t>
            </a:r>
          </a:p>
        </p:txBody>
      </p:sp>
      <p:cxnSp>
        <p:nvCxnSpPr>
          <p:cNvPr id="48" name="Connector: Curved 47">
            <a:extLst>
              <a:ext uri="{FF2B5EF4-FFF2-40B4-BE49-F238E27FC236}">
                <a16:creationId xmlns="" xmlns:a16="http://schemas.microsoft.com/office/drawing/2014/main" id="{28F261B2-F9D4-CED0-1963-BD90C5D35E79}"/>
              </a:ext>
            </a:extLst>
          </p:cNvPr>
          <p:cNvCxnSpPr/>
          <p:nvPr/>
        </p:nvCxnSpPr>
        <p:spPr>
          <a:xfrm flipH="1" flipV="1">
            <a:off x="6882594" y="804782"/>
            <a:ext cx="13253" cy="978258"/>
          </a:xfrm>
          <a:prstGeom prst="curvedConnector3">
            <a:avLst>
              <a:gd name="adj1" fmla="val -172489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 xmlns:a16="http://schemas.microsoft.com/office/drawing/2014/main" id="{099AB8E1-8677-3B17-1364-8E4DC4953D12}"/>
              </a:ext>
            </a:extLst>
          </p:cNvPr>
          <p:cNvSpPr txBox="1"/>
          <p:nvPr/>
        </p:nvSpPr>
        <p:spPr>
          <a:xfrm>
            <a:off x="8895791" y="2111831"/>
            <a:ext cx="2713111" cy="369332"/>
          </a:xfrm>
          <a:prstGeom prst="rect">
            <a:avLst/>
          </a:prstGeom>
          <a:noFill/>
        </p:spPr>
        <p:txBody>
          <a:bodyPr wrap="square" rtlCol="0">
            <a:spAutoFit/>
          </a:bodyPr>
          <a:lstStyle/>
          <a:p>
            <a:r>
              <a:rPr lang="en-US" dirty="0"/>
              <a:t>Fact(5) </a:t>
            </a:r>
            <a:r>
              <a:rPr lang="en-US" sz="1600" b="1" dirty="0"/>
              <a:t>n=5,R.V</a:t>
            </a:r>
            <a:r>
              <a:rPr lang="en-US" sz="1600" b="1" baseline="-25000" dirty="0"/>
              <a:t>1</a:t>
            </a:r>
            <a:r>
              <a:rPr lang="en-US" sz="1600" b="1" dirty="0"/>
              <a:t>=5*R.V</a:t>
            </a:r>
            <a:r>
              <a:rPr lang="en-US" sz="1600" b="1" baseline="-25000" dirty="0"/>
              <a:t>2</a:t>
            </a:r>
            <a:r>
              <a:rPr lang="en-US" sz="1600" b="1" dirty="0"/>
              <a:t>= 120</a:t>
            </a:r>
            <a:endParaRPr lang="en-US" b="1" dirty="0"/>
          </a:p>
        </p:txBody>
      </p:sp>
      <p:sp>
        <p:nvSpPr>
          <p:cNvPr id="53" name="TextBox 52">
            <a:extLst>
              <a:ext uri="{FF2B5EF4-FFF2-40B4-BE49-F238E27FC236}">
                <a16:creationId xmlns="" xmlns:a16="http://schemas.microsoft.com/office/drawing/2014/main" id="{292D5CF4-F9DD-1314-0B96-E9F97F5499A0}"/>
              </a:ext>
            </a:extLst>
          </p:cNvPr>
          <p:cNvSpPr txBox="1"/>
          <p:nvPr/>
        </p:nvSpPr>
        <p:spPr>
          <a:xfrm>
            <a:off x="8903996" y="2569294"/>
            <a:ext cx="2704906" cy="369332"/>
          </a:xfrm>
          <a:prstGeom prst="rect">
            <a:avLst/>
          </a:prstGeom>
          <a:noFill/>
        </p:spPr>
        <p:txBody>
          <a:bodyPr wrap="square" rtlCol="0">
            <a:spAutoFit/>
          </a:bodyPr>
          <a:lstStyle/>
          <a:p>
            <a:r>
              <a:rPr lang="en-US" dirty="0"/>
              <a:t>Fact(4) </a:t>
            </a:r>
            <a:r>
              <a:rPr lang="en-US" sz="1600" b="1" dirty="0"/>
              <a:t>n=4,R.V</a:t>
            </a:r>
            <a:r>
              <a:rPr lang="en-US" sz="1600" b="1" baseline="-25000" dirty="0"/>
              <a:t>2</a:t>
            </a:r>
            <a:r>
              <a:rPr lang="en-US" sz="1600" b="1" dirty="0"/>
              <a:t>=4*R.V</a:t>
            </a:r>
            <a:r>
              <a:rPr lang="en-US" sz="1600" b="1" baseline="-25000" dirty="0"/>
              <a:t>3 </a:t>
            </a:r>
            <a:r>
              <a:rPr lang="en-US" sz="1600" b="1" dirty="0"/>
              <a:t>=24</a:t>
            </a:r>
            <a:r>
              <a:rPr lang="en-US" sz="1600" b="1" baseline="-25000" dirty="0"/>
              <a:t> </a:t>
            </a:r>
            <a:endParaRPr lang="en-US" dirty="0"/>
          </a:p>
        </p:txBody>
      </p:sp>
      <p:sp>
        <p:nvSpPr>
          <p:cNvPr id="55" name="TextBox 54">
            <a:extLst>
              <a:ext uri="{FF2B5EF4-FFF2-40B4-BE49-F238E27FC236}">
                <a16:creationId xmlns="" xmlns:a16="http://schemas.microsoft.com/office/drawing/2014/main" id="{13FD5010-DB30-A93D-E121-3CA4B942F890}"/>
              </a:ext>
            </a:extLst>
          </p:cNvPr>
          <p:cNvSpPr txBox="1"/>
          <p:nvPr/>
        </p:nvSpPr>
        <p:spPr>
          <a:xfrm>
            <a:off x="8890742" y="3015603"/>
            <a:ext cx="2704906" cy="369332"/>
          </a:xfrm>
          <a:prstGeom prst="rect">
            <a:avLst/>
          </a:prstGeom>
          <a:noFill/>
        </p:spPr>
        <p:txBody>
          <a:bodyPr wrap="square" rtlCol="0">
            <a:spAutoFit/>
          </a:bodyPr>
          <a:lstStyle/>
          <a:p>
            <a:r>
              <a:rPr lang="en-US" dirty="0"/>
              <a:t>Fact(3) </a:t>
            </a:r>
            <a:r>
              <a:rPr lang="en-US" sz="1600" b="1" dirty="0"/>
              <a:t>n=3,R.V</a:t>
            </a:r>
            <a:r>
              <a:rPr lang="en-US" sz="1600" b="1" baseline="-25000" dirty="0"/>
              <a:t>3</a:t>
            </a:r>
            <a:r>
              <a:rPr lang="en-US" sz="1600" b="1" dirty="0"/>
              <a:t>=3*R.V</a:t>
            </a:r>
            <a:r>
              <a:rPr lang="en-US" sz="1600" b="1" baseline="-25000" dirty="0"/>
              <a:t>4 </a:t>
            </a:r>
            <a:r>
              <a:rPr lang="en-US" sz="1600" b="1" dirty="0"/>
              <a:t>= 6</a:t>
            </a:r>
            <a:endParaRPr lang="en-US" dirty="0"/>
          </a:p>
        </p:txBody>
      </p:sp>
      <p:sp>
        <p:nvSpPr>
          <p:cNvPr id="59" name="TextBox 58">
            <a:extLst>
              <a:ext uri="{FF2B5EF4-FFF2-40B4-BE49-F238E27FC236}">
                <a16:creationId xmlns="" xmlns:a16="http://schemas.microsoft.com/office/drawing/2014/main" id="{CC76B4E1-C897-EDF4-41D0-129694E34E31}"/>
              </a:ext>
            </a:extLst>
          </p:cNvPr>
          <p:cNvSpPr txBox="1"/>
          <p:nvPr/>
        </p:nvSpPr>
        <p:spPr>
          <a:xfrm>
            <a:off x="8903995" y="3900760"/>
            <a:ext cx="2146852" cy="369332"/>
          </a:xfrm>
          <a:prstGeom prst="rect">
            <a:avLst/>
          </a:prstGeom>
          <a:noFill/>
        </p:spPr>
        <p:txBody>
          <a:bodyPr wrap="square" rtlCol="0">
            <a:spAutoFit/>
          </a:bodyPr>
          <a:lstStyle/>
          <a:p>
            <a:r>
              <a:rPr lang="en-US" dirty="0"/>
              <a:t>Fact(1) </a:t>
            </a:r>
            <a:r>
              <a:rPr lang="en-US" sz="1600" b="1" dirty="0"/>
              <a:t>n=1,R.V</a:t>
            </a:r>
            <a:r>
              <a:rPr lang="en-US" sz="1600" b="1" baseline="-25000" dirty="0"/>
              <a:t>5</a:t>
            </a:r>
            <a:r>
              <a:rPr lang="en-US" sz="1600" b="1" dirty="0"/>
              <a:t>=1</a:t>
            </a:r>
            <a:endParaRPr lang="en-US" dirty="0"/>
          </a:p>
        </p:txBody>
      </p:sp>
      <p:sp>
        <p:nvSpPr>
          <p:cNvPr id="57" name="TextBox 56">
            <a:extLst>
              <a:ext uri="{FF2B5EF4-FFF2-40B4-BE49-F238E27FC236}">
                <a16:creationId xmlns="" xmlns:a16="http://schemas.microsoft.com/office/drawing/2014/main" id="{1CECF9FF-6EF6-00BF-C571-FF10FFD994F7}"/>
              </a:ext>
            </a:extLst>
          </p:cNvPr>
          <p:cNvSpPr txBox="1"/>
          <p:nvPr/>
        </p:nvSpPr>
        <p:spPr>
          <a:xfrm>
            <a:off x="8900418" y="3461912"/>
            <a:ext cx="2695230" cy="369332"/>
          </a:xfrm>
          <a:prstGeom prst="rect">
            <a:avLst/>
          </a:prstGeom>
          <a:noFill/>
        </p:spPr>
        <p:txBody>
          <a:bodyPr wrap="square" rtlCol="0">
            <a:spAutoFit/>
          </a:bodyPr>
          <a:lstStyle/>
          <a:p>
            <a:r>
              <a:rPr lang="en-US" dirty="0"/>
              <a:t>Fact(2) </a:t>
            </a:r>
            <a:r>
              <a:rPr lang="en-US" sz="1600" b="1" dirty="0"/>
              <a:t>n=2,R.V</a:t>
            </a:r>
            <a:r>
              <a:rPr lang="en-US" sz="1600" b="1" baseline="-25000" dirty="0"/>
              <a:t>4</a:t>
            </a:r>
            <a:r>
              <a:rPr lang="en-US" sz="1600" b="1" dirty="0"/>
              <a:t>=2*R.V</a:t>
            </a:r>
            <a:r>
              <a:rPr lang="en-US" sz="1600" b="1" baseline="-25000" dirty="0"/>
              <a:t>5 </a:t>
            </a:r>
            <a:r>
              <a:rPr lang="en-US" sz="1600" b="1" dirty="0"/>
              <a:t> = 2</a:t>
            </a:r>
            <a:endParaRPr lang="en-US" dirty="0"/>
          </a:p>
        </p:txBody>
      </p:sp>
      <p:sp>
        <p:nvSpPr>
          <p:cNvPr id="61" name="TextBox 60">
            <a:extLst>
              <a:ext uri="{FF2B5EF4-FFF2-40B4-BE49-F238E27FC236}">
                <a16:creationId xmlns="" xmlns:a16="http://schemas.microsoft.com/office/drawing/2014/main" id="{323427EF-61E2-C3B9-A284-E7590283328F}"/>
              </a:ext>
            </a:extLst>
          </p:cNvPr>
          <p:cNvSpPr txBox="1"/>
          <p:nvPr/>
        </p:nvSpPr>
        <p:spPr>
          <a:xfrm>
            <a:off x="8989591" y="3898944"/>
            <a:ext cx="2117983" cy="369332"/>
          </a:xfrm>
          <a:prstGeom prst="rect">
            <a:avLst/>
          </a:prstGeom>
          <a:solidFill>
            <a:schemeClr val="bg1"/>
          </a:solidFill>
        </p:spPr>
        <p:txBody>
          <a:bodyPr wrap="square" rtlCol="0">
            <a:spAutoFit/>
          </a:bodyPr>
          <a:lstStyle/>
          <a:p>
            <a:endParaRPr lang="en-US" dirty="0"/>
          </a:p>
        </p:txBody>
      </p:sp>
      <p:sp>
        <p:nvSpPr>
          <p:cNvPr id="63" name="TextBox 62">
            <a:extLst>
              <a:ext uri="{FF2B5EF4-FFF2-40B4-BE49-F238E27FC236}">
                <a16:creationId xmlns="" xmlns:a16="http://schemas.microsoft.com/office/drawing/2014/main" id="{96468F64-2CEE-5647-DB95-BC27460642BE}"/>
              </a:ext>
            </a:extLst>
          </p:cNvPr>
          <p:cNvSpPr txBox="1"/>
          <p:nvPr/>
        </p:nvSpPr>
        <p:spPr>
          <a:xfrm>
            <a:off x="8953493" y="3521515"/>
            <a:ext cx="2496385" cy="369332"/>
          </a:xfrm>
          <a:prstGeom prst="rect">
            <a:avLst/>
          </a:prstGeom>
          <a:solidFill>
            <a:schemeClr val="bg1"/>
          </a:solidFill>
        </p:spPr>
        <p:txBody>
          <a:bodyPr wrap="square" rtlCol="0">
            <a:spAutoFit/>
          </a:bodyPr>
          <a:lstStyle/>
          <a:p>
            <a:endParaRPr lang="en-US" dirty="0"/>
          </a:p>
        </p:txBody>
      </p:sp>
      <p:sp>
        <p:nvSpPr>
          <p:cNvPr id="65" name="TextBox 64">
            <a:extLst>
              <a:ext uri="{FF2B5EF4-FFF2-40B4-BE49-F238E27FC236}">
                <a16:creationId xmlns="" xmlns:a16="http://schemas.microsoft.com/office/drawing/2014/main" id="{FB179E7E-8016-177A-D135-A3050AAE4BA6}"/>
              </a:ext>
            </a:extLst>
          </p:cNvPr>
          <p:cNvSpPr txBox="1"/>
          <p:nvPr/>
        </p:nvSpPr>
        <p:spPr>
          <a:xfrm>
            <a:off x="8963620" y="2083881"/>
            <a:ext cx="2632028" cy="369332"/>
          </a:xfrm>
          <a:prstGeom prst="rect">
            <a:avLst/>
          </a:prstGeom>
          <a:solidFill>
            <a:schemeClr val="bg1"/>
          </a:solidFill>
        </p:spPr>
        <p:txBody>
          <a:bodyPr wrap="square" rtlCol="0">
            <a:spAutoFit/>
          </a:bodyPr>
          <a:lstStyle/>
          <a:p>
            <a:endParaRPr lang="en-US" dirty="0"/>
          </a:p>
        </p:txBody>
      </p:sp>
      <p:sp>
        <p:nvSpPr>
          <p:cNvPr id="67" name="TextBox 66">
            <a:extLst>
              <a:ext uri="{FF2B5EF4-FFF2-40B4-BE49-F238E27FC236}">
                <a16:creationId xmlns="" xmlns:a16="http://schemas.microsoft.com/office/drawing/2014/main" id="{14E28B13-2C49-7656-AB1A-A6507EC16EE8}"/>
              </a:ext>
            </a:extLst>
          </p:cNvPr>
          <p:cNvSpPr txBox="1"/>
          <p:nvPr/>
        </p:nvSpPr>
        <p:spPr>
          <a:xfrm>
            <a:off x="8933472" y="3053276"/>
            <a:ext cx="2516405" cy="369332"/>
          </a:xfrm>
          <a:prstGeom prst="rect">
            <a:avLst/>
          </a:prstGeom>
          <a:solidFill>
            <a:schemeClr val="bg1"/>
          </a:solidFill>
        </p:spPr>
        <p:txBody>
          <a:bodyPr wrap="square" rtlCol="0">
            <a:spAutoFit/>
          </a:bodyPr>
          <a:lstStyle/>
          <a:p>
            <a:endParaRPr lang="en-US" dirty="0"/>
          </a:p>
        </p:txBody>
      </p:sp>
      <p:sp>
        <p:nvSpPr>
          <p:cNvPr id="69" name="TextBox 68">
            <a:extLst>
              <a:ext uri="{FF2B5EF4-FFF2-40B4-BE49-F238E27FC236}">
                <a16:creationId xmlns="" xmlns:a16="http://schemas.microsoft.com/office/drawing/2014/main" id="{6FF85268-D187-2B82-DB5B-9DE3CF7F6948}"/>
              </a:ext>
            </a:extLst>
          </p:cNvPr>
          <p:cNvSpPr txBox="1"/>
          <p:nvPr/>
        </p:nvSpPr>
        <p:spPr>
          <a:xfrm>
            <a:off x="8963620" y="2588131"/>
            <a:ext cx="2486257" cy="369332"/>
          </a:xfrm>
          <a:prstGeom prst="rect">
            <a:avLst/>
          </a:prstGeom>
          <a:solidFill>
            <a:schemeClr val="bg1"/>
          </a:solidFill>
        </p:spPr>
        <p:txBody>
          <a:bodyPr wrap="square" rtlCol="0">
            <a:spAutoFit/>
          </a:bodyPr>
          <a:lstStyle/>
          <a:p>
            <a:endParaRPr lang="en-US" dirty="0"/>
          </a:p>
        </p:txBody>
      </p:sp>
      <p:sp>
        <p:nvSpPr>
          <p:cNvPr id="71" name="TextBox 70">
            <a:extLst>
              <a:ext uri="{FF2B5EF4-FFF2-40B4-BE49-F238E27FC236}">
                <a16:creationId xmlns="" xmlns:a16="http://schemas.microsoft.com/office/drawing/2014/main" id="{7C30F554-C548-1ABA-33B1-048EC2B1BE00}"/>
              </a:ext>
            </a:extLst>
          </p:cNvPr>
          <p:cNvSpPr txBox="1"/>
          <p:nvPr/>
        </p:nvSpPr>
        <p:spPr>
          <a:xfrm>
            <a:off x="7140669" y="2296765"/>
            <a:ext cx="1063689" cy="369332"/>
          </a:xfrm>
          <a:prstGeom prst="rect">
            <a:avLst/>
          </a:prstGeom>
          <a:noFill/>
        </p:spPr>
        <p:txBody>
          <a:bodyPr wrap="none" rtlCol="0">
            <a:spAutoFit/>
          </a:bodyPr>
          <a:lstStyle/>
          <a:p>
            <a:r>
              <a:rPr lang="en-US" dirty="0"/>
              <a:t>return 24</a:t>
            </a:r>
          </a:p>
        </p:txBody>
      </p:sp>
      <p:sp>
        <p:nvSpPr>
          <p:cNvPr id="72" name="TextBox 71">
            <a:extLst>
              <a:ext uri="{FF2B5EF4-FFF2-40B4-BE49-F238E27FC236}">
                <a16:creationId xmlns="" xmlns:a16="http://schemas.microsoft.com/office/drawing/2014/main" id="{B3A29BAB-C1FE-7555-6722-4E91F1B1BD4C}"/>
              </a:ext>
            </a:extLst>
          </p:cNvPr>
          <p:cNvSpPr txBox="1"/>
          <p:nvPr/>
        </p:nvSpPr>
        <p:spPr>
          <a:xfrm>
            <a:off x="11933" y="135401"/>
            <a:ext cx="4175751" cy="954107"/>
          </a:xfrm>
          <a:prstGeom prst="rect">
            <a:avLst/>
          </a:prstGeom>
          <a:noFill/>
        </p:spPr>
        <p:txBody>
          <a:bodyPr wrap="square" rtlCol="0">
            <a:spAutoFit/>
          </a:bodyPr>
          <a:lstStyle/>
          <a:p>
            <a:pPr algn="ctr"/>
            <a:r>
              <a:rPr lang="en-US" sz="2800" b="1" u="sng" dirty="0"/>
              <a:t>Execution sequence of </a:t>
            </a:r>
          </a:p>
          <a:p>
            <a:pPr algn="ctr"/>
            <a:r>
              <a:rPr lang="en-US" sz="2800" b="1" u="sng" dirty="0"/>
              <a:t>Recursive functions</a:t>
            </a:r>
          </a:p>
        </p:txBody>
      </p:sp>
    </p:spTree>
    <p:extLst>
      <p:ext uri="{BB962C8B-B14F-4D97-AF65-F5344CB8AC3E}">
        <p14:creationId xmlns="" xmlns:p14="http://schemas.microsoft.com/office/powerpoint/2010/main" val="324497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8" grpId="0" animBg="1"/>
      <p:bldP spid="31" grpId="0" animBg="1"/>
      <p:bldP spid="39" grpId="0"/>
      <p:bldP spid="41" grpId="0"/>
      <p:bldP spid="43" grpId="0"/>
      <p:bldP spid="47" grpId="0"/>
      <p:bldP spid="51" grpId="0"/>
      <p:bldP spid="53" grpId="0"/>
      <p:bldP spid="55" grpId="0"/>
      <p:bldP spid="59" grpId="0"/>
      <p:bldP spid="57" grpId="0"/>
      <p:bldP spid="61" grpId="0" animBg="1"/>
      <p:bldP spid="63" grpId="0" animBg="1"/>
      <p:bldP spid="65" grpId="0" animBg="1"/>
      <p:bldP spid="67" grpId="0" animBg="1"/>
      <p:bldP spid="69" grpId="0" animBg="1"/>
      <p:bldP spid="7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651EFA27-37C5-61A4-C1C3-9DA64E33509E}"/>
              </a:ext>
            </a:extLst>
          </p:cNvPr>
          <p:cNvSpPr txBox="1"/>
          <p:nvPr/>
        </p:nvSpPr>
        <p:spPr>
          <a:xfrm>
            <a:off x="338048" y="1562244"/>
            <a:ext cx="3342860" cy="4093428"/>
          </a:xfrm>
          <a:prstGeom prst="rect">
            <a:avLst/>
          </a:prstGeom>
          <a:noFill/>
        </p:spPr>
        <p:txBody>
          <a:bodyPr wrap="square">
            <a:spAutoFit/>
          </a:bodyPr>
          <a:lstStyle/>
          <a:p>
            <a:r>
              <a:rPr lang="en-US" sz="2000" dirty="0">
                <a:latin typeface="Cambria" panose="02040503050406030204" pitchFamily="18" charset="0"/>
                <a:ea typeface="Cambria" panose="02040503050406030204" pitchFamily="18" charset="0"/>
              </a:rPr>
              <a:t>int main(){</a:t>
            </a:r>
          </a:p>
          <a:p>
            <a:r>
              <a:rPr lang="en-US" sz="2000" dirty="0">
                <a:latin typeface="Cambria" panose="02040503050406030204" pitchFamily="18" charset="0"/>
                <a:ea typeface="Cambria" panose="02040503050406030204" pitchFamily="18" charset="0"/>
              </a:rPr>
              <a:t>	int n;</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scanf</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d",&amp;n</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result=fact(n);</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printf</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d",result</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return 0;</a:t>
            </a:r>
          </a:p>
          <a:p>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int fact(int n){</a:t>
            </a:r>
          </a:p>
          <a:p>
            <a:r>
              <a:rPr lang="en-US" sz="2000" dirty="0">
                <a:latin typeface="Cambria" panose="02040503050406030204" pitchFamily="18" charset="0"/>
                <a:ea typeface="Cambria" panose="02040503050406030204" pitchFamily="18" charset="0"/>
              </a:rPr>
              <a:t>	int result=1;</a:t>
            </a:r>
          </a:p>
          <a:p>
            <a:r>
              <a:rPr lang="en-US" sz="2000" dirty="0">
                <a:latin typeface="Cambria" panose="02040503050406030204" pitchFamily="18" charset="0"/>
                <a:ea typeface="Cambria" panose="02040503050406030204" pitchFamily="18" charset="0"/>
              </a:rPr>
              <a:t>	for(</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=2;i&lt;=</a:t>
            </a:r>
            <a:r>
              <a:rPr lang="en-US" sz="2000" dirty="0" err="1">
                <a:latin typeface="Cambria" panose="02040503050406030204" pitchFamily="18" charset="0"/>
                <a:ea typeface="Cambria" panose="02040503050406030204" pitchFamily="18" charset="0"/>
              </a:rPr>
              <a:t>n;i</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result=result*I;</a:t>
            </a:r>
          </a:p>
          <a:p>
            <a:r>
              <a:rPr lang="en-US" sz="2000" dirty="0">
                <a:latin typeface="Cambria" panose="02040503050406030204" pitchFamily="18" charset="0"/>
                <a:ea typeface="Cambria" panose="02040503050406030204" pitchFamily="18" charset="0"/>
              </a:rPr>
              <a:t>	  return result;</a:t>
            </a:r>
          </a:p>
          <a:p>
            <a:r>
              <a:rPr lang="en-US" sz="2000" dirty="0">
                <a:latin typeface="Cambria" panose="02040503050406030204" pitchFamily="18" charset="0"/>
                <a:ea typeface="Cambria" panose="02040503050406030204" pitchFamily="18" charset="0"/>
              </a:rPr>
              <a:t>}</a:t>
            </a:r>
          </a:p>
        </p:txBody>
      </p:sp>
      <p:graphicFrame>
        <p:nvGraphicFramePr>
          <p:cNvPr id="11" name="Table 10">
            <a:extLst>
              <a:ext uri="{FF2B5EF4-FFF2-40B4-BE49-F238E27FC236}">
                <a16:creationId xmlns="" xmlns:a16="http://schemas.microsoft.com/office/drawing/2014/main" id="{0854065E-222B-BC8B-E0DB-9998539BD0AB}"/>
              </a:ext>
            </a:extLst>
          </p:cNvPr>
          <p:cNvGraphicFramePr>
            <a:graphicFrameLocks noGrp="1"/>
          </p:cNvGraphicFramePr>
          <p:nvPr>
            <p:extLst>
              <p:ext uri="{D42A27DB-BD31-4B8C-83A1-F6EECF244321}">
                <p14:modId xmlns="" xmlns:p14="http://schemas.microsoft.com/office/powerpoint/2010/main" val="2805977496"/>
              </p:ext>
            </p:extLst>
          </p:nvPr>
        </p:nvGraphicFramePr>
        <p:xfrm>
          <a:off x="8736659" y="479123"/>
          <a:ext cx="2805984" cy="5899753"/>
        </p:xfrm>
        <a:graphic>
          <a:graphicData uri="http://schemas.openxmlformats.org/drawingml/2006/table">
            <a:tbl>
              <a:tblPr firstRow="1" bandRow="1">
                <a:tableStyleId>{5C22544A-7EE6-4342-B048-85BDC9FD1C3A}</a:tableStyleId>
              </a:tblPr>
              <a:tblGrid>
                <a:gridCol w="2805984">
                  <a:extLst>
                    <a:ext uri="{9D8B030D-6E8A-4147-A177-3AD203B41FA5}">
                      <a16:colId xmlns="" xmlns:a16="http://schemas.microsoft.com/office/drawing/2014/main" val="3264072380"/>
                    </a:ext>
                  </a:extLst>
                </a:gridCol>
              </a:tblGrid>
              <a:tr h="542244">
                <a:tc>
                  <a:txBody>
                    <a:bodyPr/>
                    <a:lstStyle/>
                    <a:p>
                      <a:r>
                        <a:rPr lang="en-US" sz="2400" b="0" dirty="0">
                          <a:solidFill>
                            <a:schemeClr val="tx1"/>
                          </a:solidFill>
                        </a:rPr>
                        <a:t>Code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82409422"/>
                  </a:ext>
                </a:extLst>
              </a:tr>
              <a:tr h="609600">
                <a:tc>
                  <a:txBody>
                    <a:bodyPr/>
                    <a:lstStyle/>
                    <a:p>
                      <a:r>
                        <a:rPr lang="en-US" sz="2400" b="0" dirty="0">
                          <a:solidFill>
                            <a:schemeClr val="tx1"/>
                          </a:solidFill>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37800191"/>
                  </a:ext>
                </a:extLst>
              </a:tr>
              <a:tr h="623827">
                <a:tc>
                  <a:txBody>
                    <a:bodyPr/>
                    <a:lstStyle/>
                    <a:p>
                      <a:r>
                        <a:rPr lang="en-US" sz="2400" b="1" dirty="0">
                          <a:solidFill>
                            <a:schemeClr val="tx1"/>
                          </a:solidFill>
                          <a:latin typeface="Cambria" panose="02040503050406030204" pitchFamily="18" charset="0"/>
                          <a:ea typeface="Cambria" panose="02040503050406030204" pitchFamily="18" charset="0"/>
                        </a:rPr>
                        <a:t>Main- 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30396000"/>
                  </a:ext>
                </a:extLst>
              </a:tr>
              <a:tr h="2221981">
                <a:tc>
                  <a:txBody>
                    <a:bodyPr/>
                    <a:lstStyle/>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33656850"/>
                  </a:ext>
                </a:extLst>
              </a:tr>
              <a:tr h="1472322">
                <a:tc>
                  <a:txBody>
                    <a:bodyPr/>
                    <a:lstStyle/>
                    <a:p>
                      <a:r>
                        <a:rPr lang="en-US" sz="2800" b="1" dirty="0">
                          <a:solidFill>
                            <a:schemeClr val="tx1"/>
                          </a:solidFill>
                        </a:rPr>
                        <a:t>Heap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48647348"/>
                  </a:ext>
                </a:extLst>
              </a:tr>
            </a:tbl>
          </a:graphicData>
        </a:graphic>
      </p:graphicFrame>
      <p:sp>
        <p:nvSpPr>
          <p:cNvPr id="12" name="TextBox 11">
            <a:extLst>
              <a:ext uri="{FF2B5EF4-FFF2-40B4-BE49-F238E27FC236}">
                <a16:creationId xmlns="" xmlns:a16="http://schemas.microsoft.com/office/drawing/2014/main" id="{F2E979B5-C941-5442-B32E-5CD604817E8F}"/>
              </a:ext>
            </a:extLst>
          </p:cNvPr>
          <p:cNvSpPr txBox="1"/>
          <p:nvPr/>
        </p:nvSpPr>
        <p:spPr>
          <a:xfrm>
            <a:off x="4789885" y="1777232"/>
            <a:ext cx="2146850" cy="923330"/>
          </a:xfrm>
          <a:prstGeom prst="rect">
            <a:avLst/>
          </a:prstGeom>
          <a:noFill/>
          <a:ln w="12700">
            <a:solidFill>
              <a:schemeClr val="tx1"/>
            </a:solidFill>
          </a:ln>
        </p:spPr>
        <p:txBody>
          <a:bodyPr wrap="square" rtlCol="0">
            <a:spAutoFit/>
          </a:bodyPr>
          <a:lstStyle/>
          <a:p>
            <a:r>
              <a:rPr lang="en-US" dirty="0"/>
              <a:t>Calling main( ) {</a:t>
            </a:r>
          </a:p>
          <a:p>
            <a:r>
              <a:rPr lang="en-US" dirty="0"/>
              <a:t>           fact(5)</a:t>
            </a:r>
          </a:p>
          <a:p>
            <a:r>
              <a:rPr lang="en-US" dirty="0"/>
              <a:t>}</a:t>
            </a:r>
          </a:p>
        </p:txBody>
      </p:sp>
      <p:cxnSp>
        <p:nvCxnSpPr>
          <p:cNvPr id="13" name="Connector: Curved 12">
            <a:extLst>
              <a:ext uri="{FF2B5EF4-FFF2-40B4-BE49-F238E27FC236}">
                <a16:creationId xmlns="" xmlns:a16="http://schemas.microsoft.com/office/drawing/2014/main" id="{2DFA3AA7-7B52-F276-7C3F-B06BB806ED48}"/>
              </a:ext>
            </a:extLst>
          </p:cNvPr>
          <p:cNvCxnSpPr>
            <a:cxnSpLocks/>
            <a:stCxn id="12" idx="1"/>
          </p:cNvCxnSpPr>
          <p:nvPr/>
        </p:nvCxnSpPr>
        <p:spPr>
          <a:xfrm rot="10800000" flipV="1">
            <a:off x="4789883" y="2238897"/>
            <a:ext cx="2" cy="1158032"/>
          </a:xfrm>
          <a:prstGeom prst="curvedConnector3">
            <a:avLst>
              <a:gd name="adj1" fmla="val 114301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51001003-CAA0-8CB8-7056-7C0CA455B5C9}"/>
              </a:ext>
            </a:extLst>
          </p:cNvPr>
          <p:cNvSpPr txBox="1"/>
          <p:nvPr/>
        </p:nvSpPr>
        <p:spPr>
          <a:xfrm>
            <a:off x="4778573" y="2890321"/>
            <a:ext cx="2146852" cy="1200329"/>
          </a:xfrm>
          <a:prstGeom prst="rect">
            <a:avLst/>
          </a:prstGeom>
          <a:noFill/>
          <a:ln w="12700">
            <a:solidFill>
              <a:schemeClr val="tx1"/>
            </a:solidFill>
          </a:ln>
        </p:spPr>
        <p:txBody>
          <a:bodyPr wrap="square" rtlCol="0">
            <a:spAutoFit/>
          </a:bodyPr>
          <a:lstStyle/>
          <a:p>
            <a:r>
              <a:rPr lang="en-US" dirty="0"/>
              <a:t> fact(5) {</a:t>
            </a:r>
          </a:p>
          <a:p>
            <a:r>
              <a:rPr lang="en-US" dirty="0"/>
              <a:t>      calculate result</a:t>
            </a:r>
          </a:p>
          <a:p>
            <a:r>
              <a:rPr lang="en-US" dirty="0"/>
              <a:t>      return 120</a:t>
            </a:r>
          </a:p>
          <a:p>
            <a:r>
              <a:rPr lang="en-US" dirty="0"/>
              <a:t>}</a:t>
            </a:r>
          </a:p>
        </p:txBody>
      </p:sp>
      <p:cxnSp>
        <p:nvCxnSpPr>
          <p:cNvPr id="15" name="Connector: Curved 14">
            <a:extLst>
              <a:ext uri="{FF2B5EF4-FFF2-40B4-BE49-F238E27FC236}">
                <a16:creationId xmlns="" xmlns:a16="http://schemas.microsoft.com/office/drawing/2014/main" id="{87ADFCD9-7CE7-3E8B-113F-CE44DB5633BB}"/>
              </a:ext>
            </a:extLst>
          </p:cNvPr>
          <p:cNvCxnSpPr/>
          <p:nvPr/>
        </p:nvCxnSpPr>
        <p:spPr>
          <a:xfrm flipH="1" flipV="1">
            <a:off x="6964050" y="2283841"/>
            <a:ext cx="13253" cy="978258"/>
          </a:xfrm>
          <a:prstGeom prst="curvedConnector3">
            <a:avLst>
              <a:gd name="adj1" fmla="val -1724892"/>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BA41B81D-B358-85FA-78B7-DEDE83292144}"/>
              </a:ext>
            </a:extLst>
          </p:cNvPr>
          <p:cNvSpPr txBox="1"/>
          <p:nvPr/>
        </p:nvSpPr>
        <p:spPr>
          <a:xfrm>
            <a:off x="11933" y="135401"/>
            <a:ext cx="4175751" cy="954107"/>
          </a:xfrm>
          <a:prstGeom prst="rect">
            <a:avLst/>
          </a:prstGeom>
          <a:noFill/>
        </p:spPr>
        <p:txBody>
          <a:bodyPr wrap="square" rtlCol="0">
            <a:spAutoFit/>
          </a:bodyPr>
          <a:lstStyle/>
          <a:p>
            <a:pPr algn="ctr"/>
            <a:r>
              <a:rPr lang="en-US" sz="2800" b="1" u="sng" dirty="0"/>
              <a:t>Execution sequence of </a:t>
            </a:r>
          </a:p>
          <a:p>
            <a:pPr algn="ctr"/>
            <a:r>
              <a:rPr lang="en-US" sz="2800" b="1" u="sng" dirty="0"/>
              <a:t>Non-recursive functions</a:t>
            </a:r>
          </a:p>
        </p:txBody>
      </p:sp>
      <p:sp>
        <p:nvSpPr>
          <p:cNvPr id="18" name="TextBox 17">
            <a:extLst>
              <a:ext uri="{FF2B5EF4-FFF2-40B4-BE49-F238E27FC236}">
                <a16:creationId xmlns="" xmlns:a16="http://schemas.microsoft.com/office/drawing/2014/main" id="{E29CFB15-3B5C-ECC6-9CD1-C86E09F1C05C}"/>
              </a:ext>
            </a:extLst>
          </p:cNvPr>
          <p:cNvSpPr txBox="1"/>
          <p:nvPr/>
        </p:nvSpPr>
        <p:spPr>
          <a:xfrm>
            <a:off x="7266627" y="2588304"/>
            <a:ext cx="1180708" cy="369332"/>
          </a:xfrm>
          <a:prstGeom prst="rect">
            <a:avLst/>
          </a:prstGeom>
          <a:noFill/>
        </p:spPr>
        <p:txBody>
          <a:bodyPr wrap="none" rtlCol="0">
            <a:spAutoFit/>
          </a:bodyPr>
          <a:lstStyle/>
          <a:p>
            <a:r>
              <a:rPr lang="en-US" dirty="0"/>
              <a:t>return 120</a:t>
            </a:r>
          </a:p>
        </p:txBody>
      </p:sp>
      <p:sp>
        <p:nvSpPr>
          <p:cNvPr id="20" name="TextBox 19">
            <a:extLst>
              <a:ext uri="{FF2B5EF4-FFF2-40B4-BE49-F238E27FC236}">
                <a16:creationId xmlns="" xmlns:a16="http://schemas.microsoft.com/office/drawing/2014/main" id="{2AAA3FA2-9861-A0C8-5070-EB9F33139468}"/>
              </a:ext>
            </a:extLst>
          </p:cNvPr>
          <p:cNvSpPr txBox="1"/>
          <p:nvPr/>
        </p:nvSpPr>
        <p:spPr>
          <a:xfrm>
            <a:off x="8808087" y="2331230"/>
            <a:ext cx="2677623"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 fact(5)  result=1, n=5, </a:t>
            </a:r>
            <a:r>
              <a:rPr lang="en-US" dirty="0" err="1">
                <a:latin typeface="Cambria" panose="02040503050406030204" pitchFamily="18" charset="0"/>
                <a:ea typeface="Cambria" panose="02040503050406030204" pitchFamily="18" charset="0"/>
              </a:rPr>
              <a:t>i</a:t>
            </a:r>
            <a:endParaRPr lang="en-US"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 xmlns:a16="http://schemas.microsoft.com/office/drawing/2014/main" id="{054403FF-F162-9560-5551-DF2DAD674E43}"/>
              </a:ext>
            </a:extLst>
          </p:cNvPr>
          <p:cNvSpPr txBox="1"/>
          <p:nvPr/>
        </p:nvSpPr>
        <p:spPr>
          <a:xfrm>
            <a:off x="8912272" y="2362348"/>
            <a:ext cx="240508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 xmlns:p14="http://schemas.microsoft.com/office/powerpoint/2010/main" val="127134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0" grpId="0"/>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0A0FBD-8DFE-87A6-3F1A-F0768A356C44}"/>
              </a:ext>
            </a:extLst>
          </p:cNvPr>
          <p:cNvSpPr>
            <a:spLocks noGrp="1"/>
          </p:cNvSpPr>
          <p:nvPr>
            <p:ph type="title"/>
          </p:nvPr>
        </p:nvSpPr>
        <p:spPr/>
        <p:txBody>
          <a:bodyPr/>
          <a:lstStyle/>
          <a:p>
            <a:r>
              <a:rPr lang="en-US" dirty="0"/>
              <a:t>Algorithm – Definition and Properties</a:t>
            </a:r>
          </a:p>
        </p:txBody>
      </p:sp>
      <p:sp>
        <p:nvSpPr>
          <p:cNvPr id="3" name="Content Placeholder 2">
            <a:extLst>
              <a:ext uri="{FF2B5EF4-FFF2-40B4-BE49-F238E27FC236}">
                <a16:creationId xmlns="" xmlns:a16="http://schemas.microsoft.com/office/drawing/2014/main" id="{215CCCA9-8308-F5D6-EBA0-FBD9FC167560}"/>
              </a:ext>
            </a:extLst>
          </p:cNvPr>
          <p:cNvSpPr>
            <a:spLocks noGrp="1"/>
          </p:cNvSpPr>
          <p:nvPr>
            <p:ph idx="1"/>
          </p:nvPr>
        </p:nvSpPr>
        <p:spPr>
          <a:xfrm>
            <a:off x="838200" y="1690688"/>
            <a:ext cx="10515600" cy="4351338"/>
          </a:xfrm>
        </p:spPr>
        <p:txBody>
          <a:bodyPr>
            <a:normAutofit/>
          </a:bodyPr>
          <a:lstStyle/>
          <a:p>
            <a:pPr algn="l"/>
            <a:r>
              <a:rPr lang="en-US" sz="2000" b="1" i="0" u="none" strike="noStrike" baseline="0" dirty="0">
                <a:latin typeface="Cambria" panose="02040503050406030204" pitchFamily="18" charset="0"/>
                <a:ea typeface="Cambria" panose="02040503050406030204" pitchFamily="18" charset="0"/>
              </a:rPr>
              <a:t>Algorithm Definition</a:t>
            </a:r>
            <a:r>
              <a:rPr lang="en-US" sz="2000" b="0" i="0" u="none" strike="noStrike" baseline="0" dirty="0">
                <a:latin typeface="Cambria" panose="02040503050406030204" pitchFamily="18" charset="0"/>
                <a:ea typeface="Cambria" panose="02040503050406030204" pitchFamily="18" charset="0"/>
              </a:rPr>
              <a:t>: - An algorithm is a finite set of instructions that , if followed , accomplishes a particular task.</a:t>
            </a:r>
          </a:p>
          <a:p>
            <a:pPr marL="0" indent="0" algn="l">
              <a:buNone/>
            </a:pPr>
            <a:endParaRPr lang="en-US" sz="2000" b="0" i="0" u="none" strike="noStrike" baseline="0" dirty="0">
              <a:latin typeface="Cambria" panose="02040503050406030204" pitchFamily="18" charset="0"/>
              <a:ea typeface="Cambria" panose="02040503050406030204" pitchFamily="18" charset="0"/>
            </a:endParaRPr>
          </a:p>
          <a:p>
            <a:pPr algn="l"/>
            <a:r>
              <a:rPr lang="en-US" sz="2000" b="1" i="0" u="none" strike="noStrike" baseline="0" dirty="0">
                <a:latin typeface="Cambria" panose="02040503050406030204" pitchFamily="18" charset="0"/>
                <a:ea typeface="Cambria" panose="02040503050406030204" pitchFamily="18" charset="0"/>
              </a:rPr>
              <a:t>Properties of an algorithm</a:t>
            </a:r>
            <a:r>
              <a:rPr lang="en-US" sz="2000" b="0" i="0" u="none" strike="noStrike" baseline="0" dirty="0">
                <a:latin typeface="Cambria" panose="02040503050406030204" pitchFamily="18" charset="0"/>
                <a:ea typeface="Cambria" panose="02040503050406030204" pitchFamily="18" charset="0"/>
              </a:rPr>
              <a:t>:-</a:t>
            </a:r>
          </a:p>
          <a:p>
            <a:pPr marL="0" indent="0" algn="l">
              <a:buNone/>
            </a:pPr>
            <a:r>
              <a:rPr lang="en-US" sz="2000" b="0" i="0" u="none" strike="noStrike" baseline="0" dirty="0">
                <a:latin typeface="Cambria" panose="02040503050406030204" pitchFamily="18" charset="0"/>
                <a:ea typeface="Cambria" panose="02040503050406030204" pitchFamily="18" charset="0"/>
              </a:rPr>
              <a:t>1. Input		: - An algorithm has zero (0) or more inputs.</a:t>
            </a:r>
          </a:p>
          <a:p>
            <a:pPr marL="0" indent="0" algn="l">
              <a:buNone/>
            </a:pPr>
            <a:r>
              <a:rPr lang="en-US" sz="2000" b="0" i="0" u="none" strike="noStrike" baseline="0" dirty="0">
                <a:latin typeface="Cambria" panose="02040503050406030204" pitchFamily="18" charset="0"/>
                <a:ea typeface="Cambria" panose="02040503050406030204" pitchFamily="18" charset="0"/>
              </a:rPr>
              <a:t>2. Output	: - An algorithm must produce one (1) or more outputs.</a:t>
            </a:r>
          </a:p>
          <a:p>
            <a:pPr marL="0" indent="0" algn="l">
              <a:buNone/>
            </a:pPr>
            <a:r>
              <a:rPr lang="en-US" sz="2000" b="0" i="0" u="none" strike="noStrike" baseline="0" dirty="0">
                <a:latin typeface="Cambria" panose="02040503050406030204" pitchFamily="18" charset="0"/>
                <a:ea typeface="Cambria" panose="02040503050406030204" pitchFamily="18" charset="0"/>
              </a:rPr>
              <a:t>3. Finiteness	: - An algorithm must contain a finite number of steps.</a:t>
            </a:r>
          </a:p>
          <a:p>
            <a:pPr marL="0" indent="0" algn="l">
              <a:buNone/>
            </a:pPr>
            <a:r>
              <a:rPr lang="en-US" sz="2000" b="0" i="0" u="none" strike="noStrike" baseline="0" dirty="0">
                <a:latin typeface="Cambria" panose="02040503050406030204" pitchFamily="18" charset="0"/>
                <a:ea typeface="Cambria" panose="02040503050406030204" pitchFamily="18" charset="0"/>
              </a:rPr>
              <a:t>4. Definiteness	: - Each step of an algorithm must be clear and unambiguous.</a:t>
            </a:r>
          </a:p>
          <a:p>
            <a:pPr marL="0" indent="0" algn="l">
              <a:buNone/>
            </a:pPr>
            <a:r>
              <a:rPr lang="en-US" sz="2000" b="0" i="0" u="none" strike="noStrike" baseline="0" dirty="0">
                <a:latin typeface="Cambria" panose="02040503050406030204" pitchFamily="18" charset="0"/>
                <a:ea typeface="Cambria" panose="02040503050406030204" pitchFamily="18" charset="0"/>
              </a:rPr>
              <a:t>5. Effectiveness	: - An algorithm should be effective i.e. operations can be performed with the           </a:t>
            </a:r>
          </a:p>
          <a:p>
            <a:pPr marL="0" indent="0" algn="l">
              <a:buNone/>
            </a:pPr>
            <a:r>
              <a:rPr lang="en-US" sz="2000" dirty="0">
                <a:latin typeface="Cambria" panose="02040503050406030204" pitchFamily="18" charset="0"/>
                <a:ea typeface="Cambria" panose="02040503050406030204" pitchFamily="18" charset="0"/>
              </a:rPr>
              <a:t>                                  </a:t>
            </a:r>
            <a:r>
              <a:rPr lang="en-US" sz="2000" b="0" i="0" u="none" strike="noStrike" baseline="0" dirty="0">
                <a:latin typeface="Cambria" panose="02040503050406030204" pitchFamily="18" charset="0"/>
                <a:ea typeface="Cambria" panose="02040503050406030204" pitchFamily="18" charset="0"/>
              </a:rPr>
              <a:t>given inputs in a finite period of time by a person using paper and pencil.</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079660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F6E37E-1824-2C15-DE35-0A1E1F914208}"/>
              </a:ext>
            </a:extLst>
          </p:cNvPr>
          <p:cNvSpPr>
            <a:spLocks noGrp="1"/>
          </p:cNvSpPr>
          <p:nvPr>
            <p:ph type="title"/>
          </p:nvPr>
        </p:nvSpPr>
        <p:spPr>
          <a:xfrm>
            <a:off x="838200" y="259109"/>
            <a:ext cx="10515600" cy="880579"/>
          </a:xfrm>
        </p:spPr>
        <p:txBody>
          <a:bodyPr/>
          <a:lstStyle/>
          <a:p>
            <a:r>
              <a:rPr lang="en-US" dirty="0"/>
              <a:t>Recursion vs iteration</a:t>
            </a:r>
          </a:p>
        </p:txBody>
      </p:sp>
      <p:graphicFrame>
        <p:nvGraphicFramePr>
          <p:cNvPr id="4" name="Table 4">
            <a:extLst>
              <a:ext uri="{FF2B5EF4-FFF2-40B4-BE49-F238E27FC236}">
                <a16:creationId xmlns="" xmlns:a16="http://schemas.microsoft.com/office/drawing/2014/main" id="{7B5DD667-75EB-A627-55E5-6BCAABE900DF}"/>
              </a:ext>
            </a:extLst>
          </p:cNvPr>
          <p:cNvGraphicFramePr>
            <a:graphicFrameLocks noGrp="1"/>
          </p:cNvGraphicFramePr>
          <p:nvPr>
            <p:extLst>
              <p:ext uri="{D42A27DB-BD31-4B8C-83A1-F6EECF244321}">
                <p14:modId xmlns="" xmlns:p14="http://schemas.microsoft.com/office/powerpoint/2010/main" val="353930547"/>
              </p:ext>
            </p:extLst>
          </p:nvPr>
        </p:nvGraphicFramePr>
        <p:xfrm>
          <a:off x="971824" y="1369021"/>
          <a:ext cx="10000976" cy="4561914"/>
        </p:xfrm>
        <a:graphic>
          <a:graphicData uri="http://schemas.openxmlformats.org/drawingml/2006/table">
            <a:tbl>
              <a:tblPr firstRow="1" bandRow="1">
                <a:tableStyleId>{5C22544A-7EE6-4342-B048-85BDC9FD1C3A}</a:tableStyleId>
              </a:tblPr>
              <a:tblGrid>
                <a:gridCol w="5000488">
                  <a:extLst>
                    <a:ext uri="{9D8B030D-6E8A-4147-A177-3AD203B41FA5}">
                      <a16:colId xmlns="" xmlns:a16="http://schemas.microsoft.com/office/drawing/2014/main" val="4223465461"/>
                    </a:ext>
                  </a:extLst>
                </a:gridCol>
                <a:gridCol w="5000488">
                  <a:extLst>
                    <a:ext uri="{9D8B030D-6E8A-4147-A177-3AD203B41FA5}">
                      <a16:colId xmlns="" xmlns:a16="http://schemas.microsoft.com/office/drawing/2014/main" val="1750800698"/>
                    </a:ext>
                  </a:extLst>
                </a:gridCol>
              </a:tblGrid>
              <a:tr h="629994">
                <a:tc>
                  <a:txBody>
                    <a:bodyPr/>
                    <a:lstStyle/>
                    <a:p>
                      <a:pPr algn="ctr"/>
                      <a:r>
                        <a:rPr lang="en-US" sz="2800" dirty="0">
                          <a:solidFill>
                            <a:schemeClr val="tx1"/>
                          </a:solidFill>
                        </a:rPr>
                        <a:t>Recursion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Iteration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41791903"/>
                  </a:ext>
                </a:extLst>
              </a:tr>
              <a:tr h="629994">
                <a:tc>
                  <a:txBody>
                    <a:bodyPr/>
                    <a:lstStyle/>
                    <a:p>
                      <a:r>
                        <a:rPr lang="en-US" sz="2000" dirty="0">
                          <a:solidFill>
                            <a:schemeClr val="tx1"/>
                          </a:solidFill>
                          <a:latin typeface="Cambria" panose="02040503050406030204" pitchFamily="18" charset="0"/>
                          <a:ea typeface="Cambria" panose="02040503050406030204" pitchFamily="18" charset="0"/>
                        </a:rPr>
                        <a:t>Programming language must support recursion to implement recursive algorithms because, some languages are not supported recursion(FORTRAN language doesn’t support recursion) </a:t>
                      </a:r>
                    </a:p>
                    <a:p>
                      <a:pPr marL="285750" indent="-285750">
                        <a:buFont typeface="Arial" panose="020B0604020202020204" pitchFamily="34" charset="0"/>
                        <a:buChar char="•"/>
                      </a:pPr>
                      <a:r>
                        <a:rPr lang="en-US" sz="2000" dirty="0">
                          <a:solidFill>
                            <a:schemeClr val="tx1"/>
                          </a:solidFill>
                          <a:latin typeface="Cambria" panose="02040503050406030204" pitchFamily="18" charset="0"/>
                          <a:ea typeface="Cambria" panose="02040503050406030204" pitchFamily="18" charset="0"/>
                        </a:rPr>
                        <a:t>At present almost all the  languages are supported recursion.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latin typeface="Cambria" panose="02040503050406030204" pitchFamily="18" charset="0"/>
                          <a:ea typeface="Cambria" panose="02040503050406030204" pitchFamily="18" charset="0"/>
                        </a:rPr>
                        <a:t>Every programming language supports looping constructs for iteration.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373717593"/>
                  </a:ext>
                </a:extLst>
              </a:tr>
              <a:tr h="629994">
                <a:tc>
                  <a:txBody>
                    <a:bodyPr/>
                    <a:lstStyle/>
                    <a:p>
                      <a:r>
                        <a:rPr lang="en-US" sz="2000" dirty="0">
                          <a:solidFill>
                            <a:schemeClr val="tx1"/>
                          </a:solidFill>
                          <a:latin typeface="Cambria" panose="02040503050406030204" pitchFamily="18" charset="0"/>
                          <a:ea typeface="Cambria" panose="02040503050406030204" pitchFamily="18" charset="0"/>
                        </a:rPr>
                        <a:t>Needs a </a:t>
                      </a:r>
                      <a:r>
                        <a:rPr lang="en-US" sz="2000" b="1" dirty="0">
                          <a:solidFill>
                            <a:schemeClr val="tx1"/>
                          </a:solidFill>
                          <a:latin typeface="Cambria" panose="02040503050406030204" pitchFamily="18" charset="0"/>
                          <a:ea typeface="Cambria" panose="02040503050406030204" pitchFamily="18" charset="0"/>
                        </a:rPr>
                        <a:t>context switch </a:t>
                      </a:r>
                      <a:r>
                        <a:rPr lang="en-US" sz="2000" dirty="0">
                          <a:solidFill>
                            <a:schemeClr val="tx1"/>
                          </a:solidFill>
                          <a:latin typeface="Cambria" panose="02040503050406030204" pitchFamily="18" charset="0"/>
                          <a:ea typeface="Cambria" panose="02040503050406030204" pitchFamily="18" charset="0"/>
                        </a:rPr>
                        <a:t>when a recursive call is made. i.e., pushing and popping of the activation records.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latin typeface="Cambria" panose="02040503050406030204" pitchFamily="18" charset="0"/>
                          <a:ea typeface="Cambria" panose="02040503050406030204" pitchFamily="18" charset="0"/>
                        </a:rPr>
                        <a:t>Not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39600234"/>
                  </a:ext>
                </a:extLst>
              </a:tr>
              <a:tr h="629994">
                <a:tc>
                  <a:txBody>
                    <a:bodyPr/>
                    <a:lstStyle/>
                    <a:p>
                      <a:r>
                        <a:rPr lang="en-US" sz="2000" dirty="0">
                          <a:solidFill>
                            <a:schemeClr val="tx1"/>
                          </a:solidFill>
                          <a:latin typeface="Cambria" panose="02040503050406030204" pitchFamily="18" charset="0"/>
                          <a:ea typeface="Cambria" panose="02040503050406030204" pitchFamily="18" charset="0"/>
                        </a:rPr>
                        <a:t>Needs an </a:t>
                      </a:r>
                      <a:r>
                        <a:rPr lang="en-US" sz="2000" b="1" dirty="0">
                          <a:solidFill>
                            <a:schemeClr val="tx1"/>
                          </a:solidFill>
                          <a:latin typeface="Cambria" panose="02040503050406030204" pitchFamily="18" charset="0"/>
                          <a:ea typeface="Cambria" panose="02040503050406030204" pitchFamily="18" charset="0"/>
                        </a:rPr>
                        <a:t>extra memory</a:t>
                      </a:r>
                      <a:r>
                        <a:rPr lang="en-US" sz="2000" dirty="0">
                          <a:solidFill>
                            <a:schemeClr val="tx1"/>
                          </a:solidFill>
                          <a:latin typeface="Cambria" panose="02040503050406030204" pitchFamily="18" charset="0"/>
                          <a:ea typeface="Cambria" panose="02040503050406030204" pitchFamily="18" charset="0"/>
                        </a:rPr>
                        <a:t> for every recursive call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latin typeface="Cambria" panose="02040503050406030204" pitchFamily="18" charset="0"/>
                          <a:ea typeface="Cambria" panose="02040503050406030204" pitchFamily="18" charset="0"/>
                        </a:rPr>
                        <a:t>Not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63658158"/>
                  </a:ext>
                </a:extLst>
              </a:tr>
            </a:tbl>
          </a:graphicData>
        </a:graphic>
      </p:graphicFrame>
    </p:spTree>
    <p:extLst>
      <p:ext uri="{BB962C8B-B14F-4D97-AF65-F5344CB8AC3E}">
        <p14:creationId xmlns="" xmlns:p14="http://schemas.microsoft.com/office/powerpoint/2010/main" val="196899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5" name="Rectangle 1054">
            <a:extLst>
              <a:ext uri="{FF2B5EF4-FFF2-40B4-BE49-F238E27FC236}">
                <a16:creationId xmlns="" xmlns:a16="http://schemas.microsoft.com/office/drawing/2014/main" id="{115719BB-48A7-4AF4-BB91-DC82E0DF7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7" name="Freeform: Shape 1056">
            <a:extLst>
              <a:ext uri="{FF2B5EF4-FFF2-40B4-BE49-F238E27FC236}">
                <a16:creationId xmlns="" xmlns:a16="http://schemas.microsoft.com/office/drawing/2014/main" id="{10973A55-5440-4A99-B526-B5812E4627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59" name="Freeform: Shape 1058">
            <a:extLst>
              <a:ext uri="{FF2B5EF4-FFF2-40B4-BE49-F238E27FC236}">
                <a16:creationId xmlns="" xmlns:a16="http://schemas.microsoft.com/office/drawing/2014/main" id="{A9682493-588A-4D52-98F6-FBBD80C07E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E9974998-2BCB-A50C-F14D-E756B01C64DB}"/>
              </a:ext>
            </a:extLst>
          </p:cNvPr>
          <p:cNvSpPr>
            <a:spLocks noGrp="1"/>
          </p:cNvSpPr>
          <p:nvPr>
            <p:ph type="title"/>
          </p:nvPr>
        </p:nvSpPr>
        <p:spPr>
          <a:xfrm>
            <a:off x="438913" y="859536"/>
            <a:ext cx="4832802" cy="668793"/>
          </a:xfrm>
        </p:spPr>
        <p:txBody>
          <a:bodyPr anchor="b">
            <a:normAutofit/>
          </a:bodyPr>
          <a:lstStyle/>
          <a:p>
            <a:r>
              <a:rPr lang="en-US" sz="3400" dirty="0"/>
              <a:t>Towers of Hanoi - problem</a:t>
            </a:r>
          </a:p>
        </p:txBody>
      </p:sp>
      <p:sp>
        <p:nvSpPr>
          <p:cNvPr id="1061" name="Rectangle 1060">
            <a:extLst>
              <a:ext uri="{FF2B5EF4-FFF2-40B4-BE49-F238E27FC236}">
                <a16:creationId xmlns="" xmlns:a16="http://schemas.microsoft.com/office/drawing/2014/main" id="{FBEC5A7A-ADE4-48D9-B89C-2BA1C91106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63" name="Rectangle 1062">
            <a:extLst>
              <a:ext uri="{FF2B5EF4-FFF2-40B4-BE49-F238E27FC236}">
                <a16:creationId xmlns=""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 xmlns:a16="http://schemas.microsoft.com/office/drawing/2014/main" id="{E178D89C-E9B7-B9DE-5F18-311EEF3D0870}"/>
              </a:ext>
            </a:extLst>
          </p:cNvPr>
          <p:cNvSpPr>
            <a:spLocks noGrp="1"/>
          </p:cNvSpPr>
          <p:nvPr>
            <p:ph idx="1"/>
          </p:nvPr>
        </p:nvSpPr>
        <p:spPr>
          <a:xfrm>
            <a:off x="438912" y="2207193"/>
            <a:ext cx="5166758" cy="3181406"/>
          </a:xfrm>
        </p:spPr>
        <p:txBody>
          <a:bodyPr>
            <a:normAutofit/>
          </a:bodyPr>
          <a:lstStyle/>
          <a:p>
            <a:r>
              <a:rPr lang="en-US" sz="1800" dirty="0">
                <a:latin typeface="Cambria" panose="02040503050406030204" pitchFamily="18" charset="0"/>
                <a:ea typeface="Cambria" panose="02040503050406030204" pitchFamily="18" charset="0"/>
              </a:rPr>
              <a:t>Move n disks from pole A to pole B using auxiliary pole C.</a:t>
            </a:r>
          </a:p>
          <a:p>
            <a:r>
              <a:rPr lang="en-US" sz="1800" dirty="0">
                <a:latin typeface="Cambria" panose="02040503050406030204" pitchFamily="18" charset="0"/>
                <a:ea typeface="Cambria" panose="02040503050406030204" pitchFamily="18" charset="0"/>
              </a:rPr>
              <a:t>Rules for moving the disks</a:t>
            </a:r>
          </a:p>
          <a:p>
            <a:pPr marL="514350" indent="-514350">
              <a:buAutoNum type="arabicPeriod"/>
            </a:pPr>
            <a:r>
              <a:rPr lang="en-US" sz="1800" dirty="0">
                <a:latin typeface="Cambria" panose="02040503050406030204" pitchFamily="18" charset="0"/>
                <a:ea typeface="Cambria" panose="02040503050406030204" pitchFamily="18" charset="0"/>
              </a:rPr>
              <a:t>Only one disk will be moved at a time.</a:t>
            </a:r>
          </a:p>
          <a:p>
            <a:pPr marL="514350" indent="-514350">
              <a:buAutoNum type="arabicPeriod"/>
            </a:pPr>
            <a:r>
              <a:rPr lang="en-US" sz="1800" dirty="0">
                <a:latin typeface="Cambria" panose="02040503050406030204" pitchFamily="18" charset="0"/>
                <a:ea typeface="Cambria" panose="02040503050406030204" pitchFamily="18" charset="0"/>
              </a:rPr>
              <a:t>Higher numbered disk is not placed above the lower number disk.</a:t>
            </a:r>
          </a:p>
          <a:p>
            <a:pPr marL="0" indent="0">
              <a:buNone/>
            </a:pPr>
            <a:r>
              <a:rPr lang="en-US" sz="1800" dirty="0">
                <a:latin typeface="Cambria" panose="02040503050406030204" pitchFamily="18" charset="0"/>
                <a:ea typeface="Cambria" panose="02040503050406030204" pitchFamily="18" charset="0"/>
              </a:rPr>
              <a:t>Poles are named as A,B, and C.</a:t>
            </a:r>
          </a:p>
          <a:p>
            <a:pPr marL="0" indent="0">
              <a:buNone/>
            </a:pPr>
            <a:r>
              <a:rPr lang="en-US" sz="1800" dirty="0">
                <a:latin typeface="Cambria" panose="02040503050406030204" pitchFamily="18" charset="0"/>
                <a:ea typeface="Cambria" panose="02040503050406030204" pitchFamily="18" charset="0"/>
              </a:rPr>
              <a:t>Disks are numbered as 1,2,3,…(lower size disk =1 and so on). </a:t>
            </a:r>
          </a:p>
        </p:txBody>
      </p:sp>
      <p:pic>
        <p:nvPicPr>
          <p:cNvPr id="1028" name="Picture 4" descr="Tower of Hanoi, 8 disks. Only 255 moves requires to solve it. - YouTube">
            <a:extLst>
              <a:ext uri="{FF2B5EF4-FFF2-40B4-BE49-F238E27FC236}">
                <a16:creationId xmlns="" xmlns:a16="http://schemas.microsoft.com/office/drawing/2014/main" id="{FEC01AA1-96F6-B59D-9AB8-4E84138D5DF9}"/>
              </a:ext>
            </a:extLst>
          </p:cNvPr>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3528" r="-2" b="4623"/>
          <a:stretch/>
        </p:blipFill>
        <p:spPr bwMode="auto">
          <a:xfrm>
            <a:off x="6096000" y="4033783"/>
            <a:ext cx="5138928" cy="2365919"/>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Tower of Hanoi - Wikipedia">
            <a:extLst>
              <a:ext uri="{FF2B5EF4-FFF2-40B4-BE49-F238E27FC236}">
                <a16:creationId xmlns="" xmlns:a16="http://schemas.microsoft.com/office/drawing/2014/main" id="{60EA1B40-7A52-F131-AA4B-56DE55037266}"/>
              </a:ext>
            </a:extLst>
          </p:cNvPr>
          <p:cNvPicPr>
            <a:picLocks noChangeAspect="1" noChangeArrowheads="1"/>
          </p:cNvPicPr>
          <p:nvPr/>
        </p:nvPicPr>
        <p:blipFill rotWithShape="1">
          <a:blip r:embed="rId3">
            <a:extLst>
              <a:ext uri="{28A0092B-C50C-407E-A947-70E740481C1C}">
                <a14:useLocalDpi xmlns="" xmlns:a14="http://schemas.microsoft.com/office/drawing/2010/main" val="0"/>
              </a:ext>
            </a:extLst>
          </a:blip>
          <a:srcRect r="4428" b="-1"/>
          <a:stretch/>
        </p:blipFill>
        <p:spPr bwMode="auto">
          <a:xfrm>
            <a:off x="6096000" y="674285"/>
            <a:ext cx="5138928" cy="236591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FB1BC4FC-DA15-722B-395B-DB42D4370A54}"/>
              </a:ext>
            </a:extLst>
          </p:cNvPr>
          <p:cNvSpPr txBox="1"/>
          <p:nvPr/>
        </p:nvSpPr>
        <p:spPr>
          <a:xfrm>
            <a:off x="6082874" y="218549"/>
            <a:ext cx="2302490" cy="400110"/>
          </a:xfrm>
          <a:prstGeom prst="rect">
            <a:avLst/>
          </a:prstGeom>
          <a:noFill/>
        </p:spPr>
        <p:txBody>
          <a:bodyPr wrap="none" rtlCol="0">
            <a:spAutoFit/>
          </a:bodyPr>
          <a:lstStyle/>
          <a:p>
            <a:r>
              <a:rPr lang="en-US" sz="2000" b="1" dirty="0"/>
              <a:t>Initial Configuration</a:t>
            </a:r>
          </a:p>
        </p:txBody>
      </p:sp>
      <p:sp>
        <p:nvSpPr>
          <p:cNvPr id="6" name="TextBox 5">
            <a:extLst>
              <a:ext uri="{FF2B5EF4-FFF2-40B4-BE49-F238E27FC236}">
                <a16:creationId xmlns="" xmlns:a16="http://schemas.microsoft.com/office/drawing/2014/main" id="{BA49C90D-0E2D-18B3-6380-5E45890925E3}"/>
              </a:ext>
            </a:extLst>
          </p:cNvPr>
          <p:cNvSpPr txBox="1"/>
          <p:nvPr/>
        </p:nvSpPr>
        <p:spPr>
          <a:xfrm>
            <a:off x="6186144" y="3594387"/>
            <a:ext cx="1071127" cy="400110"/>
          </a:xfrm>
          <a:prstGeom prst="rect">
            <a:avLst/>
          </a:prstGeom>
          <a:noFill/>
        </p:spPr>
        <p:txBody>
          <a:bodyPr wrap="none" rtlCol="0">
            <a:spAutoFit/>
          </a:bodyPr>
          <a:lstStyle/>
          <a:p>
            <a:r>
              <a:rPr lang="en-US" sz="2000" b="1" dirty="0"/>
              <a:t>Solution</a:t>
            </a:r>
          </a:p>
        </p:txBody>
      </p:sp>
    </p:spTree>
    <p:extLst>
      <p:ext uri="{BB962C8B-B14F-4D97-AF65-F5344CB8AC3E}">
        <p14:creationId xmlns="" xmlns:p14="http://schemas.microsoft.com/office/powerpoint/2010/main" val="1435843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99C786-7013-3DE7-9EAB-3BCB07A72F92}"/>
              </a:ext>
            </a:extLst>
          </p:cNvPr>
          <p:cNvSpPr>
            <a:spLocks noGrp="1"/>
          </p:cNvSpPr>
          <p:nvPr>
            <p:ph type="title"/>
          </p:nvPr>
        </p:nvSpPr>
        <p:spPr>
          <a:xfrm>
            <a:off x="838200" y="47256"/>
            <a:ext cx="10515600" cy="668407"/>
          </a:xfrm>
        </p:spPr>
        <p:txBody>
          <a:bodyPr>
            <a:normAutofit fontScale="90000"/>
          </a:bodyPr>
          <a:lstStyle/>
          <a:p>
            <a:r>
              <a:rPr lang="en-US" dirty="0"/>
              <a:t>Idea to solve </a:t>
            </a:r>
            <a:r>
              <a:rPr lang="en-US" dirty="0" err="1"/>
              <a:t>TowersOfHanoi</a:t>
            </a:r>
            <a:r>
              <a:rPr lang="en-US" dirty="0"/>
              <a:t> problem</a:t>
            </a:r>
          </a:p>
        </p:txBody>
      </p:sp>
      <p:sp>
        <p:nvSpPr>
          <p:cNvPr id="3" name="Content Placeholder 2">
            <a:extLst>
              <a:ext uri="{FF2B5EF4-FFF2-40B4-BE49-F238E27FC236}">
                <a16:creationId xmlns="" xmlns:a16="http://schemas.microsoft.com/office/drawing/2014/main" id="{243C530B-53A4-21E4-A112-9DAF107E2454}"/>
              </a:ext>
            </a:extLst>
          </p:cNvPr>
          <p:cNvSpPr>
            <a:spLocks noGrp="1"/>
          </p:cNvSpPr>
          <p:nvPr>
            <p:ph idx="1"/>
          </p:nvPr>
        </p:nvSpPr>
        <p:spPr>
          <a:xfrm>
            <a:off x="609600" y="802583"/>
            <a:ext cx="11330609" cy="6008161"/>
          </a:xfrm>
        </p:spPr>
        <p:txBody>
          <a:bodyPr>
            <a:normAutofit/>
          </a:bodyPr>
          <a:lstStyle/>
          <a:p>
            <a:r>
              <a:rPr lang="en-US" sz="2000" b="1" i="1" dirty="0">
                <a:latin typeface="Cambria" panose="02040503050406030204" pitchFamily="18" charset="0"/>
                <a:ea typeface="Cambria" panose="02040503050406030204" pitchFamily="18" charset="0"/>
              </a:rPr>
              <a:t>Move n-1 disks from source pole A to auxiliary pole C </a:t>
            </a:r>
            <a:r>
              <a:rPr lang="en-US" sz="2000" dirty="0">
                <a:latin typeface="Cambria" panose="02040503050406030204" pitchFamily="18" charset="0"/>
                <a:ea typeface="Cambria" panose="02040503050406030204" pitchFamily="18" charset="0"/>
              </a:rPr>
              <a:t>, to make a provision for moving the last disk from source pole A to destination pole B. </a:t>
            </a: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Now, </a:t>
            </a:r>
            <a:r>
              <a:rPr lang="en-US" sz="2000" b="1" i="1" dirty="0">
                <a:latin typeface="Cambria" panose="02040503050406030204" pitchFamily="18" charset="0"/>
                <a:ea typeface="Cambria" panose="02040503050406030204" pitchFamily="18" charset="0"/>
              </a:rPr>
              <a:t>Move disk numbered n(i.e. 5 in this case) from source pole A to destination Pole B</a:t>
            </a:r>
            <a:r>
              <a:rPr lang="en-US" sz="2000" dirty="0">
                <a:latin typeface="Cambria" panose="02040503050406030204" pitchFamily="18" charset="0"/>
                <a:ea typeface="Cambria" panose="02040503050406030204" pitchFamily="18" charset="0"/>
              </a:rPr>
              <a:t>. The last disk is placed in the destination pole B.</a:t>
            </a:r>
          </a:p>
          <a:p>
            <a:pPr marL="0" indent="0">
              <a:buNone/>
            </a:pPr>
            <a:endParaRPr lang="en-US" sz="2000" dirty="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Now, </a:t>
            </a:r>
            <a:r>
              <a:rPr lang="en-US" sz="2000" b="1" i="1" dirty="0">
                <a:latin typeface="Cambria" panose="02040503050406030204" pitchFamily="18" charset="0"/>
                <a:ea typeface="Cambria" panose="02040503050406030204" pitchFamily="18" charset="0"/>
              </a:rPr>
              <a:t>Move the remaining n-1 disks from auxiliary pole C to destination pole B</a:t>
            </a:r>
            <a:r>
              <a:rPr lang="en-US" sz="2000" dirty="0">
                <a:latin typeface="Cambria" panose="02040503050406030204" pitchFamily="18" charset="0"/>
                <a:ea typeface="Cambria" panose="02040503050406030204" pitchFamily="18" charset="0"/>
              </a:rPr>
              <a:t>.</a:t>
            </a: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pPr marL="0" indent="0">
              <a:buNone/>
            </a:pPr>
            <a:endParaRPr lang="en-US" sz="2000" dirty="0">
              <a:latin typeface="Cambria" panose="02040503050406030204" pitchFamily="18" charset="0"/>
              <a:ea typeface="Cambria" panose="02040503050406030204" pitchFamily="18" charset="0"/>
            </a:endParaRPr>
          </a:p>
        </p:txBody>
      </p:sp>
      <p:grpSp>
        <p:nvGrpSpPr>
          <p:cNvPr id="52" name="Group 51">
            <a:extLst>
              <a:ext uri="{FF2B5EF4-FFF2-40B4-BE49-F238E27FC236}">
                <a16:creationId xmlns="" xmlns:a16="http://schemas.microsoft.com/office/drawing/2014/main" id="{8107FA45-6E90-7A4D-5AAB-92377568ADB2}"/>
              </a:ext>
            </a:extLst>
          </p:cNvPr>
          <p:cNvGrpSpPr/>
          <p:nvPr/>
        </p:nvGrpSpPr>
        <p:grpSpPr>
          <a:xfrm>
            <a:off x="1285612" y="1505711"/>
            <a:ext cx="3829132" cy="2038240"/>
            <a:chOff x="1285612" y="2115311"/>
            <a:chExt cx="3829132" cy="2038240"/>
          </a:xfrm>
        </p:grpSpPr>
        <p:grpSp>
          <p:nvGrpSpPr>
            <p:cNvPr id="51" name="Group 50">
              <a:extLst>
                <a:ext uri="{FF2B5EF4-FFF2-40B4-BE49-F238E27FC236}">
                  <a16:creationId xmlns="" xmlns:a16="http://schemas.microsoft.com/office/drawing/2014/main" id="{AD62BDEC-49BA-A892-C964-2A35487EE202}"/>
                </a:ext>
              </a:extLst>
            </p:cNvPr>
            <p:cNvGrpSpPr/>
            <p:nvPr/>
          </p:nvGrpSpPr>
          <p:grpSpPr>
            <a:xfrm>
              <a:off x="1285612" y="2115311"/>
              <a:ext cx="3829132" cy="2038240"/>
              <a:chOff x="1285612" y="2102060"/>
              <a:chExt cx="3829132" cy="2038240"/>
            </a:xfrm>
          </p:grpSpPr>
          <p:grpSp>
            <p:nvGrpSpPr>
              <p:cNvPr id="13" name="Group 12">
                <a:extLst>
                  <a:ext uri="{FF2B5EF4-FFF2-40B4-BE49-F238E27FC236}">
                    <a16:creationId xmlns="" xmlns:a16="http://schemas.microsoft.com/office/drawing/2014/main" id="{AF860663-D0C0-A538-66EE-2613AE676F46}"/>
                  </a:ext>
                </a:extLst>
              </p:cNvPr>
              <p:cNvGrpSpPr/>
              <p:nvPr/>
            </p:nvGrpSpPr>
            <p:grpSpPr>
              <a:xfrm>
                <a:off x="1285612" y="2118597"/>
                <a:ext cx="1404696" cy="1493322"/>
                <a:chOff x="178329" y="486284"/>
                <a:chExt cx="3395735" cy="2074517"/>
              </a:xfrm>
            </p:grpSpPr>
            <p:cxnSp>
              <p:nvCxnSpPr>
                <p:cNvPr id="18" name="Straight Connector 17">
                  <a:extLst>
                    <a:ext uri="{FF2B5EF4-FFF2-40B4-BE49-F238E27FC236}">
                      <a16:creationId xmlns="" xmlns:a16="http://schemas.microsoft.com/office/drawing/2014/main" id="{D4D5DFBA-FE97-5629-617C-40C363EAE009}"/>
                    </a:ext>
                  </a:extLst>
                </p:cNvPr>
                <p:cNvCxnSpPr>
                  <a:cxnSpLocks/>
                </p:cNvCxnSpPr>
                <p:nvPr/>
              </p:nvCxnSpPr>
              <p:spPr>
                <a:xfrm>
                  <a:off x="1742898" y="486284"/>
                  <a:ext cx="0" cy="207451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266AE732-370B-67AB-3C93-9E58A370B291}"/>
                    </a:ext>
                  </a:extLst>
                </p:cNvPr>
                <p:cNvCxnSpPr>
                  <a:cxnSpLocks/>
                </p:cNvCxnSpPr>
                <p:nvPr/>
              </p:nvCxnSpPr>
              <p:spPr>
                <a:xfrm flipH="1">
                  <a:off x="178329" y="2509329"/>
                  <a:ext cx="3395735" cy="46908"/>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 xmlns:a16="http://schemas.microsoft.com/office/drawing/2014/main" id="{7905E3EA-4D74-4B6B-4CC5-FA967B721226}"/>
                  </a:ext>
                </a:extLst>
              </p:cNvPr>
              <p:cNvGrpSpPr/>
              <p:nvPr/>
            </p:nvGrpSpPr>
            <p:grpSpPr>
              <a:xfrm>
                <a:off x="2820368" y="2102060"/>
                <a:ext cx="1035062" cy="1493321"/>
                <a:chOff x="666513" y="637399"/>
                <a:chExt cx="2502176" cy="1719481"/>
              </a:xfrm>
            </p:grpSpPr>
            <p:cxnSp>
              <p:nvCxnSpPr>
                <p:cNvPr id="11" name="Straight Connector 10">
                  <a:extLst>
                    <a:ext uri="{FF2B5EF4-FFF2-40B4-BE49-F238E27FC236}">
                      <a16:creationId xmlns="" xmlns:a16="http://schemas.microsoft.com/office/drawing/2014/main" id="{D06D795E-9C9B-ABAE-F8DF-343726F14547}"/>
                    </a:ext>
                  </a:extLst>
                </p:cNvPr>
                <p:cNvCxnSpPr>
                  <a:cxnSpLocks/>
                </p:cNvCxnSpPr>
                <p:nvPr/>
              </p:nvCxnSpPr>
              <p:spPr>
                <a:xfrm>
                  <a:off x="1917601" y="637399"/>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3F4618D1-B7E6-55B6-1CE2-E87EADA50020}"/>
                    </a:ext>
                  </a:extLst>
                </p:cNvPr>
                <p:cNvCxnSpPr>
                  <a:cxnSpLocks/>
                </p:cNvCxnSpPr>
                <p:nvPr/>
              </p:nvCxnSpPr>
              <p:spPr>
                <a:xfrm flipH="1">
                  <a:off x="666513" y="2356880"/>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 xmlns:a16="http://schemas.microsoft.com/office/drawing/2014/main" id="{B060E39A-B551-A7C4-D5D2-E5747D14BED7}"/>
                  </a:ext>
                </a:extLst>
              </p:cNvPr>
              <p:cNvGrpSpPr/>
              <p:nvPr/>
            </p:nvGrpSpPr>
            <p:grpSpPr>
              <a:xfrm>
                <a:off x="4079682" y="2115312"/>
                <a:ext cx="1035062" cy="1480069"/>
                <a:chOff x="538369" y="316037"/>
                <a:chExt cx="2502176" cy="2056102"/>
              </a:xfrm>
            </p:grpSpPr>
            <p:cxnSp>
              <p:nvCxnSpPr>
                <p:cNvPr id="9" name="Straight Connector 8">
                  <a:extLst>
                    <a:ext uri="{FF2B5EF4-FFF2-40B4-BE49-F238E27FC236}">
                      <a16:creationId xmlns="" xmlns:a16="http://schemas.microsoft.com/office/drawing/2014/main" id="{6DA49DED-21C0-7F1E-02C8-22399ECADDA5}"/>
                    </a:ext>
                  </a:extLst>
                </p:cNvPr>
                <p:cNvCxnSpPr>
                  <a:cxnSpLocks/>
                </p:cNvCxnSpPr>
                <p:nvPr/>
              </p:nvCxnSpPr>
              <p:spPr>
                <a:xfrm>
                  <a:off x="1789457" y="316037"/>
                  <a:ext cx="0" cy="2056102"/>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96175BC2-D0BB-84B9-1FB9-A841AF0E1F07}"/>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 xmlns:a16="http://schemas.microsoft.com/office/drawing/2014/main" id="{1EF2CC9E-3D82-A7D3-650E-04308F91C0DA}"/>
                  </a:ext>
                </a:extLst>
              </p:cNvPr>
              <p:cNvSpPr txBox="1"/>
              <p:nvPr/>
            </p:nvSpPr>
            <p:spPr>
              <a:xfrm>
                <a:off x="1787699" y="3717935"/>
                <a:ext cx="290239" cy="369332"/>
              </a:xfrm>
              <a:prstGeom prst="rect">
                <a:avLst/>
              </a:prstGeom>
              <a:solidFill>
                <a:schemeClr val="accent1"/>
              </a:solidFill>
            </p:spPr>
            <p:txBody>
              <a:bodyPr wrap="square" rtlCol="0">
                <a:spAutoFit/>
              </a:bodyPr>
              <a:lstStyle/>
              <a:p>
                <a:r>
                  <a:rPr lang="en-US" b="1" dirty="0"/>
                  <a:t>A</a:t>
                </a:r>
              </a:p>
            </p:txBody>
          </p:sp>
          <p:sp>
            <p:nvSpPr>
              <p:cNvPr id="21" name="TextBox 20">
                <a:extLst>
                  <a:ext uri="{FF2B5EF4-FFF2-40B4-BE49-F238E27FC236}">
                    <a16:creationId xmlns="" xmlns:a16="http://schemas.microsoft.com/office/drawing/2014/main" id="{43E8BFA4-5FCE-42BC-2B24-C82F077CCCAD}"/>
                  </a:ext>
                </a:extLst>
              </p:cNvPr>
              <p:cNvSpPr txBox="1"/>
              <p:nvPr/>
            </p:nvSpPr>
            <p:spPr>
              <a:xfrm>
                <a:off x="3139771" y="3770968"/>
                <a:ext cx="290239" cy="369332"/>
              </a:xfrm>
              <a:prstGeom prst="rect">
                <a:avLst/>
              </a:prstGeom>
              <a:solidFill>
                <a:schemeClr val="accent1"/>
              </a:solidFill>
            </p:spPr>
            <p:txBody>
              <a:bodyPr wrap="square" rtlCol="0">
                <a:spAutoFit/>
              </a:bodyPr>
              <a:lstStyle/>
              <a:p>
                <a:r>
                  <a:rPr lang="en-US" b="1" dirty="0"/>
                  <a:t>B</a:t>
                </a:r>
              </a:p>
            </p:txBody>
          </p:sp>
          <p:sp>
            <p:nvSpPr>
              <p:cNvPr id="23" name="TextBox 22">
                <a:extLst>
                  <a:ext uri="{FF2B5EF4-FFF2-40B4-BE49-F238E27FC236}">
                    <a16:creationId xmlns="" xmlns:a16="http://schemas.microsoft.com/office/drawing/2014/main" id="{47A87CE8-61D3-11FB-5139-4CF6210FF3CF}"/>
                  </a:ext>
                </a:extLst>
              </p:cNvPr>
              <p:cNvSpPr txBox="1"/>
              <p:nvPr/>
            </p:nvSpPr>
            <p:spPr>
              <a:xfrm>
                <a:off x="4452093" y="3722866"/>
                <a:ext cx="290239" cy="369332"/>
              </a:xfrm>
              <a:prstGeom prst="rect">
                <a:avLst/>
              </a:prstGeom>
              <a:solidFill>
                <a:schemeClr val="accent1"/>
              </a:solidFill>
            </p:spPr>
            <p:txBody>
              <a:bodyPr wrap="square" rtlCol="0">
                <a:spAutoFit/>
              </a:bodyPr>
              <a:lstStyle/>
              <a:p>
                <a:r>
                  <a:rPr lang="en-US" b="1" dirty="0"/>
                  <a:t>C</a:t>
                </a:r>
              </a:p>
            </p:txBody>
          </p:sp>
          <p:sp>
            <p:nvSpPr>
              <p:cNvPr id="25" name="Flowchart: Magnetic Disk 24">
                <a:extLst>
                  <a:ext uri="{FF2B5EF4-FFF2-40B4-BE49-F238E27FC236}">
                    <a16:creationId xmlns="" xmlns:a16="http://schemas.microsoft.com/office/drawing/2014/main" id="{07EBA9B6-3D45-23B1-3AB4-3BDD677B8592}"/>
                  </a:ext>
                </a:extLst>
              </p:cNvPr>
              <p:cNvSpPr/>
              <p:nvPr/>
            </p:nvSpPr>
            <p:spPr>
              <a:xfrm>
                <a:off x="1463166" y="3053912"/>
                <a:ext cx="964773" cy="22849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a:t>
                </a:r>
                <a:endParaRPr lang="en-US" b="1" dirty="0">
                  <a:solidFill>
                    <a:schemeClr val="tx1"/>
                  </a:solidFill>
                </a:endParaRPr>
              </a:p>
            </p:txBody>
          </p:sp>
          <p:sp>
            <p:nvSpPr>
              <p:cNvPr id="27" name="Flowchart: Magnetic Disk 26">
                <a:extLst>
                  <a:ext uri="{FF2B5EF4-FFF2-40B4-BE49-F238E27FC236}">
                    <a16:creationId xmlns="" xmlns:a16="http://schemas.microsoft.com/office/drawing/2014/main" id="{A9A38133-7C33-93D3-6DD3-5FBDE2133B22}"/>
                  </a:ext>
                </a:extLst>
              </p:cNvPr>
              <p:cNvSpPr/>
              <p:nvPr/>
            </p:nvSpPr>
            <p:spPr>
              <a:xfrm>
                <a:off x="1285612" y="3257906"/>
                <a:ext cx="1310670" cy="22849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a:t>
                </a:r>
                <a:endParaRPr lang="en-US" b="1" dirty="0">
                  <a:solidFill>
                    <a:schemeClr val="tx1"/>
                  </a:solidFill>
                </a:endParaRPr>
              </a:p>
            </p:txBody>
          </p:sp>
        </p:grpSp>
        <p:grpSp>
          <p:nvGrpSpPr>
            <p:cNvPr id="14" name="Group 13">
              <a:extLst>
                <a:ext uri="{FF2B5EF4-FFF2-40B4-BE49-F238E27FC236}">
                  <a16:creationId xmlns="" xmlns:a16="http://schemas.microsoft.com/office/drawing/2014/main" id="{C292E60A-D5EE-DF0A-D148-C43C4E810B0A}"/>
                </a:ext>
              </a:extLst>
            </p:cNvPr>
            <p:cNvGrpSpPr/>
            <p:nvPr/>
          </p:nvGrpSpPr>
          <p:grpSpPr>
            <a:xfrm>
              <a:off x="1639273" y="2356686"/>
              <a:ext cx="612952" cy="677467"/>
              <a:chOff x="1000144" y="2112015"/>
              <a:chExt cx="1481760" cy="1070716"/>
            </a:xfrm>
          </p:grpSpPr>
          <p:sp>
            <p:nvSpPr>
              <p:cNvPr id="15" name="Flowchart: Magnetic Disk 14">
                <a:extLst>
                  <a:ext uri="{FF2B5EF4-FFF2-40B4-BE49-F238E27FC236}">
                    <a16:creationId xmlns="" xmlns:a16="http://schemas.microsoft.com/office/drawing/2014/main" id="{52269A74-7509-BB06-DFC4-B6E1BC2A9B27}"/>
                  </a:ext>
                </a:extLst>
              </p:cNvPr>
              <p:cNvSpPr/>
              <p:nvPr/>
            </p:nvSpPr>
            <p:spPr>
              <a:xfrm>
                <a:off x="1340560" y="2112015"/>
                <a:ext cx="807557" cy="314738"/>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sp>
            <p:nvSpPr>
              <p:cNvPr id="16" name="Flowchart: Magnetic Disk 15">
                <a:extLst>
                  <a:ext uri="{FF2B5EF4-FFF2-40B4-BE49-F238E27FC236}">
                    <a16:creationId xmlns="" xmlns:a16="http://schemas.microsoft.com/office/drawing/2014/main" id="{5965E0A6-8CFB-9E9B-3783-201B055DE904}"/>
                  </a:ext>
                </a:extLst>
              </p:cNvPr>
              <p:cNvSpPr/>
              <p:nvPr/>
            </p:nvSpPr>
            <p:spPr>
              <a:xfrm>
                <a:off x="1170352" y="2480066"/>
                <a:ext cx="1141344" cy="314729"/>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sp>
            <p:nvSpPr>
              <p:cNvPr id="17" name="Flowchart: Magnetic Disk 16">
                <a:extLst>
                  <a:ext uri="{FF2B5EF4-FFF2-40B4-BE49-F238E27FC236}">
                    <a16:creationId xmlns="" xmlns:a16="http://schemas.microsoft.com/office/drawing/2014/main" id="{91164AC1-7E4C-ECE3-7E19-D19EEB70D416}"/>
                  </a:ext>
                </a:extLst>
              </p:cNvPr>
              <p:cNvSpPr/>
              <p:nvPr/>
            </p:nvSpPr>
            <p:spPr>
              <a:xfrm>
                <a:off x="1000144" y="2821609"/>
                <a:ext cx="1481760" cy="36112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grpSp>
      <p:grpSp>
        <p:nvGrpSpPr>
          <p:cNvPr id="53" name="Group 52">
            <a:extLst>
              <a:ext uri="{FF2B5EF4-FFF2-40B4-BE49-F238E27FC236}">
                <a16:creationId xmlns="" xmlns:a16="http://schemas.microsoft.com/office/drawing/2014/main" id="{1A9E8F97-254B-1DE5-5098-36D86BA980EF}"/>
              </a:ext>
            </a:extLst>
          </p:cNvPr>
          <p:cNvGrpSpPr/>
          <p:nvPr/>
        </p:nvGrpSpPr>
        <p:grpSpPr>
          <a:xfrm>
            <a:off x="7234336" y="1379815"/>
            <a:ext cx="3837266" cy="2024988"/>
            <a:chOff x="7154824" y="2135192"/>
            <a:chExt cx="3837266" cy="2024988"/>
          </a:xfrm>
        </p:grpSpPr>
        <p:grpSp>
          <p:nvGrpSpPr>
            <p:cNvPr id="37" name="Group 36">
              <a:extLst>
                <a:ext uri="{FF2B5EF4-FFF2-40B4-BE49-F238E27FC236}">
                  <a16:creationId xmlns="" xmlns:a16="http://schemas.microsoft.com/office/drawing/2014/main" id="{21B267C2-5E3E-24CC-F731-B8EB34ACC4C6}"/>
                </a:ext>
              </a:extLst>
            </p:cNvPr>
            <p:cNvGrpSpPr/>
            <p:nvPr/>
          </p:nvGrpSpPr>
          <p:grpSpPr>
            <a:xfrm>
              <a:off x="7154824" y="2138477"/>
              <a:ext cx="1376311" cy="1493322"/>
              <a:chOff x="158664" y="486284"/>
              <a:chExt cx="3327117" cy="2074517"/>
            </a:xfrm>
          </p:grpSpPr>
          <p:cxnSp>
            <p:nvCxnSpPr>
              <p:cNvPr id="38" name="Straight Connector 37">
                <a:extLst>
                  <a:ext uri="{FF2B5EF4-FFF2-40B4-BE49-F238E27FC236}">
                    <a16:creationId xmlns="" xmlns:a16="http://schemas.microsoft.com/office/drawing/2014/main" id="{DAB7D81A-D586-DEB7-159B-79A7F5AC298A}"/>
                  </a:ext>
                </a:extLst>
              </p:cNvPr>
              <p:cNvCxnSpPr>
                <a:cxnSpLocks/>
              </p:cNvCxnSpPr>
              <p:nvPr/>
            </p:nvCxnSpPr>
            <p:spPr>
              <a:xfrm>
                <a:off x="1742898" y="486284"/>
                <a:ext cx="0" cy="207451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3B6FD7DD-FB25-1175-9607-5A686423F938}"/>
                  </a:ext>
                </a:extLst>
              </p:cNvPr>
              <p:cNvCxnSpPr>
                <a:cxnSpLocks/>
              </p:cNvCxnSpPr>
              <p:nvPr/>
            </p:nvCxnSpPr>
            <p:spPr>
              <a:xfrm flipH="1">
                <a:off x="158664" y="2537826"/>
                <a:ext cx="3327117"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 xmlns:a16="http://schemas.microsoft.com/office/drawing/2014/main" id="{CE248C3C-07FA-4195-341A-A6FBBBCA7915}"/>
                </a:ext>
              </a:extLst>
            </p:cNvPr>
            <p:cNvGrpSpPr/>
            <p:nvPr/>
          </p:nvGrpSpPr>
          <p:grpSpPr>
            <a:xfrm>
              <a:off x="8644706" y="2135192"/>
              <a:ext cx="1035062" cy="1493321"/>
              <a:chOff x="538369" y="652658"/>
              <a:chExt cx="2502176" cy="1719481"/>
            </a:xfrm>
          </p:grpSpPr>
          <p:cxnSp>
            <p:nvCxnSpPr>
              <p:cNvPr id="41" name="Straight Connector 40">
                <a:extLst>
                  <a:ext uri="{FF2B5EF4-FFF2-40B4-BE49-F238E27FC236}">
                    <a16:creationId xmlns="" xmlns:a16="http://schemas.microsoft.com/office/drawing/2014/main" id="{8692A28A-7E2A-DEB7-E305-C567814CD637}"/>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 xmlns:a16="http://schemas.microsoft.com/office/drawing/2014/main" id="{1ABEC2A4-AE67-5CE9-17A4-61B6AEDA3E9E}"/>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 xmlns:a16="http://schemas.microsoft.com/office/drawing/2014/main" id="{7B3D325C-EAAF-FC3B-2018-AE351C6F596E}"/>
                </a:ext>
              </a:extLst>
            </p:cNvPr>
            <p:cNvGrpSpPr/>
            <p:nvPr/>
          </p:nvGrpSpPr>
          <p:grpSpPr>
            <a:xfrm>
              <a:off x="9957028" y="2135192"/>
              <a:ext cx="1035062" cy="1480069"/>
              <a:chOff x="538369" y="316037"/>
              <a:chExt cx="2502176" cy="2056102"/>
            </a:xfrm>
          </p:grpSpPr>
          <p:cxnSp>
            <p:nvCxnSpPr>
              <p:cNvPr id="44" name="Straight Connector 43">
                <a:extLst>
                  <a:ext uri="{FF2B5EF4-FFF2-40B4-BE49-F238E27FC236}">
                    <a16:creationId xmlns="" xmlns:a16="http://schemas.microsoft.com/office/drawing/2014/main" id="{7A545334-C456-4DB1-5E80-700FC6A8DC70}"/>
                  </a:ext>
                </a:extLst>
              </p:cNvPr>
              <p:cNvCxnSpPr>
                <a:cxnSpLocks/>
              </p:cNvCxnSpPr>
              <p:nvPr/>
            </p:nvCxnSpPr>
            <p:spPr>
              <a:xfrm>
                <a:off x="1789457" y="316037"/>
                <a:ext cx="0" cy="2056102"/>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7D024260-37AF-D0F3-34F0-DA0A1A8DCFA0}"/>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 xmlns:a16="http://schemas.microsoft.com/office/drawing/2014/main" id="{7C6771AA-1D0D-E750-0204-779984D677BD}"/>
                </a:ext>
              </a:extLst>
            </p:cNvPr>
            <p:cNvSpPr txBox="1"/>
            <p:nvPr/>
          </p:nvSpPr>
          <p:spPr>
            <a:xfrm>
              <a:off x="7665045" y="3737815"/>
              <a:ext cx="290239" cy="369332"/>
            </a:xfrm>
            <a:prstGeom prst="rect">
              <a:avLst/>
            </a:prstGeom>
            <a:solidFill>
              <a:schemeClr val="accent1"/>
            </a:solidFill>
          </p:spPr>
          <p:txBody>
            <a:bodyPr wrap="square" rtlCol="0">
              <a:spAutoFit/>
            </a:bodyPr>
            <a:lstStyle/>
            <a:p>
              <a:r>
                <a:rPr lang="en-US" b="1" dirty="0"/>
                <a:t>A</a:t>
              </a:r>
            </a:p>
          </p:txBody>
        </p:sp>
        <p:sp>
          <p:nvSpPr>
            <p:cNvPr id="47" name="TextBox 46">
              <a:extLst>
                <a:ext uri="{FF2B5EF4-FFF2-40B4-BE49-F238E27FC236}">
                  <a16:creationId xmlns="" xmlns:a16="http://schemas.microsoft.com/office/drawing/2014/main" id="{0100D60D-1D84-2730-3058-0BB8FBBF5983}"/>
                </a:ext>
              </a:extLst>
            </p:cNvPr>
            <p:cNvSpPr txBox="1"/>
            <p:nvPr/>
          </p:nvSpPr>
          <p:spPr>
            <a:xfrm>
              <a:off x="9017117" y="3790848"/>
              <a:ext cx="290239" cy="369332"/>
            </a:xfrm>
            <a:prstGeom prst="rect">
              <a:avLst/>
            </a:prstGeom>
            <a:solidFill>
              <a:schemeClr val="accent1"/>
            </a:solidFill>
          </p:spPr>
          <p:txBody>
            <a:bodyPr wrap="square" rtlCol="0">
              <a:spAutoFit/>
            </a:bodyPr>
            <a:lstStyle/>
            <a:p>
              <a:r>
                <a:rPr lang="en-US" b="1" dirty="0"/>
                <a:t>B</a:t>
              </a:r>
            </a:p>
          </p:txBody>
        </p:sp>
        <p:sp>
          <p:nvSpPr>
            <p:cNvPr id="48" name="TextBox 47">
              <a:extLst>
                <a:ext uri="{FF2B5EF4-FFF2-40B4-BE49-F238E27FC236}">
                  <a16:creationId xmlns="" xmlns:a16="http://schemas.microsoft.com/office/drawing/2014/main" id="{328FC5E0-23C0-C462-9CD0-124426C8F012}"/>
                </a:ext>
              </a:extLst>
            </p:cNvPr>
            <p:cNvSpPr txBox="1"/>
            <p:nvPr/>
          </p:nvSpPr>
          <p:spPr>
            <a:xfrm>
              <a:off x="10329439" y="3742746"/>
              <a:ext cx="290239" cy="369332"/>
            </a:xfrm>
            <a:prstGeom prst="rect">
              <a:avLst/>
            </a:prstGeom>
            <a:solidFill>
              <a:schemeClr val="accent1"/>
            </a:solidFill>
          </p:spPr>
          <p:txBody>
            <a:bodyPr wrap="square" rtlCol="0">
              <a:spAutoFit/>
            </a:bodyPr>
            <a:lstStyle/>
            <a:p>
              <a:r>
                <a:rPr lang="en-US" b="1" dirty="0"/>
                <a:t>C</a:t>
              </a:r>
            </a:p>
          </p:txBody>
        </p:sp>
        <p:grpSp>
          <p:nvGrpSpPr>
            <p:cNvPr id="32" name="Group 31">
              <a:extLst>
                <a:ext uri="{FF2B5EF4-FFF2-40B4-BE49-F238E27FC236}">
                  <a16:creationId xmlns="" xmlns:a16="http://schemas.microsoft.com/office/drawing/2014/main" id="{17A77670-377E-C818-2E95-E1FA67F920EE}"/>
                </a:ext>
              </a:extLst>
            </p:cNvPr>
            <p:cNvGrpSpPr/>
            <p:nvPr/>
          </p:nvGrpSpPr>
          <p:grpSpPr>
            <a:xfrm>
              <a:off x="10158441" y="2555978"/>
              <a:ext cx="612952" cy="703971"/>
              <a:chOff x="1000144" y="2112015"/>
              <a:chExt cx="1481760" cy="1112604"/>
            </a:xfrm>
          </p:grpSpPr>
          <p:sp>
            <p:nvSpPr>
              <p:cNvPr id="33" name="Flowchart: Magnetic Disk 32">
                <a:extLst>
                  <a:ext uri="{FF2B5EF4-FFF2-40B4-BE49-F238E27FC236}">
                    <a16:creationId xmlns="" xmlns:a16="http://schemas.microsoft.com/office/drawing/2014/main" id="{8593A81E-66D9-EAA4-2DD3-1247ECA20F59}"/>
                  </a:ext>
                </a:extLst>
              </p:cNvPr>
              <p:cNvSpPr/>
              <p:nvPr/>
            </p:nvSpPr>
            <p:spPr>
              <a:xfrm>
                <a:off x="1340560" y="2112015"/>
                <a:ext cx="807557" cy="314738"/>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sp>
            <p:nvSpPr>
              <p:cNvPr id="34" name="Flowchart: Magnetic Disk 33">
                <a:extLst>
                  <a:ext uri="{FF2B5EF4-FFF2-40B4-BE49-F238E27FC236}">
                    <a16:creationId xmlns="" xmlns:a16="http://schemas.microsoft.com/office/drawing/2014/main" id="{F5441855-BDB9-E545-9A8E-9DE01D14DBDF}"/>
                  </a:ext>
                </a:extLst>
              </p:cNvPr>
              <p:cNvSpPr/>
              <p:nvPr/>
            </p:nvSpPr>
            <p:spPr>
              <a:xfrm>
                <a:off x="1170352" y="2501011"/>
                <a:ext cx="1141344" cy="314730"/>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sp>
            <p:nvSpPr>
              <p:cNvPr id="35" name="Flowchart: Magnetic Disk 34">
                <a:extLst>
                  <a:ext uri="{FF2B5EF4-FFF2-40B4-BE49-F238E27FC236}">
                    <a16:creationId xmlns="" xmlns:a16="http://schemas.microsoft.com/office/drawing/2014/main" id="{54561A2C-B72A-F301-7737-9EB9088C96FB}"/>
                  </a:ext>
                </a:extLst>
              </p:cNvPr>
              <p:cNvSpPr/>
              <p:nvPr/>
            </p:nvSpPr>
            <p:spPr>
              <a:xfrm>
                <a:off x="1000144" y="2863498"/>
                <a:ext cx="1481760" cy="361121"/>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sp>
          <p:nvSpPr>
            <p:cNvPr id="36" name="Flowchart: Magnetic Disk 35">
              <a:extLst>
                <a:ext uri="{FF2B5EF4-FFF2-40B4-BE49-F238E27FC236}">
                  <a16:creationId xmlns="" xmlns:a16="http://schemas.microsoft.com/office/drawing/2014/main" id="{8C120610-C20D-3679-B751-F4BA71FCF682}"/>
                </a:ext>
              </a:extLst>
            </p:cNvPr>
            <p:cNvSpPr/>
            <p:nvPr/>
          </p:nvSpPr>
          <p:spPr>
            <a:xfrm>
              <a:off x="9982334" y="3292960"/>
              <a:ext cx="964773" cy="22849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a:t>
              </a:r>
              <a:endParaRPr lang="en-US" b="1" dirty="0">
                <a:solidFill>
                  <a:schemeClr val="tx1"/>
                </a:solidFill>
              </a:endParaRPr>
            </a:p>
          </p:txBody>
        </p:sp>
        <p:sp>
          <p:nvSpPr>
            <p:cNvPr id="50" name="Flowchart: Magnetic Disk 49">
              <a:extLst>
                <a:ext uri="{FF2B5EF4-FFF2-40B4-BE49-F238E27FC236}">
                  <a16:creationId xmlns="" xmlns:a16="http://schemas.microsoft.com/office/drawing/2014/main" id="{BED3F67D-EA4C-462C-3A12-1A607C758CC7}"/>
                </a:ext>
              </a:extLst>
            </p:cNvPr>
            <p:cNvSpPr/>
            <p:nvPr/>
          </p:nvSpPr>
          <p:spPr>
            <a:xfrm>
              <a:off x="7154824" y="3304912"/>
              <a:ext cx="1310670" cy="22849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a:t>
              </a:r>
              <a:endParaRPr lang="en-US" b="1" dirty="0">
                <a:solidFill>
                  <a:schemeClr val="tx1"/>
                </a:solidFill>
              </a:endParaRPr>
            </a:p>
          </p:txBody>
        </p:sp>
      </p:grpSp>
      <p:grpSp>
        <p:nvGrpSpPr>
          <p:cNvPr id="54" name="Group 53">
            <a:extLst>
              <a:ext uri="{FF2B5EF4-FFF2-40B4-BE49-F238E27FC236}">
                <a16:creationId xmlns="" xmlns:a16="http://schemas.microsoft.com/office/drawing/2014/main" id="{7E99E602-5FF7-4BA2-CB81-A0329BDE6B4F}"/>
              </a:ext>
            </a:extLst>
          </p:cNvPr>
          <p:cNvGrpSpPr/>
          <p:nvPr/>
        </p:nvGrpSpPr>
        <p:grpSpPr>
          <a:xfrm>
            <a:off x="1197564" y="4156483"/>
            <a:ext cx="3810762" cy="2024988"/>
            <a:chOff x="7181328" y="2135192"/>
            <a:chExt cx="3810762" cy="2024988"/>
          </a:xfrm>
        </p:grpSpPr>
        <p:grpSp>
          <p:nvGrpSpPr>
            <p:cNvPr id="55" name="Group 54">
              <a:extLst>
                <a:ext uri="{FF2B5EF4-FFF2-40B4-BE49-F238E27FC236}">
                  <a16:creationId xmlns="" xmlns:a16="http://schemas.microsoft.com/office/drawing/2014/main" id="{3FBC558E-B909-21D3-0A8F-9024D751D528}"/>
                </a:ext>
              </a:extLst>
            </p:cNvPr>
            <p:cNvGrpSpPr/>
            <p:nvPr/>
          </p:nvGrpSpPr>
          <p:grpSpPr>
            <a:xfrm>
              <a:off x="7311894" y="2138477"/>
              <a:ext cx="1035062" cy="1493322"/>
              <a:chOff x="538369" y="486284"/>
              <a:chExt cx="2502176" cy="2074517"/>
            </a:xfrm>
          </p:grpSpPr>
          <p:cxnSp>
            <p:nvCxnSpPr>
              <p:cNvPr id="71" name="Straight Connector 70">
                <a:extLst>
                  <a:ext uri="{FF2B5EF4-FFF2-40B4-BE49-F238E27FC236}">
                    <a16:creationId xmlns="" xmlns:a16="http://schemas.microsoft.com/office/drawing/2014/main" id="{A5DC596E-2A92-B2BD-1D64-2CF35DF9419C}"/>
                  </a:ext>
                </a:extLst>
              </p:cNvPr>
              <p:cNvCxnSpPr>
                <a:cxnSpLocks/>
              </p:cNvCxnSpPr>
              <p:nvPr/>
            </p:nvCxnSpPr>
            <p:spPr>
              <a:xfrm>
                <a:off x="1742898" y="486284"/>
                <a:ext cx="0" cy="207451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C0EAECCB-9881-E82B-E27E-DF843FE668FA}"/>
                  </a:ext>
                </a:extLst>
              </p:cNvPr>
              <p:cNvCxnSpPr>
                <a:cxnSpLocks/>
              </p:cNvCxnSpPr>
              <p:nvPr/>
            </p:nvCxnSpPr>
            <p:spPr>
              <a:xfrm flipH="1">
                <a:off x="538369" y="253782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5F5C28BF-4783-0367-73B9-427C1F2767C0}"/>
                </a:ext>
              </a:extLst>
            </p:cNvPr>
            <p:cNvGrpSpPr/>
            <p:nvPr/>
          </p:nvGrpSpPr>
          <p:grpSpPr>
            <a:xfrm>
              <a:off x="8644706" y="2135192"/>
              <a:ext cx="1035062" cy="1493321"/>
              <a:chOff x="538369" y="652658"/>
              <a:chExt cx="2502176" cy="1719481"/>
            </a:xfrm>
          </p:grpSpPr>
          <p:cxnSp>
            <p:nvCxnSpPr>
              <p:cNvPr id="69" name="Straight Connector 68">
                <a:extLst>
                  <a:ext uri="{FF2B5EF4-FFF2-40B4-BE49-F238E27FC236}">
                    <a16:creationId xmlns="" xmlns:a16="http://schemas.microsoft.com/office/drawing/2014/main" id="{28140BFD-7396-53EF-BF26-0C969A19F674}"/>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D6AE7320-A007-C9EC-72F5-E6D0F48AB94C}"/>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 xmlns:a16="http://schemas.microsoft.com/office/drawing/2014/main" id="{5A495EA7-A25C-0401-95A2-D98BB78C0AC9}"/>
                </a:ext>
              </a:extLst>
            </p:cNvPr>
            <p:cNvGrpSpPr/>
            <p:nvPr/>
          </p:nvGrpSpPr>
          <p:grpSpPr>
            <a:xfrm>
              <a:off x="9957028" y="2135192"/>
              <a:ext cx="1035062" cy="1480069"/>
              <a:chOff x="538369" y="316037"/>
              <a:chExt cx="2502176" cy="2056102"/>
            </a:xfrm>
          </p:grpSpPr>
          <p:cxnSp>
            <p:nvCxnSpPr>
              <p:cNvPr id="67" name="Straight Connector 66">
                <a:extLst>
                  <a:ext uri="{FF2B5EF4-FFF2-40B4-BE49-F238E27FC236}">
                    <a16:creationId xmlns="" xmlns:a16="http://schemas.microsoft.com/office/drawing/2014/main" id="{E0EB6208-BD86-5B57-E39B-055A720F8CAA}"/>
                  </a:ext>
                </a:extLst>
              </p:cNvPr>
              <p:cNvCxnSpPr>
                <a:cxnSpLocks/>
              </p:cNvCxnSpPr>
              <p:nvPr/>
            </p:nvCxnSpPr>
            <p:spPr>
              <a:xfrm>
                <a:off x="1789457" y="316037"/>
                <a:ext cx="0" cy="2056102"/>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C8941E87-6562-1C5C-6F7A-A9561371498C}"/>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 xmlns:a16="http://schemas.microsoft.com/office/drawing/2014/main" id="{8FFC6346-7106-7286-3867-165D3F3A061B}"/>
                </a:ext>
              </a:extLst>
            </p:cNvPr>
            <p:cNvSpPr txBox="1"/>
            <p:nvPr/>
          </p:nvSpPr>
          <p:spPr>
            <a:xfrm>
              <a:off x="7665045" y="3737815"/>
              <a:ext cx="290239" cy="369332"/>
            </a:xfrm>
            <a:prstGeom prst="rect">
              <a:avLst/>
            </a:prstGeom>
            <a:solidFill>
              <a:schemeClr val="accent1"/>
            </a:solidFill>
          </p:spPr>
          <p:txBody>
            <a:bodyPr wrap="square" rtlCol="0">
              <a:spAutoFit/>
            </a:bodyPr>
            <a:lstStyle/>
            <a:p>
              <a:r>
                <a:rPr lang="en-US" b="1" dirty="0"/>
                <a:t>A</a:t>
              </a:r>
            </a:p>
          </p:txBody>
        </p:sp>
        <p:sp>
          <p:nvSpPr>
            <p:cNvPr id="59" name="TextBox 58">
              <a:extLst>
                <a:ext uri="{FF2B5EF4-FFF2-40B4-BE49-F238E27FC236}">
                  <a16:creationId xmlns="" xmlns:a16="http://schemas.microsoft.com/office/drawing/2014/main" id="{2FB88472-FE16-7B74-C834-628E9C53E751}"/>
                </a:ext>
              </a:extLst>
            </p:cNvPr>
            <p:cNvSpPr txBox="1"/>
            <p:nvPr/>
          </p:nvSpPr>
          <p:spPr>
            <a:xfrm>
              <a:off x="9017117" y="3790848"/>
              <a:ext cx="290239" cy="369332"/>
            </a:xfrm>
            <a:prstGeom prst="rect">
              <a:avLst/>
            </a:prstGeom>
            <a:solidFill>
              <a:schemeClr val="accent1"/>
            </a:solidFill>
          </p:spPr>
          <p:txBody>
            <a:bodyPr wrap="square" rtlCol="0">
              <a:spAutoFit/>
            </a:bodyPr>
            <a:lstStyle/>
            <a:p>
              <a:r>
                <a:rPr lang="en-US" b="1" dirty="0"/>
                <a:t>B</a:t>
              </a:r>
            </a:p>
          </p:txBody>
        </p:sp>
        <p:sp>
          <p:nvSpPr>
            <p:cNvPr id="60" name="TextBox 59">
              <a:extLst>
                <a:ext uri="{FF2B5EF4-FFF2-40B4-BE49-F238E27FC236}">
                  <a16:creationId xmlns="" xmlns:a16="http://schemas.microsoft.com/office/drawing/2014/main" id="{50EBA10C-1B40-9469-0F3F-AA8B97BA387F}"/>
                </a:ext>
              </a:extLst>
            </p:cNvPr>
            <p:cNvSpPr txBox="1"/>
            <p:nvPr/>
          </p:nvSpPr>
          <p:spPr>
            <a:xfrm>
              <a:off x="10329439" y="3742746"/>
              <a:ext cx="290239" cy="369332"/>
            </a:xfrm>
            <a:prstGeom prst="rect">
              <a:avLst/>
            </a:prstGeom>
            <a:solidFill>
              <a:schemeClr val="accent1"/>
            </a:solidFill>
          </p:spPr>
          <p:txBody>
            <a:bodyPr wrap="square" rtlCol="0">
              <a:spAutoFit/>
            </a:bodyPr>
            <a:lstStyle/>
            <a:p>
              <a:r>
                <a:rPr lang="en-US" b="1" dirty="0"/>
                <a:t>C</a:t>
              </a:r>
            </a:p>
          </p:txBody>
        </p:sp>
        <p:grpSp>
          <p:nvGrpSpPr>
            <p:cNvPr id="61" name="Group 60">
              <a:extLst>
                <a:ext uri="{FF2B5EF4-FFF2-40B4-BE49-F238E27FC236}">
                  <a16:creationId xmlns="" xmlns:a16="http://schemas.microsoft.com/office/drawing/2014/main" id="{975EF306-9738-6111-C2C2-645921E525AA}"/>
                </a:ext>
              </a:extLst>
            </p:cNvPr>
            <p:cNvGrpSpPr/>
            <p:nvPr/>
          </p:nvGrpSpPr>
          <p:grpSpPr>
            <a:xfrm>
              <a:off x="10158441" y="2582480"/>
              <a:ext cx="612952" cy="690719"/>
              <a:chOff x="1000144" y="2153903"/>
              <a:chExt cx="1481760" cy="1091660"/>
            </a:xfrm>
          </p:grpSpPr>
          <p:sp>
            <p:nvSpPr>
              <p:cNvPr id="64" name="Flowchart: Magnetic Disk 63">
                <a:extLst>
                  <a:ext uri="{FF2B5EF4-FFF2-40B4-BE49-F238E27FC236}">
                    <a16:creationId xmlns="" xmlns:a16="http://schemas.microsoft.com/office/drawing/2014/main" id="{CBE72BA1-98C0-5587-6216-5B8AAC1276A1}"/>
                  </a:ext>
                </a:extLst>
              </p:cNvPr>
              <p:cNvSpPr/>
              <p:nvPr/>
            </p:nvSpPr>
            <p:spPr>
              <a:xfrm>
                <a:off x="1340560" y="2153903"/>
                <a:ext cx="807557" cy="314738"/>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sp>
            <p:nvSpPr>
              <p:cNvPr id="65" name="Flowchart: Magnetic Disk 64">
                <a:extLst>
                  <a:ext uri="{FF2B5EF4-FFF2-40B4-BE49-F238E27FC236}">
                    <a16:creationId xmlns="" xmlns:a16="http://schemas.microsoft.com/office/drawing/2014/main" id="{D8867292-9D65-E413-CE4D-BF51B9BFE62C}"/>
                  </a:ext>
                </a:extLst>
              </p:cNvPr>
              <p:cNvSpPr/>
              <p:nvPr/>
            </p:nvSpPr>
            <p:spPr>
              <a:xfrm>
                <a:off x="1170352" y="2521955"/>
                <a:ext cx="1141344" cy="314730"/>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sp>
            <p:nvSpPr>
              <p:cNvPr id="66" name="Flowchart: Magnetic Disk 65">
                <a:extLst>
                  <a:ext uri="{FF2B5EF4-FFF2-40B4-BE49-F238E27FC236}">
                    <a16:creationId xmlns="" xmlns:a16="http://schemas.microsoft.com/office/drawing/2014/main" id="{605A4052-A401-708D-4CAE-AFDB2D5DF324}"/>
                  </a:ext>
                </a:extLst>
              </p:cNvPr>
              <p:cNvSpPr/>
              <p:nvPr/>
            </p:nvSpPr>
            <p:spPr>
              <a:xfrm>
                <a:off x="1000144" y="2884442"/>
                <a:ext cx="1481760" cy="361121"/>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sp>
          <p:nvSpPr>
            <p:cNvPr id="62" name="Flowchart: Magnetic Disk 61">
              <a:extLst>
                <a:ext uri="{FF2B5EF4-FFF2-40B4-BE49-F238E27FC236}">
                  <a16:creationId xmlns="" xmlns:a16="http://schemas.microsoft.com/office/drawing/2014/main" id="{AC1AFE36-0EAA-EE02-C0B4-058728E8A2BA}"/>
                </a:ext>
              </a:extLst>
            </p:cNvPr>
            <p:cNvSpPr/>
            <p:nvPr/>
          </p:nvSpPr>
          <p:spPr>
            <a:xfrm>
              <a:off x="9982334" y="3306212"/>
              <a:ext cx="964773" cy="22849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a:t>
              </a:r>
              <a:endParaRPr lang="en-US" b="1" dirty="0">
                <a:solidFill>
                  <a:schemeClr val="tx1"/>
                </a:solidFill>
              </a:endParaRPr>
            </a:p>
          </p:txBody>
        </p:sp>
        <p:sp>
          <p:nvSpPr>
            <p:cNvPr id="63" name="Flowchart: Magnetic Disk 62">
              <a:extLst>
                <a:ext uri="{FF2B5EF4-FFF2-40B4-BE49-F238E27FC236}">
                  <a16:creationId xmlns="" xmlns:a16="http://schemas.microsoft.com/office/drawing/2014/main" id="{BF7E165F-BD31-F763-44BB-EC42C56E7F1A}"/>
                </a:ext>
              </a:extLst>
            </p:cNvPr>
            <p:cNvSpPr/>
            <p:nvPr/>
          </p:nvSpPr>
          <p:spPr>
            <a:xfrm>
              <a:off x="7181328" y="3318164"/>
              <a:ext cx="1310670" cy="22849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a:t>
              </a:r>
              <a:endParaRPr lang="en-US" b="1" dirty="0">
                <a:solidFill>
                  <a:schemeClr val="tx1"/>
                </a:solidFill>
              </a:endParaRPr>
            </a:p>
          </p:txBody>
        </p:sp>
      </p:grpSp>
      <p:grpSp>
        <p:nvGrpSpPr>
          <p:cNvPr id="73" name="Group 72">
            <a:extLst>
              <a:ext uri="{FF2B5EF4-FFF2-40B4-BE49-F238E27FC236}">
                <a16:creationId xmlns="" xmlns:a16="http://schemas.microsoft.com/office/drawing/2014/main" id="{7FC7B0D5-3FC5-B6A1-CCA9-1EDE90735491}"/>
              </a:ext>
            </a:extLst>
          </p:cNvPr>
          <p:cNvGrpSpPr/>
          <p:nvPr/>
        </p:nvGrpSpPr>
        <p:grpSpPr>
          <a:xfrm>
            <a:off x="7391406" y="4057044"/>
            <a:ext cx="3680196" cy="2024988"/>
            <a:chOff x="7311894" y="2135192"/>
            <a:chExt cx="3680196" cy="2024988"/>
          </a:xfrm>
        </p:grpSpPr>
        <p:grpSp>
          <p:nvGrpSpPr>
            <p:cNvPr id="74" name="Group 73">
              <a:extLst>
                <a:ext uri="{FF2B5EF4-FFF2-40B4-BE49-F238E27FC236}">
                  <a16:creationId xmlns="" xmlns:a16="http://schemas.microsoft.com/office/drawing/2014/main" id="{06DD197F-DF65-42FA-5C40-572B755246DF}"/>
                </a:ext>
              </a:extLst>
            </p:cNvPr>
            <p:cNvGrpSpPr/>
            <p:nvPr/>
          </p:nvGrpSpPr>
          <p:grpSpPr>
            <a:xfrm>
              <a:off x="7311894" y="2138477"/>
              <a:ext cx="1035062" cy="1493322"/>
              <a:chOff x="538369" y="486284"/>
              <a:chExt cx="2502176" cy="2074517"/>
            </a:xfrm>
          </p:grpSpPr>
          <p:cxnSp>
            <p:nvCxnSpPr>
              <p:cNvPr id="90" name="Straight Connector 89">
                <a:extLst>
                  <a:ext uri="{FF2B5EF4-FFF2-40B4-BE49-F238E27FC236}">
                    <a16:creationId xmlns="" xmlns:a16="http://schemas.microsoft.com/office/drawing/2014/main" id="{ED4770EF-C441-9742-C547-C63E5AE7CC27}"/>
                  </a:ext>
                </a:extLst>
              </p:cNvPr>
              <p:cNvCxnSpPr>
                <a:cxnSpLocks/>
              </p:cNvCxnSpPr>
              <p:nvPr/>
            </p:nvCxnSpPr>
            <p:spPr>
              <a:xfrm>
                <a:off x="1742898" y="486284"/>
                <a:ext cx="0" cy="207451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364AF465-4925-4100-9CEE-33CAD340A8B0}"/>
                  </a:ext>
                </a:extLst>
              </p:cNvPr>
              <p:cNvCxnSpPr>
                <a:cxnSpLocks/>
              </p:cNvCxnSpPr>
              <p:nvPr/>
            </p:nvCxnSpPr>
            <p:spPr>
              <a:xfrm flipH="1">
                <a:off x="538369" y="253782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 xmlns:a16="http://schemas.microsoft.com/office/drawing/2014/main" id="{2AA45189-7C92-B93F-5CED-E3A71B529F7B}"/>
                </a:ext>
              </a:extLst>
            </p:cNvPr>
            <p:cNvGrpSpPr/>
            <p:nvPr/>
          </p:nvGrpSpPr>
          <p:grpSpPr>
            <a:xfrm>
              <a:off x="8644706" y="2135192"/>
              <a:ext cx="1035062" cy="1493321"/>
              <a:chOff x="538369" y="652658"/>
              <a:chExt cx="2502176" cy="1719481"/>
            </a:xfrm>
          </p:grpSpPr>
          <p:cxnSp>
            <p:nvCxnSpPr>
              <p:cNvPr id="88" name="Straight Connector 87">
                <a:extLst>
                  <a:ext uri="{FF2B5EF4-FFF2-40B4-BE49-F238E27FC236}">
                    <a16:creationId xmlns="" xmlns:a16="http://schemas.microsoft.com/office/drawing/2014/main" id="{EBA2D06E-EA3C-1FA1-1184-FBB1D55615A8}"/>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840218C8-1B0C-3B98-0B73-F7CB6115490A}"/>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 xmlns:a16="http://schemas.microsoft.com/office/drawing/2014/main" id="{DCBFABE1-E5B6-2F3C-1CC8-4A148B532365}"/>
                </a:ext>
              </a:extLst>
            </p:cNvPr>
            <p:cNvGrpSpPr/>
            <p:nvPr/>
          </p:nvGrpSpPr>
          <p:grpSpPr>
            <a:xfrm>
              <a:off x="9957028" y="2135192"/>
              <a:ext cx="1035062" cy="1480069"/>
              <a:chOff x="538369" y="316037"/>
              <a:chExt cx="2502176" cy="2056102"/>
            </a:xfrm>
          </p:grpSpPr>
          <p:cxnSp>
            <p:nvCxnSpPr>
              <p:cNvPr id="86" name="Straight Connector 85">
                <a:extLst>
                  <a:ext uri="{FF2B5EF4-FFF2-40B4-BE49-F238E27FC236}">
                    <a16:creationId xmlns="" xmlns:a16="http://schemas.microsoft.com/office/drawing/2014/main" id="{E423617B-00AA-A14D-A802-B1E8690541A6}"/>
                  </a:ext>
                </a:extLst>
              </p:cNvPr>
              <p:cNvCxnSpPr>
                <a:cxnSpLocks/>
              </p:cNvCxnSpPr>
              <p:nvPr/>
            </p:nvCxnSpPr>
            <p:spPr>
              <a:xfrm>
                <a:off x="1789457" y="316037"/>
                <a:ext cx="0" cy="2056102"/>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4D3C2BF4-1667-7D5F-630A-4E62F02F414D}"/>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 xmlns:a16="http://schemas.microsoft.com/office/drawing/2014/main" id="{6E793E20-7061-D7C6-AB62-AD058F052194}"/>
                </a:ext>
              </a:extLst>
            </p:cNvPr>
            <p:cNvSpPr txBox="1"/>
            <p:nvPr/>
          </p:nvSpPr>
          <p:spPr>
            <a:xfrm>
              <a:off x="7665045" y="3737815"/>
              <a:ext cx="290239" cy="369332"/>
            </a:xfrm>
            <a:prstGeom prst="rect">
              <a:avLst/>
            </a:prstGeom>
            <a:solidFill>
              <a:schemeClr val="accent1"/>
            </a:solidFill>
          </p:spPr>
          <p:txBody>
            <a:bodyPr wrap="square" rtlCol="0">
              <a:spAutoFit/>
            </a:bodyPr>
            <a:lstStyle/>
            <a:p>
              <a:r>
                <a:rPr lang="en-US" b="1" dirty="0"/>
                <a:t>A</a:t>
              </a:r>
            </a:p>
          </p:txBody>
        </p:sp>
        <p:sp>
          <p:nvSpPr>
            <p:cNvPr id="78" name="TextBox 77">
              <a:extLst>
                <a:ext uri="{FF2B5EF4-FFF2-40B4-BE49-F238E27FC236}">
                  <a16:creationId xmlns="" xmlns:a16="http://schemas.microsoft.com/office/drawing/2014/main" id="{6D7B5033-1EC2-7561-526C-342D6C611856}"/>
                </a:ext>
              </a:extLst>
            </p:cNvPr>
            <p:cNvSpPr txBox="1"/>
            <p:nvPr/>
          </p:nvSpPr>
          <p:spPr>
            <a:xfrm>
              <a:off x="9017117" y="3790848"/>
              <a:ext cx="290239" cy="369332"/>
            </a:xfrm>
            <a:prstGeom prst="rect">
              <a:avLst/>
            </a:prstGeom>
            <a:solidFill>
              <a:schemeClr val="accent1"/>
            </a:solidFill>
          </p:spPr>
          <p:txBody>
            <a:bodyPr wrap="square" rtlCol="0">
              <a:spAutoFit/>
            </a:bodyPr>
            <a:lstStyle/>
            <a:p>
              <a:r>
                <a:rPr lang="en-US" b="1" dirty="0"/>
                <a:t>B</a:t>
              </a:r>
            </a:p>
          </p:txBody>
        </p:sp>
        <p:sp>
          <p:nvSpPr>
            <p:cNvPr id="79" name="TextBox 78">
              <a:extLst>
                <a:ext uri="{FF2B5EF4-FFF2-40B4-BE49-F238E27FC236}">
                  <a16:creationId xmlns="" xmlns:a16="http://schemas.microsoft.com/office/drawing/2014/main" id="{316440EC-9983-2E16-18E7-C37F48353E9F}"/>
                </a:ext>
              </a:extLst>
            </p:cNvPr>
            <p:cNvSpPr txBox="1"/>
            <p:nvPr/>
          </p:nvSpPr>
          <p:spPr>
            <a:xfrm>
              <a:off x="10329439" y="3742746"/>
              <a:ext cx="290239" cy="369332"/>
            </a:xfrm>
            <a:prstGeom prst="rect">
              <a:avLst/>
            </a:prstGeom>
            <a:solidFill>
              <a:schemeClr val="accent1"/>
            </a:solidFill>
          </p:spPr>
          <p:txBody>
            <a:bodyPr wrap="square" rtlCol="0">
              <a:spAutoFit/>
            </a:bodyPr>
            <a:lstStyle/>
            <a:p>
              <a:r>
                <a:rPr lang="en-US" b="1" dirty="0"/>
                <a:t>C</a:t>
              </a:r>
            </a:p>
          </p:txBody>
        </p:sp>
        <p:grpSp>
          <p:nvGrpSpPr>
            <p:cNvPr id="80" name="Group 79">
              <a:extLst>
                <a:ext uri="{FF2B5EF4-FFF2-40B4-BE49-F238E27FC236}">
                  <a16:creationId xmlns="" xmlns:a16="http://schemas.microsoft.com/office/drawing/2014/main" id="{DE15DAC5-AE5D-3BB4-C156-1B097326D83D}"/>
                </a:ext>
              </a:extLst>
            </p:cNvPr>
            <p:cNvGrpSpPr/>
            <p:nvPr/>
          </p:nvGrpSpPr>
          <p:grpSpPr>
            <a:xfrm>
              <a:off x="10158441" y="2582480"/>
              <a:ext cx="612952" cy="690719"/>
              <a:chOff x="1000144" y="2153903"/>
              <a:chExt cx="1481760" cy="1091660"/>
            </a:xfrm>
          </p:grpSpPr>
          <p:sp>
            <p:nvSpPr>
              <p:cNvPr id="83" name="Flowchart: Magnetic Disk 82">
                <a:extLst>
                  <a:ext uri="{FF2B5EF4-FFF2-40B4-BE49-F238E27FC236}">
                    <a16:creationId xmlns="" xmlns:a16="http://schemas.microsoft.com/office/drawing/2014/main" id="{B71721FD-7905-D82E-EBF2-37F0DBED487C}"/>
                  </a:ext>
                </a:extLst>
              </p:cNvPr>
              <p:cNvSpPr/>
              <p:nvPr/>
            </p:nvSpPr>
            <p:spPr>
              <a:xfrm>
                <a:off x="1340560" y="2153903"/>
                <a:ext cx="807557" cy="314738"/>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sp>
            <p:nvSpPr>
              <p:cNvPr id="84" name="Flowchart: Magnetic Disk 83">
                <a:extLst>
                  <a:ext uri="{FF2B5EF4-FFF2-40B4-BE49-F238E27FC236}">
                    <a16:creationId xmlns="" xmlns:a16="http://schemas.microsoft.com/office/drawing/2014/main" id="{2E59BF3A-1C34-5C4D-97C8-A19CC5CFFEB7}"/>
                  </a:ext>
                </a:extLst>
              </p:cNvPr>
              <p:cNvSpPr/>
              <p:nvPr/>
            </p:nvSpPr>
            <p:spPr>
              <a:xfrm>
                <a:off x="1170352" y="2542900"/>
                <a:ext cx="1141344" cy="314730"/>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sp>
            <p:nvSpPr>
              <p:cNvPr id="85" name="Flowchart: Magnetic Disk 84">
                <a:extLst>
                  <a:ext uri="{FF2B5EF4-FFF2-40B4-BE49-F238E27FC236}">
                    <a16:creationId xmlns="" xmlns:a16="http://schemas.microsoft.com/office/drawing/2014/main" id="{0EC4738E-04AC-3562-B70D-9A7E12FE595D}"/>
                  </a:ext>
                </a:extLst>
              </p:cNvPr>
              <p:cNvSpPr/>
              <p:nvPr/>
            </p:nvSpPr>
            <p:spPr>
              <a:xfrm>
                <a:off x="1000144" y="2884442"/>
                <a:ext cx="1481760" cy="361121"/>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sp>
          <p:nvSpPr>
            <p:cNvPr id="81" name="Flowchart: Magnetic Disk 80">
              <a:extLst>
                <a:ext uri="{FF2B5EF4-FFF2-40B4-BE49-F238E27FC236}">
                  <a16:creationId xmlns="" xmlns:a16="http://schemas.microsoft.com/office/drawing/2014/main" id="{53EF099B-EB50-6F7F-4E93-79C5D5C1E219}"/>
                </a:ext>
              </a:extLst>
            </p:cNvPr>
            <p:cNvSpPr/>
            <p:nvPr/>
          </p:nvSpPr>
          <p:spPr>
            <a:xfrm>
              <a:off x="9982334" y="3292960"/>
              <a:ext cx="964773" cy="22849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a:t>
              </a:r>
              <a:endParaRPr lang="en-US" b="1" dirty="0">
                <a:solidFill>
                  <a:schemeClr val="tx1"/>
                </a:solidFill>
              </a:endParaRPr>
            </a:p>
          </p:txBody>
        </p:sp>
        <p:sp>
          <p:nvSpPr>
            <p:cNvPr id="82" name="Flowchart: Magnetic Disk 81">
              <a:extLst>
                <a:ext uri="{FF2B5EF4-FFF2-40B4-BE49-F238E27FC236}">
                  <a16:creationId xmlns="" xmlns:a16="http://schemas.microsoft.com/office/drawing/2014/main" id="{9B523A32-A0B1-9D13-2706-DA5B63384884}"/>
                </a:ext>
              </a:extLst>
            </p:cNvPr>
            <p:cNvSpPr/>
            <p:nvPr/>
          </p:nvSpPr>
          <p:spPr>
            <a:xfrm>
              <a:off x="8505249" y="3343113"/>
              <a:ext cx="1310670" cy="22849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5</a:t>
              </a:r>
              <a:endParaRPr lang="en-US" b="1" dirty="0">
                <a:solidFill>
                  <a:schemeClr val="tx1"/>
                </a:solidFill>
              </a:endParaRPr>
            </a:p>
          </p:txBody>
        </p:sp>
      </p:grpSp>
      <p:cxnSp>
        <p:nvCxnSpPr>
          <p:cNvPr id="97" name="Straight Arrow Connector 96">
            <a:extLst>
              <a:ext uri="{FF2B5EF4-FFF2-40B4-BE49-F238E27FC236}">
                <a16:creationId xmlns="" xmlns:a16="http://schemas.microsoft.com/office/drawing/2014/main" id="{BD64251C-7425-2C79-EFD0-A71AA0CD364C}"/>
              </a:ext>
            </a:extLst>
          </p:cNvPr>
          <p:cNvCxnSpPr>
            <a:cxnSpLocks/>
          </p:cNvCxnSpPr>
          <p:nvPr/>
        </p:nvCxnSpPr>
        <p:spPr>
          <a:xfrm flipV="1">
            <a:off x="5544689" y="2179096"/>
            <a:ext cx="1366320" cy="16967"/>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00" name="Straight Arrow Connector 99">
            <a:extLst>
              <a:ext uri="{FF2B5EF4-FFF2-40B4-BE49-F238E27FC236}">
                <a16:creationId xmlns="" xmlns:a16="http://schemas.microsoft.com/office/drawing/2014/main" id="{3A167CF5-90BF-D23E-86AB-F135EFD1A42E}"/>
              </a:ext>
            </a:extLst>
          </p:cNvPr>
          <p:cNvCxnSpPr>
            <a:cxnSpLocks/>
          </p:cNvCxnSpPr>
          <p:nvPr/>
        </p:nvCxnSpPr>
        <p:spPr>
          <a:xfrm>
            <a:off x="5630828" y="4926807"/>
            <a:ext cx="1280181" cy="0"/>
          </a:xfrm>
          <a:prstGeom prst="straightConnector1">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241711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30612A7-8871-9040-A8CC-C6744E8D0EBC}"/>
              </a:ext>
            </a:extLst>
          </p:cNvPr>
          <p:cNvSpPr txBox="1"/>
          <p:nvPr/>
        </p:nvSpPr>
        <p:spPr>
          <a:xfrm>
            <a:off x="1033668" y="1536174"/>
            <a:ext cx="10041835" cy="4524315"/>
          </a:xfrm>
          <a:prstGeom prst="rect">
            <a:avLst/>
          </a:prstGeom>
          <a:noFill/>
        </p:spPr>
        <p:txBody>
          <a:bodyPr wrap="square">
            <a:spAutoFit/>
          </a:bodyPr>
          <a:lstStyle/>
          <a:p>
            <a:r>
              <a:rPr lang="en-US" sz="2400" dirty="0">
                <a:latin typeface="Cambria" panose="02040503050406030204" pitchFamily="18" charset="0"/>
                <a:ea typeface="Cambria" panose="02040503050406030204" pitchFamily="18" charset="0"/>
              </a:rPr>
              <a:t> </a:t>
            </a:r>
            <a:r>
              <a:rPr lang="en-US" sz="2400" i="1" dirty="0">
                <a:latin typeface="Cambria" panose="02040503050406030204" pitchFamily="18" charset="0"/>
                <a:ea typeface="Cambria" panose="02040503050406030204" pitchFamily="18" charset="0"/>
              </a:rPr>
              <a:t>Let us Assume </a:t>
            </a:r>
            <a:r>
              <a:rPr lang="en-US" sz="2400" b="1" i="1" dirty="0" err="1">
                <a:latin typeface="Cambria" panose="02040503050406030204" pitchFamily="18" charset="0"/>
                <a:ea typeface="Cambria" panose="02040503050406030204" pitchFamily="18" charset="0"/>
              </a:rPr>
              <a:t>src</a:t>
            </a:r>
            <a:r>
              <a:rPr lang="en-US" sz="2400" b="1" i="1" dirty="0">
                <a:latin typeface="Cambria" panose="02040503050406030204" pitchFamily="18" charset="0"/>
                <a:ea typeface="Cambria" panose="02040503050406030204" pitchFamily="18" charset="0"/>
              </a:rPr>
              <a:t>=‘A’,  </a:t>
            </a:r>
            <a:r>
              <a:rPr lang="en-US" sz="2400" b="1" i="1" dirty="0" err="1">
                <a:latin typeface="Cambria" panose="02040503050406030204" pitchFamily="18" charset="0"/>
                <a:ea typeface="Cambria" panose="02040503050406030204" pitchFamily="18" charset="0"/>
              </a:rPr>
              <a:t>dest</a:t>
            </a:r>
            <a:r>
              <a:rPr lang="en-US" sz="2400" b="1" i="1" dirty="0">
                <a:latin typeface="Cambria" panose="02040503050406030204" pitchFamily="18" charset="0"/>
                <a:ea typeface="Cambria" panose="02040503050406030204" pitchFamily="18" charset="0"/>
              </a:rPr>
              <a:t>=‘B’</a:t>
            </a:r>
            <a:r>
              <a:rPr lang="en-US" sz="2400" i="1" dirty="0">
                <a:latin typeface="Cambria" panose="02040503050406030204" pitchFamily="18" charset="0"/>
                <a:ea typeface="Cambria" panose="02040503050406030204" pitchFamily="18" charset="0"/>
              </a:rPr>
              <a:t> and </a:t>
            </a:r>
            <a:r>
              <a:rPr lang="en-US" sz="2400" b="1" i="1" dirty="0">
                <a:latin typeface="Cambria" panose="02040503050406030204" pitchFamily="18" charset="0"/>
                <a:ea typeface="Cambria" panose="02040503050406030204" pitchFamily="18" charset="0"/>
              </a:rPr>
              <a:t>aux=‘C’</a:t>
            </a:r>
          </a:p>
          <a:p>
            <a:endParaRPr lang="en-US" sz="2400" i="1"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1. Algorithm </a:t>
            </a:r>
            <a:r>
              <a:rPr lang="en-US" sz="2400" dirty="0" err="1">
                <a:latin typeface="Cambria" panose="02040503050406030204" pitchFamily="18" charset="0"/>
                <a:ea typeface="Cambria" panose="02040503050406030204" pitchFamily="18" charset="0"/>
              </a:rPr>
              <a:t>TowersOfHanoi</a:t>
            </a:r>
            <a:r>
              <a:rPr lang="en-US" sz="2400" dirty="0">
                <a:latin typeface="Cambria" panose="02040503050406030204" pitchFamily="18" charset="0"/>
                <a:ea typeface="Cambria" panose="02040503050406030204" pitchFamily="18" charset="0"/>
              </a:rPr>
              <a:t>(n, </a:t>
            </a:r>
            <a:r>
              <a:rPr lang="en-US" sz="2400" dirty="0" err="1">
                <a:latin typeface="Cambria" panose="02040503050406030204" pitchFamily="18" charset="0"/>
                <a:ea typeface="Cambria" panose="02040503050406030204" pitchFamily="18" charset="0"/>
              </a:rPr>
              <a:t>src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dest</a:t>
            </a:r>
            <a:r>
              <a:rPr lang="en-US" sz="2400" dirty="0">
                <a:latin typeface="Cambria" panose="02040503050406030204" pitchFamily="18" charset="0"/>
                <a:ea typeface="Cambria" panose="02040503050406030204" pitchFamily="18" charset="0"/>
              </a:rPr>
              <a:t>, aux)</a:t>
            </a:r>
          </a:p>
          <a:p>
            <a:r>
              <a:rPr lang="en-US" sz="2400" dirty="0">
                <a:latin typeface="Cambria" panose="02040503050406030204" pitchFamily="18" charset="0"/>
                <a:ea typeface="Cambria" panose="02040503050406030204" pitchFamily="18" charset="0"/>
              </a:rPr>
              <a:t>2. // Move n disks from </a:t>
            </a:r>
            <a:r>
              <a:rPr lang="en-US" sz="2400" dirty="0" err="1">
                <a:latin typeface="Cambria" panose="02040503050406030204" pitchFamily="18" charset="0"/>
                <a:ea typeface="Cambria" panose="02040503050406030204" pitchFamily="18" charset="0"/>
              </a:rPr>
              <a:t>src</a:t>
            </a:r>
            <a:r>
              <a:rPr lang="en-US" sz="2400" dirty="0">
                <a:latin typeface="Cambria" panose="02040503050406030204" pitchFamily="18" charset="0"/>
                <a:ea typeface="Cambria" panose="02040503050406030204" pitchFamily="18" charset="0"/>
              </a:rPr>
              <a:t> Pole  to </a:t>
            </a:r>
            <a:r>
              <a:rPr lang="en-US" sz="2400" dirty="0" err="1">
                <a:latin typeface="Cambria" panose="02040503050406030204" pitchFamily="18" charset="0"/>
                <a:ea typeface="Cambria" panose="02040503050406030204" pitchFamily="18" charset="0"/>
              </a:rPr>
              <a:t>dest</a:t>
            </a:r>
            <a:r>
              <a:rPr lang="en-US" sz="2400" dirty="0">
                <a:latin typeface="Cambria" panose="02040503050406030204" pitchFamily="18" charset="0"/>
                <a:ea typeface="Cambria" panose="02040503050406030204" pitchFamily="18" charset="0"/>
              </a:rPr>
              <a:t> Pole</a:t>
            </a:r>
          </a:p>
          <a:p>
            <a:r>
              <a:rPr lang="en-US" sz="2400" dirty="0">
                <a:latin typeface="Cambria" panose="02040503050406030204" pitchFamily="18" charset="0"/>
                <a:ea typeface="Cambria" panose="02040503050406030204" pitchFamily="18" charset="0"/>
              </a:rPr>
              <a:t>3. {</a:t>
            </a:r>
          </a:p>
          <a:p>
            <a:r>
              <a:rPr lang="en-US" sz="2400" dirty="0">
                <a:latin typeface="Cambria" panose="02040503050406030204" pitchFamily="18" charset="0"/>
                <a:ea typeface="Cambria" panose="02040503050406030204" pitchFamily="18" charset="0"/>
              </a:rPr>
              <a:t>4. 	if (n&gt;=1) then</a:t>
            </a:r>
          </a:p>
          <a:p>
            <a:r>
              <a:rPr lang="en-US" sz="2400" dirty="0">
                <a:latin typeface="Cambria" panose="02040503050406030204" pitchFamily="18" charset="0"/>
                <a:ea typeface="Cambria" panose="02040503050406030204" pitchFamily="18" charset="0"/>
              </a:rPr>
              <a:t>5.          {</a:t>
            </a:r>
          </a:p>
          <a:p>
            <a:r>
              <a:rPr lang="en-US" sz="2400" dirty="0">
                <a:latin typeface="Cambria" panose="02040503050406030204" pitchFamily="18" charset="0"/>
                <a:ea typeface="Cambria" panose="02040503050406030204" pitchFamily="18" charset="0"/>
              </a:rPr>
              <a:t>6. 	    </a:t>
            </a:r>
            <a:r>
              <a:rPr lang="en-US" sz="2400" dirty="0" err="1">
                <a:latin typeface="Cambria" panose="02040503050406030204" pitchFamily="18" charset="0"/>
                <a:ea typeface="Cambria" panose="02040503050406030204" pitchFamily="18" charset="0"/>
              </a:rPr>
              <a:t>TowersOfHanoi</a:t>
            </a:r>
            <a:r>
              <a:rPr lang="en-US" sz="2400" dirty="0">
                <a:latin typeface="Cambria" panose="02040503050406030204" pitchFamily="18" charset="0"/>
                <a:ea typeface="Cambria" panose="02040503050406030204" pitchFamily="18" charset="0"/>
              </a:rPr>
              <a:t>(n-1,src,aux,dest);</a:t>
            </a:r>
          </a:p>
          <a:p>
            <a:r>
              <a:rPr lang="en-US" sz="2400" dirty="0">
                <a:latin typeface="Cambria" panose="02040503050406030204" pitchFamily="18" charset="0"/>
                <a:ea typeface="Cambria" panose="02040503050406030204" pitchFamily="18" charset="0"/>
              </a:rPr>
              <a:t>7. 	    write(" move top disk from pole",</a:t>
            </a:r>
            <a:r>
              <a:rPr lang="en-US" sz="2400" dirty="0" err="1">
                <a:latin typeface="Cambria" panose="02040503050406030204" pitchFamily="18" charset="0"/>
                <a:ea typeface="Cambria" panose="02040503050406030204" pitchFamily="18" charset="0"/>
              </a:rPr>
              <a:t>src</a:t>
            </a:r>
            <a:r>
              <a:rPr lang="en-US" sz="2400" dirty="0">
                <a:latin typeface="Cambria" panose="02040503050406030204" pitchFamily="18" charset="0"/>
                <a:ea typeface="Cambria" panose="02040503050406030204" pitchFamily="18" charset="0"/>
              </a:rPr>
              <a:t>,"to top of pole",</a:t>
            </a:r>
            <a:r>
              <a:rPr lang="en-US" sz="2400" dirty="0" err="1">
                <a:latin typeface="Cambria" panose="02040503050406030204" pitchFamily="18" charset="0"/>
                <a:ea typeface="Cambria" panose="02040503050406030204" pitchFamily="18" charset="0"/>
              </a:rPr>
              <a:t>dest</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8.	    </a:t>
            </a:r>
            <a:r>
              <a:rPr lang="en-US" sz="2400" dirty="0" err="1">
                <a:latin typeface="Cambria" panose="02040503050406030204" pitchFamily="18" charset="0"/>
                <a:ea typeface="Cambria" panose="02040503050406030204" pitchFamily="18" charset="0"/>
              </a:rPr>
              <a:t>TowersOfHanoi</a:t>
            </a:r>
            <a:r>
              <a:rPr lang="en-US" sz="2400" dirty="0">
                <a:latin typeface="Cambria" panose="02040503050406030204" pitchFamily="18" charset="0"/>
                <a:ea typeface="Cambria" panose="02040503050406030204" pitchFamily="18" charset="0"/>
              </a:rPr>
              <a:t>(n-1,aux,dest,src);</a:t>
            </a:r>
          </a:p>
          <a:p>
            <a:r>
              <a:rPr lang="en-US" sz="2400" dirty="0">
                <a:latin typeface="Cambria" panose="02040503050406030204" pitchFamily="18" charset="0"/>
                <a:ea typeface="Cambria" panose="02040503050406030204" pitchFamily="18" charset="0"/>
              </a:rPr>
              <a:t>9.	}</a:t>
            </a:r>
          </a:p>
          <a:p>
            <a:r>
              <a:rPr lang="en-US" sz="2400" dirty="0">
                <a:latin typeface="Cambria" panose="02040503050406030204" pitchFamily="18" charset="0"/>
                <a:ea typeface="Cambria" panose="02040503050406030204" pitchFamily="18" charset="0"/>
              </a:rPr>
              <a:t>10. }</a:t>
            </a:r>
          </a:p>
        </p:txBody>
      </p:sp>
      <p:sp>
        <p:nvSpPr>
          <p:cNvPr id="6" name="Title 1">
            <a:extLst>
              <a:ext uri="{FF2B5EF4-FFF2-40B4-BE49-F238E27FC236}">
                <a16:creationId xmlns="" xmlns:a16="http://schemas.microsoft.com/office/drawing/2014/main" id="{69D3A6B2-5076-D65A-124C-4A65728F9266}"/>
              </a:ext>
            </a:extLst>
          </p:cNvPr>
          <p:cNvSpPr>
            <a:spLocks noGrp="1"/>
          </p:cNvSpPr>
          <p:nvPr>
            <p:ph type="title"/>
          </p:nvPr>
        </p:nvSpPr>
        <p:spPr>
          <a:xfrm>
            <a:off x="559904" y="391630"/>
            <a:ext cx="10515600" cy="708300"/>
          </a:xfrm>
        </p:spPr>
        <p:txBody>
          <a:bodyPr/>
          <a:lstStyle/>
          <a:p>
            <a:r>
              <a:rPr lang="en-US" dirty="0"/>
              <a:t>Recursive solution for Towers of Hanoi</a:t>
            </a:r>
          </a:p>
        </p:txBody>
      </p:sp>
    </p:spTree>
    <p:extLst>
      <p:ext uri="{BB962C8B-B14F-4D97-AF65-F5344CB8AC3E}">
        <p14:creationId xmlns="" xmlns:p14="http://schemas.microsoft.com/office/powerpoint/2010/main" val="8537127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Magnetic Disk 20">
            <a:extLst>
              <a:ext uri="{FF2B5EF4-FFF2-40B4-BE49-F238E27FC236}">
                <a16:creationId xmlns="" xmlns:a16="http://schemas.microsoft.com/office/drawing/2014/main" id="{B407D868-EE46-4CF7-0485-853875F958EC}"/>
              </a:ext>
            </a:extLst>
          </p:cNvPr>
          <p:cNvSpPr/>
          <p:nvPr/>
        </p:nvSpPr>
        <p:spPr>
          <a:xfrm>
            <a:off x="12812782" y="1249593"/>
            <a:ext cx="807555" cy="314738"/>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sp>
        <p:nvSpPr>
          <p:cNvPr id="23" name="Flowchart: Magnetic Disk 22">
            <a:extLst>
              <a:ext uri="{FF2B5EF4-FFF2-40B4-BE49-F238E27FC236}">
                <a16:creationId xmlns="" xmlns:a16="http://schemas.microsoft.com/office/drawing/2014/main" id="{074046CB-D689-46DC-C21A-934198238A69}"/>
              </a:ext>
            </a:extLst>
          </p:cNvPr>
          <p:cNvSpPr/>
          <p:nvPr/>
        </p:nvSpPr>
        <p:spPr>
          <a:xfrm>
            <a:off x="12642574" y="1590844"/>
            <a:ext cx="1141344" cy="314729"/>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sp>
        <p:nvSpPr>
          <p:cNvPr id="25" name="Flowchart: Magnetic Disk 24">
            <a:extLst>
              <a:ext uri="{FF2B5EF4-FFF2-40B4-BE49-F238E27FC236}">
                <a16:creationId xmlns="" xmlns:a16="http://schemas.microsoft.com/office/drawing/2014/main" id="{3C97A167-0118-0FF0-F26E-53CBB02DEF7A}"/>
              </a:ext>
            </a:extLst>
          </p:cNvPr>
          <p:cNvSpPr/>
          <p:nvPr/>
        </p:nvSpPr>
        <p:spPr>
          <a:xfrm>
            <a:off x="12472366" y="1905575"/>
            <a:ext cx="1481760" cy="36112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nvGrpSpPr>
          <p:cNvPr id="69" name="Group 68">
            <a:extLst>
              <a:ext uri="{FF2B5EF4-FFF2-40B4-BE49-F238E27FC236}">
                <a16:creationId xmlns="" xmlns:a16="http://schemas.microsoft.com/office/drawing/2014/main" id="{3280E603-F075-B28E-BAD8-36DE995910C1}"/>
              </a:ext>
            </a:extLst>
          </p:cNvPr>
          <p:cNvGrpSpPr/>
          <p:nvPr/>
        </p:nvGrpSpPr>
        <p:grpSpPr>
          <a:xfrm>
            <a:off x="397152" y="215338"/>
            <a:ext cx="3295882" cy="1691636"/>
            <a:chOff x="397151" y="308102"/>
            <a:chExt cx="5485746" cy="2350010"/>
          </a:xfrm>
        </p:grpSpPr>
        <p:grpSp>
          <p:nvGrpSpPr>
            <p:cNvPr id="27" name="Group 26">
              <a:extLst>
                <a:ext uri="{FF2B5EF4-FFF2-40B4-BE49-F238E27FC236}">
                  <a16:creationId xmlns="" xmlns:a16="http://schemas.microsoft.com/office/drawing/2014/main" id="{116F4DCE-D6E3-238C-ADE7-B0E0E6B099D5}"/>
                </a:ext>
              </a:extLst>
            </p:cNvPr>
            <p:cNvGrpSpPr/>
            <p:nvPr/>
          </p:nvGrpSpPr>
          <p:grpSpPr>
            <a:xfrm>
              <a:off x="397151" y="308102"/>
              <a:ext cx="1722783" cy="1719482"/>
              <a:chOff x="426555" y="432471"/>
              <a:chExt cx="2502176" cy="1956229"/>
            </a:xfrm>
          </p:grpSpPr>
          <p:grpSp>
            <p:nvGrpSpPr>
              <p:cNvPr id="10" name="Group 9">
                <a:extLst>
                  <a:ext uri="{FF2B5EF4-FFF2-40B4-BE49-F238E27FC236}">
                    <a16:creationId xmlns="" xmlns:a16="http://schemas.microsoft.com/office/drawing/2014/main" id="{D75AE7D8-9775-A317-18D2-66F90E556A00}"/>
                  </a:ext>
                </a:extLst>
              </p:cNvPr>
              <p:cNvGrpSpPr/>
              <p:nvPr/>
            </p:nvGrpSpPr>
            <p:grpSpPr>
              <a:xfrm>
                <a:off x="426555" y="432471"/>
                <a:ext cx="2502176" cy="1956229"/>
                <a:chOff x="538369" y="652658"/>
                <a:chExt cx="2502176" cy="1719481"/>
              </a:xfrm>
            </p:grpSpPr>
            <p:cxnSp>
              <p:nvCxnSpPr>
                <p:cNvPr id="5" name="Straight Connector 4">
                  <a:extLst>
                    <a:ext uri="{FF2B5EF4-FFF2-40B4-BE49-F238E27FC236}">
                      <a16:creationId xmlns="" xmlns:a16="http://schemas.microsoft.com/office/drawing/2014/main" id="{B56DCF98-E7B0-77AB-A816-8AB58BCD9120}"/>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8C9F766E-1BDA-E617-27AD-28E79C33DAD1}"/>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 xmlns:a16="http://schemas.microsoft.com/office/drawing/2014/main" id="{550329C4-48A1-BCDF-217F-96D83200E07B}"/>
                  </a:ext>
                </a:extLst>
              </p:cNvPr>
              <p:cNvGrpSpPr/>
              <p:nvPr/>
            </p:nvGrpSpPr>
            <p:grpSpPr>
              <a:xfrm>
                <a:off x="921461" y="1310642"/>
                <a:ext cx="1481760" cy="986950"/>
                <a:chOff x="1000144" y="2803173"/>
                <a:chExt cx="1481760" cy="986950"/>
              </a:xfrm>
            </p:grpSpPr>
            <p:sp>
              <p:nvSpPr>
                <p:cNvPr id="12" name="Flowchart: Magnetic Disk 11">
                  <a:extLst>
                    <a:ext uri="{FF2B5EF4-FFF2-40B4-BE49-F238E27FC236}">
                      <a16:creationId xmlns="" xmlns:a16="http://schemas.microsoft.com/office/drawing/2014/main" id="{70146317-630D-AD10-0C9B-4EAEF0D00813}"/>
                    </a:ext>
                  </a:extLst>
                </p:cNvPr>
                <p:cNvSpPr/>
                <p:nvPr/>
              </p:nvSpPr>
              <p:spPr>
                <a:xfrm>
                  <a:off x="1340560" y="2803173"/>
                  <a:ext cx="807556" cy="314738"/>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sp>
              <p:nvSpPr>
                <p:cNvPr id="14" name="Flowchart: Magnetic Disk 13">
                  <a:extLst>
                    <a:ext uri="{FF2B5EF4-FFF2-40B4-BE49-F238E27FC236}">
                      <a16:creationId xmlns="" xmlns:a16="http://schemas.microsoft.com/office/drawing/2014/main" id="{F847B9D2-EEC0-6B92-04C7-D65BED79A49B}"/>
                    </a:ext>
                  </a:extLst>
                </p:cNvPr>
                <p:cNvSpPr/>
                <p:nvPr/>
              </p:nvSpPr>
              <p:spPr>
                <a:xfrm>
                  <a:off x="1170353" y="3129347"/>
                  <a:ext cx="1141344" cy="314729"/>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sp>
              <p:nvSpPr>
                <p:cNvPr id="16" name="Flowchart: Magnetic Disk 15">
                  <a:extLst>
                    <a:ext uri="{FF2B5EF4-FFF2-40B4-BE49-F238E27FC236}">
                      <a16:creationId xmlns="" xmlns:a16="http://schemas.microsoft.com/office/drawing/2014/main" id="{13D7A38E-2BC7-89C7-4E3D-09D916F7AAD5}"/>
                    </a:ext>
                  </a:extLst>
                </p:cNvPr>
                <p:cNvSpPr/>
                <p:nvPr/>
              </p:nvSpPr>
              <p:spPr>
                <a:xfrm>
                  <a:off x="1000144" y="3429001"/>
                  <a:ext cx="1481760" cy="36112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grpSp>
        <p:grpSp>
          <p:nvGrpSpPr>
            <p:cNvPr id="49" name="Group 48">
              <a:extLst>
                <a:ext uri="{FF2B5EF4-FFF2-40B4-BE49-F238E27FC236}">
                  <a16:creationId xmlns="" xmlns:a16="http://schemas.microsoft.com/office/drawing/2014/main" id="{358D9DA6-4DE2-1BFA-51DC-DD82A8DF27B2}"/>
                </a:ext>
              </a:extLst>
            </p:cNvPr>
            <p:cNvGrpSpPr/>
            <p:nvPr/>
          </p:nvGrpSpPr>
          <p:grpSpPr>
            <a:xfrm>
              <a:off x="2262604" y="308102"/>
              <a:ext cx="1722783" cy="1719482"/>
              <a:chOff x="538369" y="652658"/>
              <a:chExt cx="2502176" cy="1719481"/>
            </a:xfrm>
          </p:grpSpPr>
          <p:cxnSp>
            <p:nvCxnSpPr>
              <p:cNvPr id="54" name="Straight Connector 53">
                <a:extLst>
                  <a:ext uri="{FF2B5EF4-FFF2-40B4-BE49-F238E27FC236}">
                    <a16:creationId xmlns="" xmlns:a16="http://schemas.microsoft.com/office/drawing/2014/main" id="{830DD98E-330D-1C63-3E7E-3CD0BE7B179F}"/>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DE5D5E2C-2171-B1E0-5191-B247E79E3D67}"/>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 xmlns:a16="http://schemas.microsoft.com/office/drawing/2014/main" id="{5E5D1F4A-3230-EAAC-B63B-7FD4F2A775F0}"/>
                </a:ext>
              </a:extLst>
            </p:cNvPr>
            <p:cNvGrpSpPr/>
            <p:nvPr/>
          </p:nvGrpSpPr>
          <p:grpSpPr>
            <a:xfrm>
              <a:off x="4160114" y="308102"/>
              <a:ext cx="1722783" cy="1719482"/>
              <a:chOff x="538369" y="652658"/>
              <a:chExt cx="2502176" cy="1719481"/>
            </a:xfrm>
          </p:grpSpPr>
          <p:cxnSp>
            <p:nvCxnSpPr>
              <p:cNvPr id="62" name="Straight Connector 61">
                <a:extLst>
                  <a:ext uri="{FF2B5EF4-FFF2-40B4-BE49-F238E27FC236}">
                    <a16:creationId xmlns="" xmlns:a16="http://schemas.microsoft.com/office/drawing/2014/main" id="{D9556985-8541-425E-AD5D-85BB7604370B}"/>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3AEC6089-252E-1546-8ED9-9BF86BDD2597}"/>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 xmlns:a16="http://schemas.microsoft.com/office/drawing/2014/main" id="{65A8357A-2ED4-F44A-EA36-865171B8D15D}"/>
                </a:ext>
              </a:extLst>
            </p:cNvPr>
            <p:cNvSpPr txBox="1"/>
            <p:nvPr/>
          </p:nvSpPr>
          <p:spPr>
            <a:xfrm>
              <a:off x="1096479" y="2145038"/>
              <a:ext cx="483081" cy="513074"/>
            </a:xfrm>
            <a:prstGeom prst="rect">
              <a:avLst/>
            </a:prstGeom>
            <a:solidFill>
              <a:schemeClr val="accent1"/>
            </a:solidFill>
          </p:spPr>
          <p:txBody>
            <a:bodyPr wrap="square" rtlCol="0">
              <a:spAutoFit/>
            </a:bodyPr>
            <a:lstStyle/>
            <a:p>
              <a:r>
                <a:rPr lang="en-US" b="1" dirty="0"/>
                <a:t>A</a:t>
              </a:r>
            </a:p>
          </p:txBody>
        </p:sp>
      </p:grpSp>
      <p:grpSp>
        <p:nvGrpSpPr>
          <p:cNvPr id="173" name="Group 172">
            <a:extLst>
              <a:ext uri="{FF2B5EF4-FFF2-40B4-BE49-F238E27FC236}">
                <a16:creationId xmlns="" xmlns:a16="http://schemas.microsoft.com/office/drawing/2014/main" id="{8E0E4E6E-1ADE-BA28-73B2-93AAAC0692BB}"/>
              </a:ext>
            </a:extLst>
          </p:cNvPr>
          <p:cNvGrpSpPr/>
          <p:nvPr/>
        </p:nvGrpSpPr>
        <p:grpSpPr>
          <a:xfrm>
            <a:off x="4179664" y="73626"/>
            <a:ext cx="3385412" cy="1833348"/>
            <a:chOff x="384099" y="2452949"/>
            <a:chExt cx="4466397" cy="2104189"/>
          </a:xfrm>
        </p:grpSpPr>
        <p:grpSp>
          <p:nvGrpSpPr>
            <p:cNvPr id="90" name="Group 89">
              <a:extLst>
                <a:ext uri="{FF2B5EF4-FFF2-40B4-BE49-F238E27FC236}">
                  <a16:creationId xmlns="" xmlns:a16="http://schemas.microsoft.com/office/drawing/2014/main" id="{CD510006-6BAD-5A4E-F643-A5996C4405D6}"/>
                </a:ext>
              </a:extLst>
            </p:cNvPr>
            <p:cNvGrpSpPr/>
            <p:nvPr/>
          </p:nvGrpSpPr>
          <p:grpSpPr>
            <a:xfrm>
              <a:off x="384099" y="2452949"/>
              <a:ext cx="4466397" cy="2104189"/>
              <a:chOff x="384099" y="2452949"/>
              <a:chExt cx="4466397" cy="2104189"/>
            </a:xfrm>
          </p:grpSpPr>
          <p:grpSp>
            <p:nvGrpSpPr>
              <p:cNvPr id="70" name="Group 69">
                <a:extLst>
                  <a:ext uri="{FF2B5EF4-FFF2-40B4-BE49-F238E27FC236}">
                    <a16:creationId xmlns="" xmlns:a16="http://schemas.microsoft.com/office/drawing/2014/main" id="{C82C0B3C-7AF0-2916-0E5B-4320F993F74C}"/>
                  </a:ext>
                </a:extLst>
              </p:cNvPr>
              <p:cNvGrpSpPr/>
              <p:nvPr/>
            </p:nvGrpSpPr>
            <p:grpSpPr>
              <a:xfrm>
                <a:off x="384099" y="2502998"/>
                <a:ext cx="4466397" cy="2054140"/>
                <a:chOff x="397151" y="308102"/>
                <a:chExt cx="5485746" cy="2314575"/>
              </a:xfrm>
            </p:grpSpPr>
            <p:grpSp>
              <p:nvGrpSpPr>
                <p:cNvPr id="71" name="Group 70">
                  <a:extLst>
                    <a:ext uri="{FF2B5EF4-FFF2-40B4-BE49-F238E27FC236}">
                      <a16:creationId xmlns="" xmlns:a16="http://schemas.microsoft.com/office/drawing/2014/main" id="{0D6ED206-06ED-FAD6-EDB1-667670793818}"/>
                    </a:ext>
                  </a:extLst>
                </p:cNvPr>
                <p:cNvGrpSpPr/>
                <p:nvPr/>
              </p:nvGrpSpPr>
              <p:grpSpPr>
                <a:xfrm>
                  <a:off x="397151" y="308102"/>
                  <a:ext cx="1722783" cy="1719482"/>
                  <a:chOff x="426555" y="432471"/>
                  <a:chExt cx="2502176" cy="1956229"/>
                </a:xfrm>
              </p:grpSpPr>
              <p:grpSp>
                <p:nvGrpSpPr>
                  <p:cNvPr id="81" name="Group 80">
                    <a:extLst>
                      <a:ext uri="{FF2B5EF4-FFF2-40B4-BE49-F238E27FC236}">
                        <a16:creationId xmlns="" xmlns:a16="http://schemas.microsoft.com/office/drawing/2014/main" id="{78AB59F0-9EDE-3A5E-F985-F870DF8EA3FB}"/>
                      </a:ext>
                    </a:extLst>
                  </p:cNvPr>
                  <p:cNvGrpSpPr/>
                  <p:nvPr/>
                </p:nvGrpSpPr>
                <p:grpSpPr>
                  <a:xfrm>
                    <a:off x="426555" y="432471"/>
                    <a:ext cx="2502176" cy="1956229"/>
                    <a:chOff x="538369" y="652658"/>
                    <a:chExt cx="2502176" cy="1719481"/>
                  </a:xfrm>
                </p:grpSpPr>
                <p:cxnSp>
                  <p:nvCxnSpPr>
                    <p:cNvPr id="86" name="Straight Connector 85">
                      <a:extLst>
                        <a:ext uri="{FF2B5EF4-FFF2-40B4-BE49-F238E27FC236}">
                          <a16:creationId xmlns="" xmlns:a16="http://schemas.microsoft.com/office/drawing/2014/main" id="{CD398BDD-7786-F7DB-C568-68783892A61B}"/>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D18EF8EE-60F3-5D6C-86EE-2FD8B906ACB2}"/>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 xmlns:a16="http://schemas.microsoft.com/office/drawing/2014/main" id="{AA38F7DF-A9D4-D9C7-5BBE-727033894688}"/>
                      </a:ext>
                    </a:extLst>
                  </p:cNvPr>
                  <p:cNvGrpSpPr/>
                  <p:nvPr/>
                </p:nvGrpSpPr>
                <p:grpSpPr>
                  <a:xfrm>
                    <a:off x="921461" y="1636816"/>
                    <a:ext cx="1481760" cy="677765"/>
                    <a:chOff x="1000144" y="3129347"/>
                    <a:chExt cx="1481760" cy="677765"/>
                  </a:xfrm>
                </p:grpSpPr>
                <p:sp>
                  <p:nvSpPr>
                    <p:cNvPr id="84" name="Flowchart: Magnetic Disk 83">
                      <a:extLst>
                        <a:ext uri="{FF2B5EF4-FFF2-40B4-BE49-F238E27FC236}">
                          <a16:creationId xmlns="" xmlns:a16="http://schemas.microsoft.com/office/drawing/2014/main" id="{4FD5DC53-27AA-A876-994B-EA0124323CDF}"/>
                        </a:ext>
                      </a:extLst>
                    </p:cNvPr>
                    <p:cNvSpPr/>
                    <p:nvPr/>
                  </p:nvSpPr>
                  <p:spPr>
                    <a:xfrm>
                      <a:off x="1170353" y="3129347"/>
                      <a:ext cx="1141344" cy="314729"/>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sp>
                  <p:nvSpPr>
                    <p:cNvPr id="85" name="Flowchart: Magnetic Disk 84">
                      <a:extLst>
                        <a:ext uri="{FF2B5EF4-FFF2-40B4-BE49-F238E27FC236}">
                          <a16:creationId xmlns="" xmlns:a16="http://schemas.microsoft.com/office/drawing/2014/main" id="{B4D255B0-DD86-09EF-6CAA-BE73CD0D9A83}"/>
                        </a:ext>
                      </a:extLst>
                    </p:cNvPr>
                    <p:cNvSpPr/>
                    <p:nvPr/>
                  </p:nvSpPr>
                  <p:spPr>
                    <a:xfrm>
                      <a:off x="1000144" y="3445990"/>
                      <a:ext cx="1481760" cy="36112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grpSp>
            <p:cxnSp>
              <p:nvCxnSpPr>
                <p:cNvPr id="80" name="Straight Connector 79">
                  <a:extLst>
                    <a:ext uri="{FF2B5EF4-FFF2-40B4-BE49-F238E27FC236}">
                      <a16:creationId xmlns="" xmlns:a16="http://schemas.microsoft.com/office/drawing/2014/main" id="{AFD3D878-C808-533C-3EA6-42123B4D1F19}"/>
                    </a:ext>
                  </a:extLst>
                </p:cNvPr>
                <p:cNvCxnSpPr>
                  <a:cxnSpLocks/>
                </p:cNvCxnSpPr>
                <p:nvPr/>
              </p:nvCxnSpPr>
              <p:spPr>
                <a:xfrm flipH="1">
                  <a:off x="2278635"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 xmlns:a16="http://schemas.microsoft.com/office/drawing/2014/main" id="{4232A5F9-F409-AC81-7204-DA27AC796576}"/>
                    </a:ext>
                  </a:extLst>
                </p:cNvPr>
                <p:cNvGrpSpPr/>
                <p:nvPr/>
              </p:nvGrpSpPr>
              <p:grpSpPr>
                <a:xfrm>
                  <a:off x="4160114" y="308102"/>
                  <a:ext cx="1722783" cy="1719482"/>
                  <a:chOff x="538369" y="652658"/>
                  <a:chExt cx="2502176" cy="1719481"/>
                </a:xfrm>
              </p:grpSpPr>
              <p:cxnSp>
                <p:nvCxnSpPr>
                  <p:cNvPr id="77" name="Straight Connector 76">
                    <a:extLst>
                      <a:ext uri="{FF2B5EF4-FFF2-40B4-BE49-F238E27FC236}">
                        <a16:creationId xmlns="" xmlns:a16="http://schemas.microsoft.com/office/drawing/2014/main" id="{7EB752C0-3DBD-7C3F-FB6D-D6296895C3AB}"/>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3EF047D8-AAAE-1134-D444-DE196E4987D4}"/>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74" name="TextBox 73">
                  <a:extLst>
                    <a:ext uri="{FF2B5EF4-FFF2-40B4-BE49-F238E27FC236}">
                      <a16:creationId xmlns="" xmlns:a16="http://schemas.microsoft.com/office/drawing/2014/main" id="{16A16135-1DE5-0E7D-D633-A05DAB5050B1}"/>
                    </a:ext>
                  </a:extLst>
                </p:cNvPr>
                <p:cNvSpPr txBox="1"/>
                <p:nvPr/>
              </p:nvSpPr>
              <p:spPr>
                <a:xfrm>
                  <a:off x="1096478" y="2145040"/>
                  <a:ext cx="518905" cy="477637"/>
                </a:xfrm>
                <a:prstGeom prst="rect">
                  <a:avLst/>
                </a:prstGeom>
                <a:solidFill>
                  <a:schemeClr val="accent1"/>
                </a:solidFill>
              </p:spPr>
              <p:txBody>
                <a:bodyPr wrap="square" rtlCol="0">
                  <a:spAutoFit/>
                </a:bodyPr>
                <a:lstStyle/>
                <a:p>
                  <a:r>
                    <a:rPr lang="en-US" b="1" dirty="0"/>
                    <a:t>A</a:t>
                  </a:r>
                </a:p>
              </p:txBody>
            </p:sp>
            <p:sp>
              <p:nvSpPr>
                <p:cNvPr id="75" name="TextBox 74">
                  <a:extLst>
                    <a:ext uri="{FF2B5EF4-FFF2-40B4-BE49-F238E27FC236}">
                      <a16:creationId xmlns="" xmlns:a16="http://schemas.microsoft.com/office/drawing/2014/main" id="{6A5105EB-5D08-973E-73D2-1EF5CDA1D31C}"/>
                    </a:ext>
                  </a:extLst>
                </p:cNvPr>
                <p:cNvSpPr txBox="1"/>
                <p:nvPr/>
              </p:nvSpPr>
              <p:spPr>
                <a:xfrm>
                  <a:off x="2961932" y="2142360"/>
                  <a:ext cx="439884" cy="477637"/>
                </a:xfrm>
                <a:prstGeom prst="rect">
                  <a:avLst/>
                </a:prstGeom>
                <a:solidFill>
                  <a:schemeClr val="accent1"/>
                </a:solidFill>
              </p:spPr>
              <p:txBody>
                <a:bodyPr wrap="square" rtlCol="0">
                  <a:spAutoFit/>
                </a:bodyPr>
                <a:lstStyle/>
                <a:p>
                  <a:r>
                    <a:rPr lang="en-US" b="1" dirty="0"/>
                    <a:t>B</a:t>
                  </a:r>
                </a:p>
              </p:txBody>
            </p:sp>
            <p:sp>
              <p:nvSpPr>
                <p:cNvPr id="76" name="TextBox 75">
                  <a:extLst>
                    <a:ext uri="{FF2B5EF4-FFF2-40B4-BE49-F238E27FC236}">
                      <a16:creationId xmlns="" xmlns:a16="http://schemas.microsoft.com/office/drawing/2014/main" id="{B52AF806-F6DC-8C41-7E29-CA0E0DFB1A24}"/>
                    </a:ext>
                  </a:extLst>
                </p:cNvPr>
                <p:cNvSpPr txBox="1"/>
                <p:nvPr/>
              </p:nvSpPr>
              <p:spPr>
                <a:xfrm>
                  <a:off x="4859441" y="2142359"/>
                  <a:ext cx="439882" cy="477637"/>
                </a:xfrm>
                <a:prstGeom prst="rect">
                  <a:avLst/>
                </a:prstGeom>
                <a:solidFill>
                  <a:schemeClr val="accent1"/>
                </a:solidFill>
              </p:spPr>
              <p:txBody>
                <a:bodyPr wrap="square" rtlCol="0">
                  <a:spAutoFit/>
                </a:bodyPr>
                <a:lstStyle/>
                <a:p>
                  <a:r>
                    <a:rPr lang="en-US" b="1" dirty="0"/>
                    <a:t>C</a:t>
                  </a:r>
                </a:p>
              </p:txBody>
            </p:sp>
          </p:grpSp>
          <p:cxnSp>
            <p:nvCxnSpPr>
              <p:cNvPr id="88" name="Straight Connector 87">
                <a:extLst>
                  <a:ext uri="{FF2B5EF4-FFF2-40B4-BE49-F238E27FC236}">
                    <a16:creationId xmlns="" xmlns:a16="http://schemas.microsoft.com/office/drawing/2014/main" id="{DFC9BF89-B520-FC65-AF25-96ED65881369}"/>
                  </a:ext>
                </a:extLst>
              </p:cNvPr>
              <p:cNvCxnSpPr>
                <a:cxnSpLocks/>
              </p:cNvCxnSpPr>
              <p:nvPr/>
            </p:nvCxnSpPr>
            <p:spPr>
              <a:xfrm>
                <a:off x="2601971" y="2452949"/>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89" name="Flowchart: Magnetic Disk 88">
              <a:extLst>
                <a:ext uri="{FF2B5EF4-FFF2-40B4-BE49-F238E27FC236}">
                  <a16:creationId xmlns="" xmlns:a16="http://schemas.microsoft.com/office/drawing/2014/main" id="{67DDCFBF-EDF4-9C20-5733-938292672A18}"/>
                </a:ext>
              </a:extLst>
            </p:cNvPr>
            <p:cNvSpPr/>
            <p:nvPr/>
          </p:nvSpPr>
          <p:spPr>
            <a:xfrm>
              <a:off x="2377747" y="3710178"/>
              <a:ext cx="452696" cy="245519"/>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grpSp>
      <p:grpSp>
        <p:nvGrpSpPr>
          <p:cNvPr id="174" name="Group 173">
            <a:extLst>
              <a:ext uri="{FF2B5EF4-FFF2-40B4-BE49-F238E27FC236}">
                <a16:creationId xmlns="" xmlns:a16="http://schemas.microsoft.com/office/drawing/2014/main" id="{FA2CCB1B-C41A-CD0B-D27A-111E3360EF74}"/>
              </a:ext>
            </a:extLst>
          </p:cNvPr>
          <p:cNvGrpSpPr/>
          <p:nvPr/>
        </p:nvGrpSpPr>
        <p:grpSpPr>
          <a:xfrm>
            <a:off x="7988716" y="33006"/>
            <a:ext cx="3351946" cy="1915206"/>
            <a:chOff x="368773" y="4606382"/>
            <a:chExt cx="3351946" cy="1915206"/>
          </a:xfrm>
        </p:grpSpPr>
        <p:grpSp>
          <p:nvGrpSpPr>
            <p:cNvPr id="113" name="Group 112">
              <a:extLst>
                <a:ext uri="{FF2B5EF4-FFF2-40B4-BE49-F238E27FC236}">
                  <a16:creationId xmlns="" xmlns:a16="http://schemas.microsoft.com/office/drawing/2014/main" id="{98A394A3-FAD6-E647-3D85-3452B43DA997}"/>
                </a:ext>
              </a:extLst>
            </p:cNvPr>
            <p:cNvGrpSpPr/>
            <p:nvPr/>
          </p:nvGrpSpPr>
          <p:grpSpPr>
            <a:xfrm>
              <a:off x="368773" y="4606382"/>
              <a:ext cx="3351946" cy="1915206"/>
              <a:chOff x="368772" y="4606382"/>
              <a:chExt cx="4466397" cy="2081743"/>
            </a:xfrm>
          </p:grpSpPr>
          <p:grpSp>
            <p:nvGrpSpPr>
              <p:cNvPr id="112" name="Group 111">
                <a:extLst>
                  <a:ext uri="{FF2B5EF4-FFF2-40B4-BE49-F238E27FC236}">
                    <a16:creationId xmlns="" xmlns:a16="http://schemas.microsoft.com/office/drawing/2014/main" id="{90F51E93-0F0E-EA28-0A30-171FAF0303F8}"/>
                  </a:ext>
                </a:extLst>
              </p:cNvPr>
              <p:cNvGrpSpPr/>
              <p:nvPr/>
            </p:nvGrpSpPr>
            <p:grpSpPr>
              <a:xfrm>
                <a:off x="368772" y="4606382"/>
                <a:ext cx="4466397" cy="2081743"/>
                <a:chOff x="368772" y="4606382"/>
                <a:chExt cx="4466397" cy="2081743"/>
              </a:xfrm>
            </p:grpSpPr>
            <p:grpSp>
              <p:nvGrpSpPr>
                <p:cNvPr id="91" name="Group 90">
                  <a:extLst>
                    <a:ext uri="{FF2B5EF4-FFF2-40B4-BE49-F238E27FC236}">
                      <a16:creationId xmlns="" xmlns:a16="http://schemas.microsoft.com/office/drawing/2014/main" id="{BB211BAC-4A3B-431B-A238-0F1796390A84}"/>
                    </a:ext>
                  </a:extLst>
                </p:cNvPr>
                <p:cNvGrpSpPr/>
                <p:nvPr/>
              </p:nvGrpSpPr>
              <p:grpSpPr>
                <a:xfrm>
                  <a:off x="368772" y="4606382"/>
                  <a:ext cx="4466397" cy="2081743"/>
                  <a:chOff x="384099" y="2452949"/>
                  <a:chExt cx="4466397" cy="2081743"/>
                </a:xfrm>
              </p:grpSpPr>
              <p:grpSp>
                <p:nvGrpSpPr>
                  <p:cNvPr id="92" name="Group 91">
                    <a:extLst>
                      <a:ext uri="{FF2B5EF4-FFF2-40B4-BE49-F238E27FC236}">
                        <a16:creationId xmlns="" xmlns:a16="http://schemas.microsoft.com/office/drawing/2014/main" id="{4BAC6565-34A4-CB80-F3F3-569495838A91}"/>
                      </a:ext>
                    </a:extLst>
                  </p:cNvPr>
                  <p:cNvGrpSpPr/>
                  <p:nvPr/>
                </p:nvGrpSpPr>
                <p:grpSpPr>
                  <a:xfrm>
                    <a:off x="384099" y="2502998"/>
                    <a:ext cx="4466397" cy="2031694"/>
                    <a:chOff x="397151" y="308102"/>
                    <a:chExt cx="5485746" cy="2289283"/>
                  </a:xfrm>
                </p:grpSpPr>
                <p:grpSp>
                  <p:nvGrpSpPr>
                    <p:cNvPr id="94" name="Group 93">
                      <a:extLst>
                        <a:ext uri="{FF2B5EF4-FFF2-40B4-BE49-F238E27FC236}">
                          <a16:creationId xmlns="" xmlns:a16="http://schemas.microsoft.com/office/drawing/2014/main" id="{8BA80AB7-2AFF-ACD2-7AED-FB822C87A58B}"/>
                        </a:ext>
                      </a:extLst>
                    </p:cNvPr>
                    <p:cNvGrpSpPr/>
                    <p:nvPr/>
                  </p:nvGrpSpPr>
                  <p:grpSpPr>
                    <a:xfrm>
                      <a:off x="397151" y="308102"/>
                      <a:ext cx="1722783" cy="1719482"/>
                      <a:chOff x="426555" y="432471"/>
                      <a:chExt cx="2502176" cy="1956229"/>
                    </a:xfrm>
                  </p:grpSpPr>
                  <p:grpSp>
                    <p:nvGrpSpPr>
                      <p:cNvPr id="102" name="Group 101">
                        <a:extLst>
                          <a:ext uri="{FF2B5EF4-FFF2-40B4-BE49-F238E27FC236}">
                            <a16:creationId xmlns="" xmlns:a16="http://schemas.microsoft.com/office/drawing/2014/main" id="{2317D98E-19F3-7259-1A14-86329F029066}"/>
                          </a:ext>
                        </a:extLst>
                      </p:cNvPr>
                      <p:cNvGrpSpPr/>
                      <p:nvPr/>
                    </p:nvGrpSpPr>
                    <p:grpSpPr>
                      <a:xfrm>
                        <a:off x="426555" y="432471"/>
                        <a:ext cx="2502176" cy="1956229"/>
                        <a:chOff x="538369" y="652658"/>
                        <a:chExt cx="2502176" cy="1719481"/>
                      </a:xfrm>
                    </p:grpSpPr>
                    <p:cxnSp>
                      <p:nvCxnSpPr>
                        <p:cNvPr id="106" name="Straight Connector 105">
                          <a:extLst>
                            <a:ext uri="{FF2B5EF4-FFF2-40B4-BE49-F238E27FC236}">
                              <a16:creationId xmlns="" xmlns:a16="http://schemas.microsoft.com/office/drawing/2014/main" id="{E0CAC901-32B5-BFDF-5CD4-58AA99406A96}"/>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 xmlns:a16="http://schemas.microsoft.com/office/drawing/2014/main" id="{E26C18CA-0B42-03BE-DA7A-CA0E03DBD29A}"/>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05" name="Flowchart: Magnetic Disk 104">
                        <a:extLst>
                          <a:ext uri="{FF2B5EF4-FFF2-40B4-BE49-F238E27FC236}">
                            <a16:creationId xmlns="" xmlns:a16="http://schemas.microsoft.com/office/drawing/2014/main" id="{0A14EA1C-EB91-21D0-24C7-0AE0B42250DE}"/>
                          </a:ext>
                        </a:extLst>
                      </p:cNvPr>
                      <p:cNvSpPr/>
                      <p:nvPr/>
                    </p:nvSpPr>
                    <p:spPr>
                      <a:xfrm>
                        <a:off x="921462" y="2002684"/>
                        <a:ext cx="1526674" cy="311894"/>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cxnSp>
                  <p:nvCxnSpPr>
                    <p:cNvPr id="95" name="Straight Connector 94">
                      <a:extLst>
                        <a:ext uri="{FF2B5EF4-FFF2-40B4-BE49-F238E27FC236}">
                          <a16:creationId xmlns="" xmlns:a16="http://schemas.microsoft.com/office/drawing/2014/main" id="{05E33334-EA07-B929-84C4-3B7461713B91}"/>
                        </a:ext>
                      </a:extLst>
                    </p:cNvPr>
                    <p:cNvCxnSpPr>
                      <a:cxnSpLocks/>
                    </p:cNvCxnSpPr>
                    <p:nvPr/>
                  </p:nvCxnSpPr>
                  <p:spPr>
                    <a:xfrm flipH="1">
                      <a:off x="2278635"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 xmlns:a16="http://schemas.microsoft.com/office/drawing/2014/main" id="{0DFA2ACB-552B-7587-B2D3-FD9B4B065232}"/>
                        </a:ext>
                      </a:extLst>
                    </p:cNvPr>
                    <p:cNvCxnSpPr>
                      <a:cxnSpLocks/>
                    </p:cNvCxnSpPr>
                    <p:nvPr/>
                  </p:nvCxnSpPr>
                  <p:spPr>
                    <a:xfrm flipH="1">
                      <a:off x="4160114"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 xmlns:a16="http://schemas.microsoft.com/office/drawing/2014/main" id="{9550D8C8-7F8A-E32E-C22C-CC6DAAECC1BA}"/>
                        </a:ext>
                      </a:extLst>
                    </p:cNvPr>
                    <p:cNvSpPr txBox="1"/>
                    <p:nvPr/>
                  </p:nvSpPr>
                  <p:spPr>
                    <a:xfrm>
                      <a:off x="1096479" y="2145040"/>
                      <a:ext cx="459342" cy="452345"/>
                    </a:xfrm>
                    <a:prstGeom prst="rect">
                      <a:avLst/>
                    </a:prstGeom>
                    <a:solidFill>
                      <a:schemeClr val="accent1"/>
                    </a:solidFill>
                  </p:spPr>
                  <p:txBody>
                    <a:bodyPr wrap="square" rtlCol="0">
                      <a:spAutoFit/>
                    </a:bodyPr>
                    <a:lstStyle/>
                    <a:p>
                      <a:r>
                        <a:rPr lang="en-US" b="1" dirty="0"/>
                        <a:t>A</a:t>
                      </a:r>
                    </a:p>
                  </p:txBody>
                </p:sp>
                <p:sp>
                  <p:nvSpPr>
                    <p:cNvPr id="98" name="TextBox 97">
                      <a:extLst>
                        <a:ext uri="{FF2B5EF4-FFF2-40B4-BE49-F238E27FC236}">
                          <a16:creationId xmlns="" xmlns:a16="http://schemas.microsoft.com/office/drawing/2014/main" id="{6BDC4682-2E31-CC3F-1CEA-7C5168646B96}"/>
                        </a:ext>
                      </a:extLst>
                    </p:cNvPr>
                    <p:cNvSpPr txBox="1"/>
                    <p:nvPr/>
                  </p:nvSpPr>
                  <p:spPr>
                    <a:xfrm>
                      <a:off x="2961931" y="2142359"/>
                      <a:ext cx="439885" cy="452345"/>
                    </a:xfrm>
                    <a:prstGeom prst="rect">
                      <a:avLst/>
                    </a:prstGeom>
                    <a:solidFill>
                      <a:schemeClr val="accent1"/>
                    </a:solidFill>
                  </p:spPr>
                  <p:txBody>
                    <a:bodyPr wrap="square" rtlCol="0">
                      <a:spAutoFit/>
                    </a:bodyPr>
                    <a:lstStyle/>
                    <a:p>
                      <a:r>
                        <a:rPr lang="en-US" b="1" dirty="0"/>
                        <a:t>B</a:t>
                      </a:r>
                    </a:p>
                  </p:txBody>
                </p:sp>
                <p:sp>
                  <p:nvSpPr>
                    <p:cNvPr id="99" name="TextBox 98">
                      <a:extLst>
                        <a:ext uri="{FF2B5EF4-FFF2-40B4-BE49-F238E27FC236}">
                          <a16:creationId xmlns="" xmlns:a16="http://schemas.microsoft.com/office/drawing/2014/main" id="{CD6592B4-D5D7-BE0C-21C3-78A138275F74}"/>
                        </a:ext>
                      </a:extLst>
                    </p:cNvPr>
                    <p:cNvSpPr txBox="1"/>
                    <p:nvPr/>
                  </p:nvSpPr>
                  <p:spPr>
                    <a:xfrm>
                      <a:off x="4859440" y="2142360"/>
                      <a:ext cx="390239" cy="452345"/>
                    </a:xfrm>
                    <a:prstGeom prst="rect">
                      <a:avLst/>
                    </a:prstGeom>
                    <a:solidFill>
                      <a:schemeClr val="accent1"/>
                    </a:solidFill>
                  </p:spPr>
                  <p:txBody>
                    <a:bodyPr wrap="square" rtlCol="0">
                      <a:spAutoFit/>
                    </a:bodyPr>
                    <a:lstStyle/>
                    <a:p>
                      <a:r>
                        <a:rPr lang="en-US" b="1" dirty="0"/>
                        <a:t>C</a:t>
                      </a:r>
                    </a:p>
                  </p:txBody>
                </p:sp>
              </p:grpSp>
              <p:cxnSp>
                <p:nvCxnSpPr>
                  <p:cNvPr id="93" name="Straight Connector 92">
                    <a:extLst>
                      <a:ext uri="{FF2B5EF4-FFF2-40B4-BE49-F238E27FC236}">
                        <a16:creationId xmlns="" xmlns:a16="http://schemas.microsoft.com/office/drawing/2014/main" id="{2FE49D0A-65FE-11D3-0601-4869509A4269}"/>
                      </a:ext>
                    </a:extLst>
                  </p:cNvPr>
                  <p:cNvCxnSpPr>
                    <a:cxnSpLocks/>
                  </p:cNvCxnSpPr>
                  <p:nvPr/>
                </p:nvCxnSpPr>
                <p:spPr>
                  <a:xfrm>
                    <a:off x="2601971" y="2452949"/>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 xmlns:a16="http://schemas.microsoft.com/office/drawing/2014/main" id="{64AE2851-CE69-F447-F6A3-C69AEADB8E9D}"/>
                    </a:ext>
                  </a:extLst>
                </p:cNvPr>
                <p:cNvCxnSpPr>
                  <a:cxnSpLocks/>
                </p:cNvCxnSpPr>
                <p:nvPr/>
              </p:nvCxnSpPr>
              <p:spPr>
                <a:xfrm>
                  <a:off x="4133839" y="4609274"/>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08" name="Flowchart: Magnetic Disk 107">
                <a:extLst>
                  <a:ext uri="{FF2B5EF4-FFF2-40B4-BE49-F238E27FC236}">
                    <a16:creationId xmlns="" xmlns:a16="http://schemas.microsoft.com/office/drawing/2014/main" id="{B000113F-0A02-689D-FC4C-F3C8F8351095}"/>
                  </a:ext>
                </a:extLst>
              </p:cNvPr>
              <p:cNvSpPr/>
              <p:nvPr/>
            </p:nvSpPr>
            <p:spPr>
              <a:xfrm>
                <a:off x="2319914" y="5863611"/>
                <a:ext cx="548176" cy="22919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grpSp>
        <p:sp>
          <p:nvSpPr>
            <p:cNvPr id="111" name="Flowchart: Magnetic Disk 110">
              <a:extLst>
                <a:ext uri="{FF2B5EF4-FFF2-40B4-BE49-F238E27FC236}">
                  <a16:creationId xmlns="" xmlns:a16="http://schemas.microsoft.com/office/drawing/2014/main" id="{F06A4E36-5FBD-8876-6333-70A2BB082CAC}"/>
                </a:ext>
              </a:extLst>
            </p:cNvPr>
            <p:cNvSpPr/>
            <p:nvPr/>
          </p:nvSpPr>
          <p:spPr>
            <a:xfrm>
              <a:off x="2931448" y="5749869"/>
              <a:ext cx="524521" cy="239043"/>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grpSp>
      <p:grpSp>
        <p:nvGrpSpPr>
          <p:cNvPr id="150" name="Group 149">
            <a:extLst>
              <a:ext uri="{FF2B5EF4-FFF2-40B4-BE49-F238E27FC236}">
                <a16:creationId xmlns="" xmlns:a16="http://schemas.microsoft.com/office/drawing/2014/main" id="{3496C3F2-397B-2BC8-637F-ECA165659D24}"/>
              </a:ext>
            </a:extLst>
          </p:cNvPr>
          <p:cNvGrpSpPr/>
          <p:nvPr/>
        </p:nvGrpSpPr>
        <p:grpSpPr>
          <a:xfrm>
            <a:off x="4228166" y="2364842"/>
            <a:ext cx="3341100" cy="1841746"/>
            <a:chOff x="5025256" y="234627"/>
            <a:chExt cx="4466397" cy="2101768"/>
          </a:xfrm>
        </p:grpSpPr>
        <p:grpSp>
          <p:nvGrpSpPr>
            <p:cNvPr id="151" name="Group 150">
              <a:extLst>
                <a:ext uri="{FF2B5EF4-FFF2-40B4-BE49-F238E27FC236}">
                  <a16:creationId xmlns="" xmlns:a16="http://schemas.microsoft.com/office/drawing/2014/main" id="{7A0721B2-5093-0FA0-99A6-925C9F45D218}"/>
                </a:ext>
              </a:extLst>
            </p:cNvPr>
            <p:cNvGrpSpPr/>
            <p:nvPr/>
          </p:nvGrpSpPr>
          <p:grpSpPr>
            <a:xfrm>
              <a:off x="5025256" y="234627"/>
              <a:ext cx="4466397" cy="2101768"/>
              <a:chOff x="368772" y="4606382"/>
              <a:chExt cx="4466397" cy="2101768"/>
            </a:xfrm>
          </p:grpSpPr>
          <p:grpSp>
            <p:nvGrpSpPr>
              <p:cNvPr id="153" name="Group 152">
                <a:extLst>
                  <a:ext uri="{FF2B5EF4-FFF2-40B4-BE49-F238E27FC236}">
                    <a16:creationId xmlns="" xmlns:a16="http://schemas.microsoft.com/office/drawing/2014/main" id="{7029A4E8-B894-23ED-2514-D5B84AF648DE}"/>
                  </a:ext>
                </a:extLst>
              </p:cNvPr>
              <p:cNvGrpSpPr/>
              <p:nvPr/>
            </p:nvGrpSpPr>
            <p:grpSpPr>
              <a:xfrm>
                <a:off x="368772" y="4606382"/>
                <a:ext cx="4466397" cy="2101768"/>
                <a:chOff x="368772" y="4606382"/>
                <a:chExt cx="4466397" cy="2101768"/>
              </a:xfrm>
            </p:grpSpPr>
            <p:grpSp>
              <p:nvGrpSpPr>
                <p:cNvPr id="155" name="Group 154">
                  <a:extLst>
                    <a:ext uri="{FF2B5EF4-FFF2-40B4-BE49-F238E27FC236}">
                      <a16:creationId xmlns="" xmlns:a16="http://schemas.microsoft.com/office/drawing/2014/main" id="{0A7D0198-3E67-E752-2960-C6C38841DCCF}"/>
                    </a:ext>
                  </a:extLst>
                </p:cNvPr>
                <p:cNvGrpSpPr/>
                <p:nvPr/>
              </p:nvGrpSpPr>
              <p:grpSpPr>
                <a:xfrm>
                  <a:off x="368772" y="4606382"/>
                  <a:ext cx="4466397" cy="2101768"/>
                  <a:chOff x="384099" y="2452949"/>
                  <a:chExt cx="4466397" cy="2101768"/>
                </a:xfrm>
              </p:grpSpPr>
              <p:cxnSp>
                <p:nvCxnSpPr>
                  <p:cNvPr id="158" name="Straight Connector 157">
                    <a:extLst>
                      <a:ext uri="{FF2B5EF4-FFF2-40B4-BE49-F238E27FC236}">
                        <a16:creationId xmlns="" xmlns:a16="http://schemas.microsoft.com/office/drawing/2014/main" id="{4F77D390-18D6-FDBE-E516-5528A437042D}"/>
                      </a:ext>
                    </a:extLst>
                  </p:cNvPr>
                  <p:cNvCxnSpPr>
                    <a:cxnSpLocks/>
                  </p:cNvCxnSpPr>
                  <p:nvPr/>
                </p:nvCxnSpPr>
                <p:spPr>
                  <a:xfrm>
                    <a:off x="2601971" y="2452949"/>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nvGrpSpPr>
                  <p:cNvPr id="157" name="Group 156">
                    <a:extLst>
                      <a:ext uri="{FF2B5EF4-FFF2-40B4-BE49-F238E27FC236}">
                        <a16:creationId xmlns="" xmlns:a16="http://schemas.microsoft.com/office/drawing/2014/main" id="{DDE82917-5785-3648-120A-EEA6B74675AB}"/>
                      </a:ext>
                    </a:extLst>
                  </p:cNvPr>
                  <p:cNvGrpSpPr/>
                  <p:nvPr/>
                </p:nvGrpSpPr>
                <p:grpSpPr>
                  <a:xfrm>
                    <a:off x="384099" y="2502998"/>
                    <a:ext cx="4466397" cy="2051719"/>
                    <a:chOff x="397151" y="308102"/>
                    <a:chExt cx="5485746" cy="2311847"/>
                  </a:xfrm>
                </p:grpSpPr>
                <p:grpSp>
                  <p:nvGrpSpPr>
                    <p:cNvPr id="159" name="Group 158">
                      <a:extLst>
                        <a:ext uri="{FF2B5EF4-FFF2-40B4-BE49-F238E27FC236}">
                          <a16:creationId xmlns="" xmlns:a16="http://schemas.microsoft.com/office/drawing/2014/main" id="{5968D85B-5B3B-51A3-0FEE-BAAB1FF7FEC5}"/>
                        </a:ext>
                      </a:extLst>
                    </p:cNvPr>
                    <p:cNvGrpSpPr/>
                    <p:nvPr/>
                  </p:nvGrpSpPr>
                  <p:grpSpPr>
                    <a:xfrm>
                      <a:off x="397151" y="308102"/>
                      <a:ext cx="3210788" cy="1719482"/>
                      <a:chOff x="426555" y="432471"/>
                      <a:chExt cx="4663360" cy="1956229"/>
                    </a:xfrm>
                  </p:grpSpPr>
                  <p:grpSp>
                    <p:nvGrpSpPr>
                      <p:cNvPr id="165" name="Group 164">
                        <a:extLst>
                          <a:ext uri="{FF2B5EF4-FFF2-40B4-BE49-F238E27FC236}">
                            <a16:creationId xmlns="" xmlns:a16="http://schemas.microsoft.com/office/drawing/2014/main" id="{9D504A18-5815-5B72-FDB7-965858CFF3E7}"/>
                          </a:ext>
                        </a:extLst>
                      </p:cNvPr>
                      <p:cNvGrpSpPr/>
                      <p:nvPr/>
                    </p:nvGrpSpPr>
                    <p:grpSpPr>
                      <a:xfrm>
                        <a:off x="426555" y="432471"/>
                        <a:ext cx="2502176" cy="1956229"/>
                        <a:chOff x="538369" y="652658"/>
                        <a:chExt cx="2502176" cy="1719481"/>
                      </a:xfrm>
                    </p:grpSpPr>
                    <p:cxnSp>
                      <p:nvCxnSpPr>
                        <p:cNvPr id="167" name="Straight Connector 166">
                          <a:extLst>
                            <a:ext uri="{FF2B5EF4-FFF2-40B4-BE49-F238E27FC236}">
                              <a16:creationId xmlns="" xmlns:a16="http://schemas.microsoft.com/office/drawing/2014/main" id="{85251D77-E29B-2B5F-BAD7-6CE72F0C7E3B}"/>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 xmlns:a16="http://schemas.microsoft.com/office/drawing/2014/main" id="{A6ADA061-0782-7DE1-8956-15A413C7CA2F}"/>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66" name="Flowchart: Magnetic Disk 165">
                        <a:extLst>
                          <a:ext uri="{FF2B5EF4-FFF2-40B4-BE49-F238E27FC236}">
                            <a16:creationId xmlns="" xmlns:a16="http://schemas.microsoft.com/office/drawing/2014/main" id="{EB1A7565-1D01-B807-3555-000D6E9FAA84}"/>
                          </a:ext>
                        </a:extLst>
                      </p:cNvPr>
                      <p:cNvSpPr/>
                      <p:nvPr/>
                    </p:nvSpPr>
                    <p:spPr>
                      <a:xfrm>
                        <a:off x="3608154" y="1912308"/>
                        <a:ext cx="1481761" cy="361121"/>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cxnSp>
                  <p:nvCxnSpPr>
                    <p:cNvPr id="160" name="Straight Connector 159">
                      <a:extLst>
                        <a:ext uri="{FF2B5EF4-FFF2-40B4-BE49-F238E27FC236}">
                          <a16:creationId xmlns="" xmlns:a16="http://schemas.microsoft.com/office/drawing/2014/main" id="{9EB316F2-2C3F-B012-AB06-50D3E9E42960}"/>
                        </a:ext>
                      </a:extLst>
                    </p:cNvPr>
                    <p:cNvCxnSpPr>
                      <a:cxnSpLocks/>
                    </p:cNvCxnSpPr>
                    <p:nvPr/>
                  </p:nvCxnSpPr>
                  <p:spPr>
                    <a:xfrm flipH="1">
                      <a:off x="2278635"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 xmlns:a16="http://schemas.microsoft.com/office/drawing/2014/main" id="{DEB3635B-C6F7-2688-2DED-3CA04250FBE9}"/>
                        </a:ext>
                      </a:extLst>
                    </p:cNvPr>
                    <p:cNvCxnSpPr>
                      <a:cxnSpLocks/>
                    </p:cNvCxnSpPr>
                    <p:nvPr/>
                  </p:nvCxnSpPr>
                  <p:spPr>
                    <a:xfrm flipH="1">
                      <a:off x="4160114"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 xmlns:a16="http://schemas.microsoft.com/office/drawing/2014/main" id="{48E4FF45-93D8-0A52-8A3B-1203D4B59E09}"/>
                        </a:ext>
                      </a:extLst>
                    </p:cNvPr>
                    <p:cNvSpPr txBox="1"/>
                    <p:nvPr/>
                  </p:nvSpPr>
                  <p:spPr>
                    <a:xfrm>
                      <a:off x="1096478" y="2145037"/>
                      <a:ext cx="445716" cy="474912"/>
                    </a:xfrm>
                    <a:prstGeom prst="rect">
                      <a:avLst/>
                    </a:prstGeom>
                    <a:solidFill>
                      <a:schemeClr val="accent1"/>
                    </a:solidFill>
                  </p:spPr>
                  <p:txBody>
                    <a:bodyPr wrap="square" rtlCol="0">
                      <a:spAutoFit/>
                    </a:bodyPr>
                    <a:lstStyle/>
                    <a:p>
                      <a:r>
                        <a:rPr lang="en-US" b="1" dirty="0"/>
                        <a:t>A</a:t>
                      </a:r>
                    </a:p>
                  </p:txBody>
                </p:sp>
                <p:sp>
                  <p:nvSpPr>
                    <p:cNvPr id="163" name="TextBox 162">
                      <a:extLst>
                        <a:ext uri="{FF2B5EF4-FFF2-40B4-BE49-F238E27FC236}">
                          <a16:creationId xmlns="" xmlns:a16="http://schemas.microsoft.com/office/drawing/2014/main" id="{21965E3B-9ACC-137A-BBFF-4AC10BC8CEF4}"/>
                        </a:ext>
                      </a:extLst>
                    </p:cNvPr>
                    <p:cNvSpPr txBox="1"/>
                    <p:nvPr/>
                  </p:nvSpPr>
                  <p:spPr>
                    <a:xfrm>
                      <a:off x="2961931" y="2142357"/>
                      <a:ext cx="445486" cy="474101"/>
                    </a:xfrm>
                    <a:prstGeom prst="rect">
                      <a:avLst/>
                    </a:prstGeom>
                    <a:solidFill>
                      <a:schemeClr val="accent1"/>
                    </a:solidFill>
                  </p:spPr>
                  <p:txBody>
                    <a:bodyPr wrap="square" rtlCol="0">
                      <a:spAutoFit/>
                    </a:bodyPr>
                    <a:lstStyle/>
                    <a:p>
                      <a:r>
                        <a:rPr lang="en-US" b="1" dirty="0"/>
                        <a:t>B</a:t>
                      </a:r>
                    </a:p>
                  </p:txBody>
                </p:sp>
                <p:sp>
                  <p:nvSpPr>
                    <p:cNvPr id="164" name="TextBox 163">
                      <a:extLst>
                        <a:ext uri="{FF2B5EF4-FFF2-40B4-BE49-F238E27FC236}">
                          <a16:creationId xmlns="" xmlns:a16="http://schemas.microsoft.com/office/drawing/2014/main" id="{F7E36F54-965B-6FD6-C288-6049265E7F63}"/>
                        </a:ext>
                      </a:extLst>
                    </p:cNvPr>
                    <p:cNvSpPr txBox="1"/>
                    <p:nvPr/>
                  </p:nvSpPr>
                  <p:spPr>
                    <a:xfrm>
                      <a:off x="4859441" y="2142357"/>
                      <a:ext cx="445486" cy="474098"/>
                    </a:xfrm>
                    <a:prstGeom prst="rect">
                      <a:avLst/>
                    </a:prstGeom>
                    <a:solidFill>
                      <a:schemeClr val="accent1"/>
                    </a:solidFill>
                  </p:spPr>
                  <p:txBody>
                    <a:bodyPr wrap="square" rtlCol="0">
                      <a:spAutoFit/>
                    </a:bodyPr>
                    <a:lstStyle/>
                    <a:p>
                      <a:r>
                        <a:rPr lang="en-US" b="1" dirty="0"/>
                        <a:t>C</a:t>
                      </a:r>
                    </a:p>
                  </p:txBody>
                </p:sp>
              </p:grpSp>
            </p:grpSp>
            <p:cxnSp>
              <p:nvCxnSpPr>
                <p:cNvPr id="156" name="Straight Connector 155">
                  <a:extLst>
                    <a:ext uri="{FF2B5EF4-FFF2-40B4-BE49-F238E27FC236}">
                      <a16:creationId xmlns="" xmlns:a16="http://schemas.microsoft.com/office/drawing/2014/main" id="{D2DE2A26-7EDB-F9BB-4238-9E11134010ED}"/>
                    </a:ext>
                  </a:extLst>
                </p:cNvPr>
                <p:cNvCxnSpPr>
                  <a:cxnSpLocks/>
                </p:cNvCxnSpPr>
                <p:nvPr/>
              </p:nvCxnSpPr>
              <p:spPr>
                <a:xfrm>
                  <a:off x="4133839" y="4609274"/>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54" name="Flowchart: Magnetic Disk 153">
                <a:extLst>
                  <a:ext uri="{FF2B5EF4-FFF2-40B4-BE49-F238E27FC236}">
                    <a16:creationId xmlns="" xmlns:a16="http://schemas.microsoft.com/office/drawing/2014/main" id="{7FB022CE-39F1-5F31-9849-D7E51124E2EB}"/>
                  </a:ext>
                </a:extLst>
              </p:cNvPr>
              <p:cNvSpPr/>
              <p:nvPr/>
            </p:nvSpPr>
            <p:spPr>
              <a:xfrm>
                <a:off x="3900122" y="5612466"/>
                <a:ext cx="452696" cy="245519"/>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grpSp>
        <p:sp>
          <p:nvSpPr>
            <p:cNvPr id="152" name="Flowchart: Magnetic Disk 151">
              <a:extLst>
                <a:ext uri="{FF2B5EF4-FFF2-40B4-BE49-F238E27FC236}">
                  <a16:creationId xmlns="" xmlns:a16="http://schemas.microsoft.com/office/drawing/2014/main" id="{D19EBA24-15C5-ED53-99DA-DBB0A78DEE2B}"/>
                </a:ext>
              </a:extLst>
            </p:cNvPr>
            <p:cNvSpPr/>
            <p:nvPr/>
          </p:nvSpPr>
          <p:spPr>
            <a:xfrm>
              <a:off x="8470417" y="1491863"/>
              <a:ext cx="639810" cy="24551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grpSp>
      <p:sp>
        <p:nvSpPr>
          <p:cNvPr id="170" name="TextBox 169">
            <a:extLst>
              <a:ext uri="{FF2B5EF4-FFF2-40B4-BE49-F238E27FC236}">
                <a16:creationId xmlns="" xmlns:a16="http://schemas.microsoft.com/office/drawing/2014/main" id="{3207B656-E512-E5F3-0638-6013108CE212}"/>
              </a:ext>
            </a:extLst>
          </p:cNvPr>
          <p:cNvSpPr txBox="1"/>
          <p:nvPr/>
        </p:nvSpPr>
        <p:spPr>
          <a:xfrm>
            <a:off x="1884504" y="1537642"/>
            <a:ext cx="290239" cy="369332"/>
          </a:xfrm>
          <a:prstGeom prst="rect">
            <a:avLst/>
          </a:prstGeom>
          <a:solidFill>
            <a:schemeClr val="accent1"/>
          </a:solidFill>
        </p:spPr>
        <p:txBody>
          <a:bodyPr wrap="square" rtlCol="0">
            <a:spAutoFit/>
          </a:bodyPr>
          <a:lstStyle/>
          <a:p>
            <a:r>
              <a:rPr lang="en-US" b="1" dirty="0"/>
              <a:t>B</a:t>
            </a:r>
          </a:p>
        </p:txBody>
      </p:sp>
      <p:sp>
        <p:nvSpPr>
          <p:cNvPr id="172" name="TextBox 171">
            <a:extLst>
              <a:ext uri="{FF2B5EF4-FFF2-40B4-BE49-F238E27FC236}">
                <a16:creationId xmlns="" xmlns:a16="http://schemas.microsoft.com/office/drawing/2014/main" id="{954810BD-FAC8-0ED7-065B-815942A0AB66}"/>
              </a:ext>
            </a:extLst>
          </p:cNvPr>
          <p:cNvSpPr txBox="1"/>
          <p:nvPr/>
        </p:nvSpPr>
        <p:spPr>
          <a:xfrm>
            <a:off x="3043566" y="1556451"/>
            <a:ext cx="290239" cy="369332"/>
          </a:xfrm>
          <a:prstGeom prst="rect">
            <a:avLst/>
          </a:prstGeom>
          <a:solidFill>
            <a:schemeClr val="accent1"/>
          </a:solidFill>
        </p:spPr>
        <p:txBody>
          <a:bodyPr wrap="square" rtlCol="0">
            <a:spAutoFit/>
          </a:bodyPr>
          <a:lstStyle/>
          <a:p>
            <a:r>
              <a:rPr lang="en-US" b="1" dirty="0"/>
              <a:t>C</a:t>
            </a:r>
          </a:p>
        </p:txBody>
      </p:sp>
      <p:grpSp>
        <p:nvGrpSpPr>
          <p:cNvPr id="175" name="Group 174">
            <a:extLst>
              <a:ext uri="{FF2B5EF4-FFF2-40B4-BE49-F238E27FC236}">
                <a16:creationId xmlns="" xmlns:a16="http://schemas.microsoft.com/office/drawing/2014/main" id="{3183C753-5CC8-5B49-ED16-474016785576}"/>
              </a:ext>
            </a:extLst>
          </p:cNvPr>
          <p:cNvGrpSpPr/>
          <p:nvPr/>
        </p:nvGrpSpPr>
        <p:grpSpPr>
          <a:xfrm>
            <a:off x="7967132" y="2351955"/>
            <a:ext cx="3341100" cy="1841746"/>
            <a:chOff x="5025256" y="234627"/>
            <a:chExt cx="4466397" cy="2101768"/>
          </a:xfrm>
        </p:grpSpPr>
        <p:grpSp>
          <p:nvGrpSpPr>
            <p:cNvPr id="176" name="Group 175">
              <a:extLst>
                <a:ext uri="{FF2B5EF4-FFF2-40B4-BE49-F238E27FC236}">
                  <a16:creationId xmlns="" xmlns:a16="http://schemas.microsoft.com/office/drawing/2014/main" id="{EEC5766C-CCE7-7A02-C42D-A9511BFFBC1C}"/>
                </a:ext>
              </a:extLst>
            </p:cNvPr>
            <p:cNvGrpSpPr/>
            <p:nvPr/>
          </p:nvGrpSpPr>
          <p:grpSpPr>
            <a:xfrm>
              <a:off x="5025256" y="234627"/>
              <a:ext cx="4466397" cy="2101768"/>
              <a:chOff x="368772" y="4606382"/>
              <a:chExt cx="4466397" cy="2101768"/>
            </a:xfrm>
          </p:grpSpPr>
          <p:grpSp>
            <p:nvGrpSpPr>
              <p:cNvPr id="178" name="Group 177">
                <a:extLst>
                  <a:ext uri="{FF2B5EF4-FFF2-40B4-BE49-F238E27FC236}">
                    <a16:creationId xmlns="" xmlns:a16="http://schemas.microsoft.com/office/drawing/2014/main" id="{459AAB65-51D9-27B0-F56E-EF031496013C}"/>
                  </a:ext>
                </a:extLst>
              </p:cNvPr>
              <p:cNvGrpSpPr/>
              <p:nvPr/>
            </p:nvGrpSpPr>
            <p:grpSpPr>
              <a:xfrm>
                <a:off x="368772" y="4606382"/>
                <a:ext cx="4466397" cy="2101768"/>
                <a:chOff x="368772" y="4606382"/>
                <a:chExt cx="4466397" cy="2101768"/>
              </a:xfrm>
            </p:grpSpPr>
            <p:grpSp>
              <p:nvGrpSpPr>
                <p:cNvPr id="180" name="Group 179">
                  <a:extLst>
                    <a:ext uri="{FF2B5EF4-FFF2-40B4-BE49-F238E27FC236}">
                      <a16:creationId xmlns="" xmlns:a16="http://schemas.microsoft.com/office/drawing/2014/main" id="{AB0119BA-BE13-7896-BA68-CDCC57F8B326}"/>
                    </a:ext>
                  </a:extLst>
                </p:cNvPr>
                <p:cNvGrpSpPr/>
                <p:nvPr/>
              </p:nvGrpSpPr>
              <p:grpSpPr>
                <a:xfrm>
                  <a:off x="368772" y="4606382"/>
                  <a:ext cx="4466397" cy="2101768"/>
                  <a:chOff x="384099" y="2452949"/>
                  <a:chExt cx="4466397" cy="2101768"/>
                </a:xfrm>
              </p:grpSpPr>
              <p:cxnSp>
                <p:nvCxnSpPr>
                  <p:cNvPr id="182" name="Straight Connector 181">
                    <a:extLst>
                      <a:ext uri="{FF2B5EF4-FFF2-40B4-BE49-F238E27FC236}">
                        <a16:creationId xmlns="" xmlns:a16="http://schemas.microsoft.com/office/drawing/2014/main" id="{AE5D9640-31A7-1F48-8594-2BF5B94426C9}"/>
                      </a:ext>
                    </a:extLst>
                  </p:cNvPr>
                  <p:cNvCxnSpPr>
                    <a:cxnSpLocks/>
                  </p:cNvCxnSpPr>
                  <p:nvPr/>
                </p:nvCxnSpPr>
                <p:spPr>
                  <a:xfrm>
                    <a:off x="2601971" y="2452949"/>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 xmlns:a16="http://schemas.microsoft.com/office/drawing/2014/main" id="{47DEB462-525B-3C32-5BBE-4C2EC80B2EAA}"/>
                      </a:ext>
                    </a:extLst>
                  </p:cNvPr>
                  <p:cNvGrpSpPr/>
                  <p:nvPr/>
                </p:nvGrpSpPr>
                <p:grpSpPr>
                  <a:xfrm>
                    <a:off x="384099" y="2502998"/>
                    <a:ext cx="4466397" cy="2051719"/>
                    <a:chOff x="397151" y="308102"/>
                    <a:chExt cx="5485746" cy="2311847"/>
                  </a:xfrm>
                </p:grpSpPr>
                <p:grpSp>
                  <p:nvGrpSpPr>
                    <p:cNvPr id="184" name="Group 183">
                      <a:extLst>
                        <a:ext uri="{FF2B5EF4-FFF2-40B4-BE49-F238E27FC236}">
                          <a16:creationId xmlns="" xmlns:a16="http://schemas.microsoft.com/office/drawing/2014/main" id="{E82165B7-7733-6B87-4BFB-C4F16F02B981}"/>
                        </a:ext>
                      </a:extLst>
                    </p:cNvPr>
                    <p:cNvGrpSpPr/>
                    <p:nvPr/>
                  </p:nvGrpSpPr>
                  <p:grpSpPr>
                    <a:xfrm>
                      <a:off x="397151" y="308102"/>
                      <a:ext cx="3210788" cy="1719482"/>
                      <a:chOff x="426555" y="432471"/>
                      <a:chExt cx="4663360" cy="1956229"/>
                    </a:xfrm>
                  </p:grpSpPr>
                  <p:grpSp>
                    <p:nvGrpSpPr>
                      <p:cNvPr id="190" name="Group 189">
                        <a:extLst>
                          <a:ext uri="{FF2B5EF4-FFF2-40B4-BE49-F238E27FC236}">
                            <a16:creationId xmlns="" xmlns:a16="http://schemas.microsoft.com/office/drawing/2014/main" id="{2B5EA586-7C22-0BB4-3283-A915B56751E1}"/>
                          </a:ext>
                        </a:extLst>
                      </p:cNvPr>
                      <p:cNvGrpSpPr/>
                      <p:nvPr/>
                    </p:nvGrpSpPr>
                    <p:grpSpPr>
                      <a:xfrm>
                        <a:off x="426555" y="432471"/>
                        <a:ext cx="2502176" cy="1956229"/>
                        <a:chOff x="538369" y="652658"/>
                        <a:chExt cx="2502176" cy="1719481"/>
                      </a:xfrm>
                    </p:grpSpPr>
                    <p:cxnSp>
                      <p:nvCxnSpPr>
                        <p:cNvPr id="192" name="Straight Connector 191">
                          <a:extLst>
                            <a:ext uri="{FF2B5EF4-FFF2-40B4-BE49-F238E27FC236}">
                              <a16:creationId xmlns="" xmlns:a16="http://schemas.microsoft.com/office/drawing/2014/main" id="{EE9CC23E-5499-F10B-A67C-7E12D1ADC23E}"/>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 xmlns:a16="http://schemas.microsoft.com/office/drawing/2014/main" id="{711BE186-B629-4985-1A5E-A46FE314D282}"/>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91" name="Flowchart: Magnetic Disk 190">
                        <a:extLst>
                          <a:ext uri="{FF2B5EF4-FFF2-40B4-BE49-F238E27FC236}">
                            <a16:creationId xmlns="" xmlns:a16="http://schemas.microsoft.com/office/drawing/2014/main" id="{7881406E-D652-1423-0F34-9DD090E62916}"/>
                          </a:ext>
                        </a:extLst>
                      </p:cNvPr>
                      <p:cNvSpPr/>
                      <p:nvPr/>
                    </p:nvSpPr>
                    <p:spPr>
                      <a:xfrm>
                        <a:off x="3608154" y="1912308"/>
                        <a:ext cx="1481761" cy="361121"/>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cxnSp>
                  <p:nvCxnSpPr>
                    <p:cNvPr id="185" name="Straight Connector 184">
                      <a:extLst>
                        <a:ext uri="{FF2B5EF4-FFF2-40B4-BE49-F238E27FC236}">
                          <a16:creationId xmlns="" xmlns:a16="http://schemas.microsoft.com/office/drawing/2014/main" id="{1929B918-4A3C-0EE2-9DF3-F50E8B893D09}"/>
                        </a:ext>
                      </a:extLst>
                    </p:cNvPr>
                    <p:cNvCxnSpPr>
                      <a:cxnSpLocks/>
                    </p:cNvCxnSpPr>
                    <p:nvPr/>
                  </p:nvCxnSpPr>
                  <p:spPr>
                    <a:xfrm flipH="1">
                      <a:off x="2278635"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 xmlns:a16="http://schemas.microsoft.com/office/drawing/2014/main" id="{7C057CC7-C996-C8ED-CDE7-F8166106E210}"/>
                        </a:ext>
                      </a:extLst>
                    </p:cNvPr>
                    <p:cNvCxnSpPr>
                      <a:cxnSpLocks/>
                    </p:cNvCxnSpPr>
                    <p:nvPr/>
                  </p:nvCxnSpPr>
                  <p:spPr>
                    <a:xfrm flipH="1">
                      <a:off x="4160114"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 xmlns:a16="http://schemas.microsoft.com/office/drawing/2014/main" id="{D4D12410-AC83-C7BD-90F3-DF501CAE57B7}"/>
                        </a:ext>
                      </a:extLst>
                    </p:cNvPr>
                    <p:cNvSpPr txBox="1"/>
                    <p:nvPr/>
                  </p:nvSpPr>
                  <p:spPr>
                    <a:xfrm>
                      <a:off x="1096478" y="2145037"/>
                      <a:ext cx="445716" cy="474912"/>
                    </a:xfrm>
                    <a:prstGeom prst="rect">
                      <a:avLst/>
                    </a:prstGeom>
                    <a:solidFill>
                      <a:schemeClr val="accent1"/>
                    </a:solidFill>
                  </p:spPr>
                  <p:txBody>
                    <a:bodyPr wrap="square" rtlCol="0">
                      <a:spAutoFit/>
                    </a:bodyPr>
                    <a:lstStyle/>
                    <a:p>
                      <a:r>
                        <a:rPr lang="en-US" b="1" dirty="0"/>
                        <a:t>A</a:t>
                      </a:r>
                    </a:p>
                  </p:txBody>
                </p:sp>
                <p:sp>
                  <p:nvSpPr>
                    <p:cNvPr id="188" name="TextBox 187">
                      <a:extLst>
                        <a:ext uri="{FF2B5EF4-FFF2-40B4-BE49-F238E27FC236}">
                          <a16:creationId xmlns="" xmlns:a16="http://schemas.microsoft.com/office/drawing/2014/main" id="{FDE86408-DA9E-AFF1-FA53-445E6108A24F}"/>
                        </a:ext>
                      </a:extLst>
                    </p:cNvPr>
                    <p:cNvSpPr txBox="1"/>
                    <p:nvPr/>
                  </p:nvSpPr>
                  <p:spPr>
                    <a:xfrm>
                      <a:off x="2961931" y="2142357"/>
                      <a:ext cx="445486" cy="474101"/>
                    </a:xfrm>
                    <a:prstGeom prst="rect">
                      <a:avLst/>
                    </a:prstGeom>
                    <a:solidFill>
                      <a:schemeClr val="accent1"/>
                    </a:solidFill>
                  </p:spPr>
                  <p:txBody>
                    <a:bodyPr wrap="square" rtlCol="0">
                      <a:spAutoFit/>
                    </a:bodyPr>
                    <a:lstStyle/>
                    <a:p>
                      <a:r>
                        <a:rPr lang="en-US" b="1" dirty="0"/>
                        <a:t>B</a:t>
                      </a:r>
                    </a:p>
                  </p:txBody>
                </p:sp>
                <p:sp>
                  <p:nvSpPr>
                    <p:cNvPr id="189" name="TextBox 188">
                      <a:extLst>
                        <a:ext uri="{FF2B5EF4-FFF2-40B4-BE49-F238E27FC236}">
                          <a16:creationId xmlns="" xmlns:a16="http://schemas.microsoft.com/office/drawing/2014/main" id="{3FA9B5B4-7293-C563-4837-C2A835BEBC80}"/>
                        </a:ext>
                      </a:extLst>
                    </p:cNvPr>
                    <p:cNvSpPr txBox="1"/>
                    <p:nvPr/>
                  </p:nvSpPr>
                  <p:spPr>
                    <a:xfrm>
                      <a:off x="4859441" y="2142357"/>
                      <a:ext cx="445486" cy="474098"/>
                    </a:xfrm>
                    <a:prstGeom prst="rect">
                      <a:avLst/>
                    </a:prstGeom>
                    <a:solidFill>
                      <a:schemeClr val="accent1"/>
                    </a:solidFill>
                  </p:spPr>
                  <p:txBody>
                    <a:bodyPr wrap="square" rtlCol="0">
                      <a:spAutoFit/>
                    </a:bodyPr>
                    <a:lstStyle/>
                    <a:p>
                      <a:r>
                        <a:rPr lang="en-US" b="1" dirty="0"/>
                        <a:t>C</a:t>
                      </a:r>
                    </a:p>
                  </p:txBody>
                </p:sp>
              </p:grpSp>
            </p:grpSp>
            <p:cxnSp>
              <p:nvCxnSpPr>
                <p:cNvPr id="181" name="Straight Connector 180">
                  <a:extLst>
                    <a:ext uri="{FF2B5EF4-FFF2-40B4-BE49-F238E27FC236}">
                      <a16:creationId xmlns="" xmlns:a16="http://schemas.microsoft.com/office/drawing/2014/main" id="{A7FB3D8D-9B36-3A57-3BA6-504E1D1A33E6}"/>
                    </a:ext>
                  </a:extLst>
                </p:cNvPr>
                <p:cNvCxnSpPr>
                  <a:cxnSpLocks/>
                </p:cNvCxnSpPr>
                <p:nvPr/>
              </p:nvCxnSpPr>
              <p:spPr>
                <a:xfrm>
                  <a:off x="4133839" y="4609274"/>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79" name="Flowchart: Magnetic Disk 178">
                <a:extLst>
                  <a:ext uri="{FF2B5EF4-FFF2-40B4-BE49-F238E27FC236}">
                    <a16:creationId xmlns="" xmlns:a16="http://schemas.microsoft.com/office/drawing/2014/main" id="{72E6BD0F-933E-B428-4B3D-82EE8569D624}"/>
                  </a:ext>
                </a:extLst>
              </p:cNvPr>
              <p:cNvSpPr/>
              <p:nvPr/>
            </p:nvSpPr>
            <p:spPr>
              <a:xfrm>
                <a:off x="868608" y="5871328"/>
                <a:ext cx="452695" cy="245519"/>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grpSp>
        <p:sp>
          <p:nvSpPr>
            <p:cNvPr id="177" name="Flowchart: Magnetic Disk 176">
              <a:extLst>
                <a:ext uri="{FF2B5EF4-FFF2-40B4-BE49-F238E27FC236}">
                  <a16:creationId xmlns="" xmlns:a16="http://schemas.microsoft.com/office/drawing/2014/main" id="{46696EF0-4B26-3068-4A1B-8F0A2F11CF4F}"/>
                </a:ext>
              </a:extLst>
            </p:cNvPr>
            <p:cNvSpPr/>
            <p:nvPr/>
          </p:nvSpPr>
          <p:spPr>
            <a:xfrm>
              <a:off x="8470417" y="1491863"/>
              <a:ext cx="639810" cy="24551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grpSp>
      <p:grpSp>
        <p:nvGrpSpPr>
          <p:cNvPr id="194" name="Group 193">
            <a:extLst>
              <a:ext uri="{FF2B5EF4-FFF2-40B4-BE49-F238E27FC236}">
                <a16:creationId xmlns="" xmlns:a16="http://schemas.microsoft.com/office/drawing/2014/main" id="{329E08E5-232B-0F67-F351-829098288943}"/>
              </a:ext>
            </a:extLst>
          </p:cNvPr>
          <p:cNvGrpSpPr/>
          <p:nvPr/>
        </p:nvGrpSpPr>
        <p:grpSpPr>
          <a:xfrm>
            <a:off x="2092442" y="4679791"/>
            <a:ext cx="3341100" cy="1841746"/>
            <a:chOff x="5025256" y="234627"/>
            <a:chExt cx="4466397" cy="2101768"/>
          </a:xfrm>
        </p:grpSpPr>
        <p:grpSp>
          <p:nvGrpSpPr>
            <p:cNvPr id="195" name="Group 194">
              <a:extLst>
                <a:ext uri="{FF2B5EF4-FFF2-40B4-BE49-F238E27FC236}">
                  <a16:creationId xmlns="" xmlns:a16="http://schemas.microsoft.com/office/drawing/2014/main" id="{0A9EDC5E-F83B-CA52-1F7E-D754D5BAD39C}"/>
                </a:ext>
              </a:extLst>
            </p:cNvPr>
            <p:cNvGrpSpPr/>
            <p:nvPr/>
          </p:nvGrpSpPr>
          <p:grpSpPr>
            <a:xfrm>
              <a:off x="5025256" y="234627"/>
              <a:ext cx="4466397" cy="2101768"/>
              <a:chOff x="368772" y="4606382"/>
              <a:chExt cx="4466397" cy="2101768"/>
            </a:xfrm>
          </p:grpSpPr>
          <p:grpSp>
            <p:nvGrpSpPr>
              <p:cNvPr id="197" name="Group 196">
                <a:extLst>
                  <a:ext uri="{FF2B5EF4-FFF2-40B4-BE49-F238E27FC236}">
                    <a16:creationId xmlns="" xmlns:a16="http://schemas.microsoft.com/office/drawing/2014/main" id="{CB81F81A-A1E5-5953-6878-999CEA0D5BFA}"/>
                  </a:ext>
                </a:extLst>
              </p:cNvPr>
              <p:cNvGrpSpPr/>
              <p:nvPr/>
            </p:nvGrpSpPr>
            <p:grpSpPr>
              <a:xfrm>
                <a:off x="368772" y="4606382"/>
                <a:ext cx="4466397" cy="2101768"/>
                <a:chOff x="368772" y="4606382"/>
                <a:chExt cx="4466397" cy="2101768"/>
              </a:xfrm>
            </p:grpSpPr>
            <p:grpSp>
              <p:nvGrpSpPr>
                <p:cNvPr id="199" name="Group 198">
                  <a:extLst>
                    <a:ext uri="{FF2B5EF4-FFF2-40B4-BE49-F238E27FC236}">
                      <a16:creationId xmlns="" xmlns:a16="http://schemas.microsoft.com/office/drawing/2014/main" id="{2EFCCB5F-8142-BFCB-75FC-3DD99F2ADE64}"/>
                    </a:ext>
                  </a:extLst>
                </p:cNvPr>
                <p:cNvGrpSpPr/>
                <p:nvPr/>
              </p:nvGrpSpPr>
              <p:grpSpPr>
                <a:xfrm>
                  <a:off x="368772" y="4606382"/>
                  <a:ext cx="4466397" cy="2101768"/>
                  <a:chOff x="384099" y="2452949"/>
                  <a:chExt cx="4466397" cy="2101768"/>
                </a:xfrm>
              </p:grpSpPr>
              <p:cxnSp>
                <p:nvCxnSpPr>
                  <p:cNvPr id="201" name="Straight Connector 200">
                    <a:extLst>
                      <a:ext uri="{FF2B5EF4-FFF2-40B4-BE49-F238E27FC236}">
                        <a16:creationId xmlns="" xmlns:a16="http://schemas.microsoft.com/office/drawing/2014/main" id="{9D7C05AA-3769-8797-FFB1-A8C723B81BA3}"/>
                      </a:ext>
                    </a:extLst>
                  </p:cNvPr>
                  <p:cNvCxnSpPr>
                    <a:cxnSpLocks/>
                  </p:cNvCxnSpPr>
                  <p:nvPr/>
                </p:nvCxnSpPr>
                <p:spPr>
                  <a:xfrm>
                    <a:off x="2601971" y="2452949"/>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 xmlns:a16="http://schemas.microsoft.com/office/drawing/2014/main" id="{77C3FA71-45E9-CFDD-6C35-64C1793FA19F}"/>
                      </a:ext>
                    </a:extLst>
                  </p:cNvPr>
                  <p:cNvGrpSpPr/>
                  <p:nvPr/>
                </p:nvGrpSpPr>
                <p:grpSpPr>
                  <a:xfrm>
                    <a:off x="384099" y="2502998"/>
                    <a:ext cx="4466397" cy="2051719"/>
                    <a:chOff x="397151" y="308102"/>
                    <a:chExt cx="5485746" cy="2311847"/>
                  </a:xfrm>
                </p:grpSpPr>
                <p:grpSp>
                  <p:nvGrpSpPr>
                    <p:cNvPr id="203" name="Group 202">
                      <a:extLst>
                        <a:ext uri="{FF2B5EF4-FFF2-40B4-BE49-F238E27FC236}">
                          <a16:creationId xmlns="" xmlns:a16="http://schemas.microsoft.com/office/drawing/2014/main" id="{8091C73E-15A3-E6CC-5121-0D34898467BA}"/>
                        </a:ext>
                      </a:extLst>
                    </p:cNvPr>
                    <p:cNvGrpSpPr/>
                    <p:nvPr/>
                  </p:nvGrpSpPr>
                  <p:grpSpPr>
                    <a:xfrm>
                      <a:off x="397151" y="308102"/>
                      <a:ext cx="3210788" cy="1719482"/>
                      <a:chOff x="426555" y="432471"/>
                      <a:chExt cx="4663360" cy="1956229"/>
                    </a:xfrm>
                  </p:grpSpPr>
                  <p:grpSp>
                    <p:nvGrpSpPr>
                      <p:cNvPr id="209" name="Group 208">
                        <a:extLst>
                          <a:ext uri="{FF2B5EF4-FFF2-40B4-BE49-F238E27FC236}">
                            <a16:creationId xmlns="" xmlns:a16="http://schemas.microsoft.com/office/drawing/2014/main" id="{43DFA6DB-A92D-BB77-5671-E6D28F5C83FC}"/>
                          </a:ext>
                        </a:extLst>
                      </p:cNvPr>
                      <p:cNvGrpSpPr/>
                      <p:nvPr/>
                    </p:nvGrpSpPr>
                    <p:grpSpPr>
                      <a:xfrm>
                        <a:off x="426555" y="432471"/>
                        <a:ext cx="2502176" cy="1956229"/>
                        <a:chOff x="538369" y="652658"/>
                        <a:chExt cx="2502176" cy="1719481"/>
                      </a:xfrm>
                    </p:grpSpPr>
                    <p:cxnSp>
                      <p:nvCxnSpPr>
                        <p:cNvPr id="211" name="Straight Connector 210">
                          <a:extLst>
                            <a:ext uri="{FF2B5EF4-FFF2-40B4-BE49-F238E27FC236}">
                              <a16:creationId xmlns="" xmlns:a16="http://schemas.microsoft.com/office/drawing/2014/main" id="{A880B3D8-006D-E8B5-9A5D-48BAD482A18B}"/>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 xmlns:a16="http://schemas.microsoft.com/office/drawing/2014/main" id="{07A7A23C-ACCC-76F1-AE8F-440311931666}"/>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210" name="Flowchart: Magnetic Disk 209">
                        <a:extLst>
                          <a:ext uri="{FF2B5EF4-FFF2-40B4-BE49-F238E27FC236}">
                            <a16:creationId xmlns="" xmlns:a16="http://schemas.microsoft.com/office/drawing/2014/main" id="{ACB18649-EA65-8C34-803E-D2DF2008258D}"/>
                          </a:ext>
                        </a:extLst>
                      </p:cNvPr>
                      <p:cNvSpPr/>
                      <p:nvPr/>
                    </p:nvSpPr>
                    <p:spPr>
                      <a:xfrm>
                        <a:off x="3608154" y="1912308"/>
                        <a:ext cx="1481761" cy="361121"/>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cxnSp>
                  <p:nvCxnSpPr>
                    <p:cNvPr id="204" name="Straight Connector 203">
                      <a:extLst>
                        <a:ext uri="{FF2B5EF4-FFF2-40B4-BE49-F238E27FC236}">
                          <a16:creationId xmlns="" xmlns:a16="http://schemas.microsoft.com/office/drawing/2014/main" id="{F769956E-1944-64A5-9AEA-C95056F4ED3C}"/>
                        </a:ext>
                      </a:extLst>
                    </p:cNvPr>
                    <p:cNvCxnSpPr>
                      <a:cxnSpLocks/>
                    </p:cNvCxnSpPr>
                    <p:nvPr/>
                  </p:nvCxnSpPr>
                  <p:spPr>
                    <a:xfrm flipH="1">
                      <a:off x="2278635"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 xmlns:a16="http://schemas.microsoft.com/office/drawing/2014/main" id="{736A7A7A-9A04-AD35-860C-0D155037952D}"/>
                        </a:ext>
                      </a:extLst>
                    </p:cNvPr>
                    <p:cNvCxnSpPr>
                      <a:cxnSpLocks/>
                    </p:cNvCxnSpPr>
                    <p:nvPr/>
                  </p:nvCxnSpPr>
                  <p:spPr>
                    <a:xfrm flipH="1">
                      <a:off x="4160114"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 xmlns:a16="http://schemas.microsoft.com/office/drawing/2014/main" id="{6CFC4336-A3CE-E610-5CC3-171ED2C04896}"/>
                        </a:ext>
                      </a:extLst>
                    </p:cNvPr>
                    <p:cNvSpPr txBox="1"/>
                    <p:nvPr/>
                  </p:nvSpPr>
                  <p:spPr>
                    <a:xfrm>
                      <a:off x="1096478" y="2145037"/>
                      <a:ext cx="445716" cy="474912"/>
                    </a:xfrm>
                    <a:prstGeom prst="rect">
                      <a:avLst/>
                    </a:prstGeom>
                    <a:solidFill>
                      <a:schemeClr val="accent1"/>
                    </a:solidFill>
                  </p:spPr>
                  <p:txBody>
                    <a:bodyPr wrap="square" rtlCol="0">
                      <a:spAutoFit/>
                    </a:bodyPr>
                    <a:lstStyle/>
                    <a:p>
                      <a:r>
                        <a:rPr lang="en-US" b="1" dirty="0"/>
                        <a:t>A</a:t>
                      </a:r>
                    </a:p>
                  </p:txBody>
                </p:sp>
                <p:sp>
                  <p:nvSpPr>
                    <p:cNvPr id="207" name="TextBox 206">
                      <a:extLst>
                        <a:ext uri="{FF2B5EF4-FFF2-40B4-BE49-F238E27FC236}">
                          <a16:creationId xmlns="" xmlns:a16="http://schemas.microsoft.com/office/drawing/2014/main" id="{3218AEE6-8887-8D7C-5FB6-3E22216752B1}"/>
                        </a:ext>
                      </a:extLst>
                    </p:cNvPr>
                    <p:cNvSpPr txBox="1"/>
                    <p:nvPr/>
                  </p:nvSpPr>
                  <p:spPr>
                    <a:xfrm>
                      <a:off x="2961931" y="2142357"/>
                      <a:ext cx="445486" cy="474101"/>
                    </a:xfrm>
                    <a:prstGeom prst="rect">
                      <a:avLst/>
                    </a:prstGeom>
                    <a:solidFill>
                      <a:schemeClr val="accent1"/>
                    </a:solidFill>
                  </p:spPr>
                  <p:txBody>
                    <a:bodyPr wrap="square" rtlCol="0">
                      <a:spAutoFit/>
                    </a:bodyPr>
                    <a:lstStyle/>
                    <a:p>
                      <a:r>
                        <a:rPr lang="en-US" b="1" dirty="0"/>
                        <a:t>B</a:t>
                      </a:r>
                    </a:p>
                  </p:txBody>
                </p:sp>
                <p:sp>
                  <p:nvSpPr>
                    <p:cNvPr id="208" name="TextBox 207">
                      <a:extLst>
                        <a:ext uri="{FF2B5EF4-FFF2-40B4-BE49-F238E27FC236}">
                          <a16:creationId xmlns="" xmlns:a16="http://schemas.microsoft.com/office/drawing/2014/main" id="{9D132E29-79B6-E56A-E901-D8B26B6CC7E2}"/>
                        </a:ext>
                      </a:extLst>
                    </p:cNvPr>
                    <p:cNvSpPr txBox="1"/>
                    <p:nvPr/>
                  </p:nvSpPr>
                  <p:spPr>
                    <a:xfrm>
                      <a:off x="4859441" y="2142357"/>
                      <a:ext cx="445486" cy="474098"/>
                    </a:xfrm>
                    <a:prstGeom prst="rect">
                      <a:avLst/>
                    </a:prstGeom>
                    <a:solidFill>
                      <a:schemeClr val="accent1"/>
                    </a:solidFill>
                  </p:spPr>
                  <p:txBody>
                    <a:bodyPr wrap="square" rtlCol="0">
                      <a:spAutoFit/>
                    </a:bodyPr>
                    <a:lstStyle/>
                    <a:p>
                      <a:r>
                        <a:rPr lang="en-US" b="1" dirty="0"/>
                        <a:t>C</a:t>
                      </a:r>
                    </a:p>
                  </p:txBody>
                </p:sp>
              </p:grpSp>
            </p:grpSp>
            <p:cxnSp>
              <p:nvCxnSpPr>
                <p:cNvPr id="200" name="Straight Connector 199">
                  <a:extLst>
                    <a:ext uri="{FF2B5EF4-FFF2-40B4-BE49-F238E27FC236}">
                      <a16:creationId xmlns="" xmlns:a16="http://schemas.microsoft.com/office/drawing/2014/main" id="{AFF3AC61-F742-5052-DEA4-A2F1A3289C7C}"/>
                    </a:ext>
                  </a:extLst>
                </p:cNvPr>
                <p:cNvCxnSpPr>
                  <a:cxnSpLocks/>
                </p:cNvCxnSpPr>
                <p:nvPr/>
              </p:nvCxnSpPr>
              <p:spPr>
                <a:xfrm>
                  <a:off x="4133839" y="4609274"/>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98" name="Flowchart: Magnetic Disk 197">
                <a:extLst>
                  <a:ext uri="{FF2B5EF4-FFF2-40B4-BE49-F238E27FC236}">
                    <a16:creationId xmlns="" xmlns:a16="http://schemas.microsoft.com/office/drawing/2014/main" id="{FEAC5054-3B18-0D08-2436-28030F2C48C8}"/>
                  </a:ext>
                </a:extLst>
              </p:cNvPr>
              <p:cNvSpPr/>
              <p:nvPr/>
            </p:nvSpPr>
            <p:spPr>
              <a:xfrm>
                <a:off x="868608" y="5871328"/>
                <a:ext cx="452695" cy="245519"/>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grpSp>
        <p:sp>
          <p:nvSpPr>
            <p:cNvPr id="196" name="Flowchart: Magnetic Disk 195">
              <a:extLst>
                <a:ext uri="{FF2B5EF4-FFF2-40B4-BE49-F238E27FC236}">
                  <a16:creationId xmlns="" xmlns:a16="http://schemas.microsoft.com/office/drawing/2014/main" id="{63DE7BAA-B12D-C283-9F92-26404D8158E6}"/>
                </a:ext>
              </a:extLst>
            </p:cNvPr>
            <p:cNvSpPr/>
            <p:nvPr/>
          </p:nvSpPr>
          <p:spPr>
            <a:xfrm>
              <a:off x="6904197" y="1214448"/>
              <a:ext cx="639811" cy="24551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grpSp>
      <p:grpSp>
        <p:nvGrpSpPr>
          <p:cNvPr id="213" name="Group 212">
            <a:extLst>
              <a:ext uri="{FF2B5EF4-FFF2-40B4-BE49-F238E27FC236}">
                <a16:creationId xmlns="" xmlns:a16="http://schemas.microsoft.com/office/drawing/2014/main" id="{717BE3DA-3F17-9D23-E4EB-77E35880144C}"/>
              </a:ext>
            </a:extLst>
          </p:cNvPr>
          <p:cNvGrpSpPr/>
          <p:nvPr/>
        </p:nvGrpSpPr>
        <p:grpSpPr>
          <a:xfrm>
            <a:off x="6535818" y="4677074"/>
            <a:ext cx="3341100" cy="1841746"/>
            <a:chOff x="5025256" y="234627"/>
            <a:chExt cx="4466397" cy="2101768"/>
          </a:xfrm>
        </p:grpSpPr>
        <p:grpSp>
          <p:nvGrpSpPr>
            <p:cNvPr id="214" name="Group 213">
              <a:extLst>
                <a:ext uri="{FF2B5EF4-FFF2-40B4-BE49-F238E27FC236}">
                  <a16:creationId xmlns="" xmlns:a16="http://schemas.microsoft.com/office/drawing/2014/main" id="{5DCA238E-1542-9742-CFA2-F3AD830D8E60}"/>
                </a:ext>
              </a:extLst>
            </p:cNvPr>
            <p:cNvGrpSpPr/>
            <p:nvPr/>
          </p:nvGrpSpPr>
          <p:grpSpPr>
            <a:xfrm>
              <a:off x="5025256" y="234627"/>
              <a:ext cx="4466397" cy="2101768"/>
              <a:chOff x="368772" y="4606382"/>
              <a:chExt cx="4466397" cy="2101768"/>
            </a:xfrm>
          </p:grpSpPr>
          <p:grpSp>
            <p:nvGrpSpPr>
              <p:cNvPr id="216" name="Group 215">
                <a:extLst>
                  <a:ext uri="{FF2B5EF4-FFF2-40B4-BE49-F238E27FC236}">
                    <a16:creationId xmlns="" xmlns:a16="http://schemas.microsoft.com/office/drawing/2014/main" id="{DA688A3E-44E3-220C-A1A3-3543380D9389}"/>
                  </a:ext>
                </a:extLst>
              </p:cNvPr>
              <p:cNvGrpSpPr/>
              <p:nvPr/>
            </p:nvGrpSpPr>
            <p:grpSpPr>
              <a:xfrm>
                <a:off x="368772" y="4606382"/>
                <a:ext cx="4466397" cy="2101768"/>
                <a:chOff x="368772" y="4606382"/>
                <a:chExt cx="4466397" cy="2101768"/>
              </a:xfrm>
            </p:grpSpPr>
            <p:grpSp>
              <p:nvGrpSpPr>
                <p:cNvPr id="218" name="Group 217">
                  <a:extLst>
                    <a:ext uri="{FF2B5EF4-FFF2-40B4-BE49-F238E27FC236}">
                      <a16:creationId xmlns="" xmlns:a16="http://schemas.microsoft.com/office/drawing/2014/main" id="{530DDCDE-D2D6-DBF7-EE41-F14B4A54CC5F}"/>
                    </a:ext>
                  </a:extLst>
                </p:cNvPr>
                <p:cNvGrpSpPr/>
                <p:nvPr/>
              </p:nvGrpSpPr>
              <p:grpSpPr>
                <a:xfrm>
                  <a:off x="368772" y="4606382"/>
                  <a:ext cx="4466397" cy="2101768"/>
                  <a:chOff x="384099" y="2452949"/>
                  <a:chExt cx="4466397" cy="2101768"/>
                </a:xfrm>
              </p:grpSpPr>
              <p:cxnSp>
                <p:nvCxnSpPr>
                  <p:cNvPr id="220" name="Straight Connector 219">
                    <a:extLst>
                      <a:ext uri="{FF2B5EF4-FFF2-40B4-BE49-F238E27FC236}">
                        <a16:creationId xmlns="" xmlns:a16="http://schemas.microsoft.com/office/drawing/2014/main" id="{CE09A9D3-E132-E387-CAD1-00775315A2A7}"/>
                      </a:ext>
                    </a:extLst>
                  </p:cNvPr>
                  <p:cNvCxnSpPr>
                    <a:cxnSpLocks/>
                  </p:cNvCxnSpPr>
                  <p:nvPr/>
                </p:nvCxnSpPr>
                <p:spPr>
                  <a:xfrm>
                    <a:off x="2601971" y="2452949"/>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nvGrpSpPr>
                  <p:cNvPr id="221" name="Group 220">
                    <a:extLst>
                      <a:ext uri="{FF2B5EF4-FFF2-40B4-BE49-F238E27FC236}">
                        <a16:creationId xmlns="" xmlns:a16="http://schemas.microsoft.com/office/drawing/2014/main" id="{7956050E-1444-D2DD-56C3-27694C5BD778}"/>
                      </a:ext>
                    </a:extLst>
                  </p:cNvPr>
                  <p:cNvGrpSpPr/>
                  <p:nvPr/>
                </p:nvGrpSpPr>
                <p:grpSpPr>
                  <a:xfrm>
                    <a:off x="384099" y="2502998"/>
                    <a:ext cx="4466397" cy="2051719"/>
                    <a:chOff x="397151" y="308102"/>
                    <a:chExt cx="5485746" cy="2311847"/>
                  </a:xfrm>
                </p:grpSpPr>
                <p:grpSp>
                  <p:nvGrpSpPr>
                    <p:cNvPr id="222" name="Group 221">
                      <a:extLst>
                        <a:ext uri="{FF2B5EF4-FFF2-40B4-BE49-F238E27FC236}">
                          <a16:creationId xmlns="" xmlns:a16="http://schemas.microsoft.com/office/drawing/2014/main" id="{980DCCAC-FE48-C7D8-4AF8-DE7162CAA1FB}"/>
                        </a:ext>
                      </a:extLst>
                    </p:cNvPr>
                    <p:cNvGrpSpPr/>
                    <p:nvPr/>
                  </p:nvGrpSpPr>
                  <p:grpSpPr>
                    <a:xfrm>
                      <a:off x="397151" y="308102"/>
                      <a:ext cx="3210788" cy="1719482"/>
                      <a:chOff x="426555" y="432471"/>
                      <a:chExt cx="4663360" cy="1956229"/>
                    </a:xfrm>
                  </p:grpSpPr>
                  <p:grpSp>
                    <p:nvGrpSpPr>
                      <p:cNvPr id="228" name="Group 227">
                        <a:extLst>
                          <a:ext uri="{FF2B5EF4-FFF2-40B4-BE49-F238E27FC236}">
                            <a16:creationId xmlns="" xmlns:a16="http://schemas.microsoft.com/office/drawing/2014/main" id="{B16711EF-BDFC-FE62-8C89-A828B5BFB1DA}"/>
                          </a:ext>
                        </a:extLst>
                      </p:cNvPr>
                      <p:cNvGrpSpPr/>
                      <p:nvPr/>
                    </p:nvGrpSpPr>
                    <p:grpSpPr>
                      <a:xfrm>
                        <a:off x="426555" y="432471"/>
                        <a:ext cx="2502176" cy="1956229"/>
                        <a:chOff x="538369" y="652658"/>
                        <a:chExt cx="2502176" cy="1719481"/>
                      </a:xfrm>
                    </p:grpSpPr>
                    <p:cxnSp>
                      <p:nvCxnSpPr>
                        <p:cNvPr id="230" name="Straight Connector 229">
                          <a:extLst>
                            <a:ext uri="{FF2B5EF4-FFF2-40B4-BE49-F238E27FC236}">
                              <a16:creationId xmlns="" xmlns:a16="http://schemas.microsoft.com/office/drawing/2014/main" id="{73AA5421-1E41-6160-CA60-5415CFECD99E}"/>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 xmlns:a16="http://schemas.microsoft.com/office/drawing/2014/main" id="{B37A1A1F-6EAF-F115-B70E-2C4DE5441FF1}"/>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229" name="Flowchart: Magnetic Disk 228">
                        <a:extLst>
                          <a:ext uri="{FF2B5EF4-FFF2-40B4-BE49-F238E27FC236}">
                            <a16:creationId xmlns="" xmlns:a16="http://schemas.microsoft.com/office/drawing/2014/main" id="{B7193A35-2788-45AE-9FBF-DB2E9B671F33}"/>
                          </a:ext>
                        </a:extLst>
                      </p:cNvPr>
                      <p:cNvSpPr/>
                      <p:nvPr/>
                    </p:nvSpPr>
                    <p:spPr>
                      <a:xfrm>
                        <a:off x="3608154" y="1912308"/>
                        <a:ext cx="1481761" cy="361121"/>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cxnSp>
                  <p:nvCxnSpPr>
                    <p:cNvPr id="223" name="Straight Connector 222">
                      <a:extLst>
                        <a:ext uri="{FF2B5EF4-FFF2-40B4-BE49-F238E27FC236}">
                          <a16:creationId xmlns="" xmlns:a16="http://schemas.microsoft.com/office/drawing/2014/main" id="{195C671B-821E-BA01-8DA1-614EE62543C2}"/>
                        </a:ext>
                      </a:extLst>
                    </p:cNvPr>
                    <p:cNvCxnSpPr>
                      <a:cxnSpLocks/>
                    </p:cNvCxnSpPr>
                    <p:nvPr/>
                  </p:nvCxnSpPr>
                  <p:spPr>
                    <a:xfrm flipH="1">
                      <a:off x="2278635"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 xmlns:a16="http://schemas.microsoft.com/office/drawing/2014/main" id="{13570AF2-C3E9-C73F-38F1-4D4104F27BBE}"/>
                        </a:ext>
                      </a:extLst>
                    </p:cNvPr>
                    <p:cNvCxnSpPr>
                      <a:cxnSpLocks/>
                    </p:cNvCxnSpPr>
                    <p:nvPr/>
                  </p:nvCxnSpPr>
                  <p:spPr>
                    <a:xfrm flipH="1">
                      <a:off x="4160114"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 xmlns:a16="http://schemas.microsoft.com/office/drawing/2014/main" id="{B2A99E9F-02B6-3AC4-8BC1-B7AA94F378FF}"/>
                        </a:ext>
                      </a:extLst>
                    </p:cNvPr>
                    <p:cNvSpPr txBox="1"/>
                    <p:nvPr/>
                  </p:nvSpPr>
                  <p:spPr>
                    <a:xfrm>
                      <a:off x="1096478" y="2145037"/>
                      <a:ext cx="445716" cy="474912"/>
                    </a:xfrm>
                    <a:prstGeom prst="rect">
                      <a:avLst/>
                    </a:prstGeom>
                    <a:solidFill>
                      <a:schemeClr val="accent1"/>
                    </a:solidFill>
                  </p:spPr>
                  <p:txBody>
                    <a:bodyPr wrap="square" rtlCol="0">
                      <a:spAutoFit/>
                    </a:bodyPr>
                    <a:lstStyle/>
                    <a:p>
                      <a:r>
                        <a:rPr lang="en-US" b="1" dirty="0"/>
                        <a:t>A</a:t>
                      </a:r>
                    </a:p>
                  </p:txBody>
                </p:sp>
                <p:sp>
                  <p:nvSpPr>
                    <p:cNvPr id="226" name="TextBox 225">
                      <a:extLst>
                        <a:ext uri="{FF2B5EF4-FFF2-40B4-BE49-F238E27FC236}">
                          <a16:creationId xmlns="" xmlns:a16="http://schemas.microsoft.com/office/drawing/2014/main" id="{D6AFC04B-C98E-098F-3069-2067E231D360}"/>
                        </a:ext>
                      </a:extLst>
                    </p:cNvPr>
                    <p:cNvSpPr txBox="1"/>
                    <p:nvPr/>
                  </p:nvSpPr>
                  <p:spPr>
                    <a:xfrm>
                      <a:off x="2961931" y="2142357"/>
                      <a:ext cx="445486" cy="474101"/>
                    </a:xfrm>
                    <a:prstGeom prst="rect">
                      <a:avLst/>
                    </a:prstGeom>
                    <a:solidFill>
                      <a:schemeClr val="accent1"/>
                    </a:solidFill>
                  </p:spPr>
                  <p:txBody>
                    <a:bodyPr wrap="square" rtlCol="0">
                      <a:spAutoFit/>
                    </a:bodyPr>
                    <a:lstStyle/>
                    <a:p>
                      <a:r>
                        <a:rPr lang="en-US" b="1" dirty="0"/>
                        <a:t>B</a:t>
                      </a:r>
                    </a:p>
                  </p:txBody>
                </p:sp>
                <p:sp>
                  <p:nvSpPr>
                    <p:cNvPr id="227" name="TextBox 226">
                      <a:extLst>
                        <a:ext uri="{FF2B5EF4-FFF2-40B4-BE49-F238E27FC236}">
                          <a16:creationId xmlns="" xmlns:a16="http://schemas.microsoft.com/office/drawing/2014/main" id="{DDA3D2B2-0CDD-2A94-8F5E-C7F65FC7FEE9}"/>
                        </a:ext>
                      </a:extLst>
                    </p:cNvPr>
                    <p:cNvSpPr txBox="1"/>
                    <p:nvPr/>
                  </p:nvSpPr>
                  <p:spPr>
                    <a:xfrm>
                      <a:off x="4859441" y="2142357"/>
                      <a:ext cx="445486" cy="474098"/>
                    </a:xfrm>
                    <a:prstGeom prst="rect">
                      <a:avLst/>
                    </a:prstGeom>
                    <a:solidFill>
                      <a:schemeClr val="accent1"/>
                    </a:solidFill>
                  </p:spPr>
                  <p:txBody>
                    <a:bodyPr wrap="square" rtlCol="0">
                      <a:spAutoFit/>
                    </a:bodyPr>
                    <a:lstStyle/>
                    <a:p>
                      <a:r>
                        <a:rPr lang="en-US" b="1" dirty="0"/>
                        <a:t>C</a:t>
                      </a:r>
                    </a:p>
                  </p:txBody>
                </p:sp>
              </p:grpSp>
            </p:grpSp>
            <p:cxnSp>
              <p:nvCxnSpPr>
                <p:cNvPr id="219" name="Straight Connector 218">
                  <a:extLst>
                    <a:ext uri="{FF2B5EF4-FFF2-40B4-BE49-F238E27FC236}">
                      <a16:creationId xmlns="" xmlns:a16="http://schemas.microsoft.com/office/drawing/2014/main" id="{534BC302-26F1-445B-7BDD-3EF4C3771AF3}"/>
                    </a:ext>
                  </a:extLst>
                </p:cNvPr>
                <p:cNvCxnSpPr>
                  <a:cxnSpLocks/>
                </p:cNvCxnSpPr>
                <p:nvPr/>
              </p:nvCxnSpPr>
              <p:spPr>
                <a:xfrm>
                  <a:off x="4133839" y="4609274"/>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217" name="Flowchart: Magnetic Disk 216">
                <a:extLst>
                  <a:ext uri="{FF2B5EF4-FFF2-40B4-BE49-F238E27FC236}">
                    <a16:creationId xmlns="" xmlns:a16="http://schemas.microsoft.com/office/drawing/2014/main" id="{A0F35B3D-CE3A-698D-4DA1-D3670B513B6C}"/>
                  </a:ext>
                </a:extLst>
              </p:cNvPr>
              <p:cNvSpPr/>
              <p:nvPr/>
            </p:nvSpPr>
            <p:spPr>
              <a:xfrm>
                <a:off x="2360296" y="5311731"/>
                <a:ext cx="452695" cy="245519"/>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grpSp>
        <p:sp>
          <p:nvSpPr>
            <p:cNvPr id="215" name="Flowchart: Magnetic Disk 214">
              <a:extLst>
                <a:ext uri="{FF2B5EF4-FFF2-40B4-BE49-F238E27FC236}">
                  <a16:creationId xmlns="" xmlns:a16="http://schemas.microsoft.com/office/drawing/2014/main" id="{0CBC093F-24D0-9377-BABF-7D50598AD92E}"/>
                </a:ext>
              </a:extLst>
            </p:cNvPr>
            <p:cNvSpPr/>
            <p:nvPr/>
          </p:nvSpPr>
          <p:spPr>
            <a:xfrm>
              <a:off x="6904197" y="1214448"/>
              <a:ext cx="639811" cy="24551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grpSp>
      <p:sp>
        <p:nvSpPr>
          <p:cNvPr id="232" name="TextBox 231">
            <a:extLst>
              <a:ext uri="{FF2B5EF4-FFF2-40B4-BE49-F238E27FC236}">
                <a16:creationId xmlns="" xmlns:a16="http://schemas.microsoft.com/office/drawing/2014/main" id="{71B327C3-8287-4B9E-21AA-238B7C59A980}"/>
              </a:ext>
            </a:extLst>
          </p:cNvPr>
          <p:cNvSpPr txBox="1"/>
          <p:nvPr/>
        </p:nvSpPr>
        <p:spPr>
          <a:xfrm>
            <a:off x="578498" y="1991522"/>
            <a:ext cx="2861809" cy="338554"/>
          </a:xfrm>
          <a:prstGeom prst="rect">
            <a:avLst/>
          </a:prstGeom>
          <a:noFill/>
        </p:spPr>
        <p:txBody>
          <a:bodyPr wrap="none" rtlCol="0">
            <a:spAutoFit/>
          </a:bodyPr>
          <a:lstStyle/>
          <a:p>
            <a:r>
              <a:rPr lang="en-US" sz="1600" b="1" dirty="0"/>
              <a:t>Step 1: Move disk 1 from A to B</a:t>
            </a:r>
          </a:p>
        </p:txBody>
      </p:sp>
      <p:sp>
        <p:nvSpPr>
          <p:cNvPr id="234" name="TextBox 233">
            <a:extLst>
              <a:ext uri="{FF2B5EF4-FFF2-40B4-BE49-F238E27FC236}">
                <a16:creationId xmlns="" xmlns:a16="http://schemas.microsoft.com/office/drawing/2014/main" id="{C023D9FC-59C4-9AF6-86DE-AB3287B7DB22}"/>
              </a:ext>
            </a:extLst>
          </p:cNvPr>
          <p:cNvSpPr txBox="1"/>
          <p:nvPr/>
        </p:nvSpPr>
        <p:spPr>
          <a:xfrm>
            <a:off x="4513465" y="1947099"/>
            <a:ext cx="2855397" cy="338554"/>
          </a:xfrm>
          <a:prstGeom prst="rect">
            <a:avLst/>
          </a:prstGeom>
          <a:noFill/>
        </p:spPr>
        <p:txBody>
          <a:bodyPr wrap="none" rtlCol="0">
            <a:spAutoFit/>
          </a:bodyPr>
          <a:lstStyle>
            <a:defPPr>
              <a:defRPr lang="en-US"/>
            </a:defPPr>
            <a:lvl1pPr>
              <a:defRPr sz="1600" b="1"/>
            </a:lvl1pPr>
          </a:lstStyle>
          <a:p>
            <a:r>
              <a:rPr lang="en-US" dirty="0"/>
              <a:t>Step 2: Move disk 2 from A to C</a:t>
            </a:r>
          </a:p>
        </p:txBody>
      </p:sp>
      <p:grpSp>
        <p:nvGrpSpPr>
          <p:cNvPr id="245" name="Group 244">
            <a:extLst>
              <a:ext uri="{FF2B5EF4-FFF2-40B4-BE49-F238E27FC236}">
                <a16:creationId xmlns="" xmlns:a16="http://schemas.microsoft.com/office/drawing/2014/main" id="{E8F6BA74-D944-47BF-17B6-85F91526000C}"/>
              </a:ext>
            </a:extLst>
          </p:cNvPr>
          <p:cNvGrpSpPr/>
          <p:nvPr/>
        </p:nvGrpSpPr>
        <p:grpSpPr>
          <a:xfrm>
            <a:off x="333362" y="2017456"/>
            <a:ext cx="10742550" cy="2332154"/>
            <a:chOff x="386370" y="2185546"/>
            <a:chExt cx="11048719" cy="2324506"/>
          </a:xfrm>
        </p:grpSpPr>
        <p:grpSp>
          <p:nvGrpSpPr>
            <p:cNvPr id="149" name="Group 148">
              <a:extLst>
                <a:ext uri="{FF2B5EF4-FFF2-40B4-BE49-F238E27FC236}">
                  <a16:creationId xmlns="" xmlns:a16="http://schemas.microsoft.com/office/drawing/2014/main" id="{CD71ECA2-2DC1-E59D-6F2A-A97A6DCA1E64}"/>
                </a:ext>
              </a:extLst>
            </p:cNvPr>
            <p:cNvGrpSpPr/>
            <p:nvPr/>
          </p:nvGrpSpPr>
          <p:grpSpPr>
            <a:xfrm>
              <a:off x="386370" y="2518446"/>
              <a:ext cx="3376622" cy="1991606"/>
              <a:chOff x="5025256" y="234627"/>
              <a:chExt cx="4466397" cy="2062836"/>
            </a:xfrm>
          </p:grpSpPr>
          <p:grpSp>
            <p:nvGrpSpPr>
              <p:cNvPr id="114" name="Group 113">
                <a:extLst>
                  <a:ext uri="{FF2B5EF4-FFF2-40B4-BE49-F238E27FC236}">
                    <a16:creationId xmlns="" xmlns:a16="http://schemas.microsoft.com/office/drawing/2014/main" id="{6B422305-9C56-56DF-79A5-20F8F2548620}"/>
                  </a:ext>
                </a:extLst>
              </p:cNvPr>
              <p:cNvGrpSpPr/>
              <p:nvPr/>
            </p:nvGrpSpPr>
            <p:grpSpPr>
              <a:xfrm>
                <a:off x="5025256" y="234627"/>
                <a:ext cx="4466397" cy="2062836"/>
                <a:chOff x="368772" y="4606382"/>
                <a:chExt cx="4466397" cy="2062836"/>
              </a:xfrm>
            </p:grpSpPr>
            <p:grpSp>
              <p:nvGrpSpPr>
                <p:cNvPr id="115" name="Group 114">
                  <a:extLst>
                    <a:ext uri="{FF2B5EF4-FFF2-40B4-BE49-F238E27FC236}">
                      <a16:creationId xmlns="" xmlns:a16="http://schemas.microsoft.com/office/drawing/2014/main" id="{3256F273-556E-738C-6658-D2BE27058E05}"/>
                    </a:ext>
                  </a:extLst>
                </p:cNvPr>
                <p:cNvGrpSpPr/>
                <p:nvPr/>
              </p:nvGrpSpPr>
              <p:grpSpPr>
                <a:xfrm>
                  <a:off x="368772" y="4606382"/>
                  <a:ext cx="4466397" cy="2062836"/>
                  <a:chOff x="368772" y="4606382"/>
                  <a:chExt cx="4466397" cy="2062836"/>
                </a:xfrm>
              </p:grpSpPr>
              <p:grpSp>
                <p:nvGrpSpPr>
                  <p:cNvPr id="117" name="Group 116">
                    <a:extLst>
                      <a:ext uri="{FF2B5EF4-FFF2-40B4-BE49-F238E27FC236}">
                        <a16:creationId xmlns="" xmlns:a16="http://schemas.microsoft.com/office/drawing/2014/main" id="{C94F7EF0-FC39-AE07-A89A-E15AB811CCDA}"/>
                      </a:ext>
                    </a:extLst>
                  </p:cNvPr>
                  <p:cNvGrpSpPr/>
                  <p:nvPr/>
                </p:nvGrpSpPr>
                <p:grpSpPr>
                  <a:xfrm>
                    <a:off x="368772" y="4606382"/>
                    <a:ext cx="4466397" cy="2062836"/>
                    <a:chOff x="384099" y="2452949"/>
                    <a:chExt cx="4466397" cy="2062836"/>
                  </a:xfrm>
                </p:grpSpPr>
                <p:grpSp>
                  <p:nvGrpSpPr>
                    <p:cNvPr id="119" name="Group 118">
                      <a:extLst>
                        <a:ext uri="{FF2B5EF4-FFF2-40B4-BE49-F238E27FC236}">
                          <a16:creationId xmlns="" xmlns:a16="http://schemas.microsoft.com/office/drawing/2014/main" id="{9F05D5C7-547D-B252-A651-3105B4C3ACC5}"/>
                        </a:ext>
                      </a:extLst>
                    </p:cNvPr>
                    <p:cNvGrpSpPr/>
                    <p:nvPr/>
                  </p:nvGrpSpPr>
                  <p:grpSpPr>
                    <a:xfrm>
                      <a:off x="384099" y="2502998"/>
                      <a:ext cx="4466397" cy="2012787"/>
                      <a:chOff x="397151" y="308102"/>
                      <a:chExt cx="5485746" cy="2267978"/>
                    </a:xfrm>
                  </p:grpSpPr>
                  <p:grpSp>
                    <p:nvGrpSpPr>
                      <p:cNvPr id="121" name="Group 120">
                        <a:extLst>
                          <a:ext uri="{FF2B5EF4-FFF2-40B4-BE49-F238E27FC236}">
                            <a16:creationId xmlns="" xmlns:a16="http://schemas.microsoft.com/office/drawing/2014/main" id="{FA0A2CEE-8FFB-22A5-DC18-F30AA1DE97FF}"/>
                          </a:ext>
                        </a:extLst>
                      </p:cNvPr>
                      <p:cNvGrpSpPr/>
                      <p:nvPr/>
                    </p:nvGrpSpPr>
                    <p:grpSpPr>
                      <a:xfrm>
                        <a:off x="397151" y="308102"/>
                        <a:ext cx="1722783" cy="1719482"/>
                        <a:chOff x="426555" y="432471"/>
                        <a:chExt cx="2502176" cy="1956229"/>
                      </a:xfrm>
                    </p:grpSpPr>
                    <p:grpSp>
                      <p:nvGrpSpPr>
                        <p:cNvPr id="127" name="Group 126">
                          <a:extLst>
                            <a:ext uri="{FF2B5EF4-FFF2-40B4-BE49-F238E27FC236}">
                              <a16:creationId xmlns="" xmlns:a16="http://schemas.microsoft.com/office/drawing/2014/main" id="{2E3A51C8-E843-9B7E-FB07-ADC08AF37964}"/>
                            </a:ext>
                          </a:extLst>
                        </p:cNvPr>
                        <p:cNvGrpSpPr/>
                        <p:nvPr/>
                      </p:nvGrpSpPr>
                      <p:grpSpPr>
                        <a:xfrm>
                          <a:off x="426555" y="432471"/>
                          <a:ext cx="2502176" cy="1956229"/>
                          <a:chOff x="538369" y="652658"/>
                          <a:chExt cx="2502176" cy="1719481"/>
                        </a:xfrm>
                      </p:grpSpPr>
                      <p:cxnSp>
                        <p:nvCxnSpPr>
                          <p:cNvPr id="129" name="Straight Connector 128">
                            <a:extLst>
                              <a:ext uri="{FF2B5EF4-FFF2-40B4-BE49-F238E27FC236}">
                                <a16:creationId xmlns="" xmlns:a16="http://schemas.microsoft.com/office/drawing/2014/main" id="{A2572D9F-38A9-AB10-4C67-480357CBB167}"/>
                              </a:ext>
                            </a:extLst>
                          </p:cNvPr>
                          <p:cNvCxnSpPr>
                            <a:cxnSpLocks/>
                          </p:cNvCxnSpPr>
                          <p:nvPr/>
                        </p:nvCxnSpPr>
                        <p:spPr>
                          <a:xfrm>
                            <a:off x="1789457" y="652658"/>
                            <a:ext cx="0" cy="1719481"/>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 xmlns:a16="http://schemas.microsoft.com/office/drawing/2014/main" id="{16E6B659-B3B9-A32E-0817-DC975166A45A}"/>
                              </a:ext>
                            </a:extLst>
                          </p:cNvPr>
                          <p:cNvCxnSpPr>
                            <a:cxnSpLocks/>
                          </p:cNvCxnSpPr>
                          <p:nvPr/>
                        </p:nvCxnSpPr>
                        <p:spPr>
                          <a:xfrm flipH="1">
                            <a:off x="538369" y="2372139"/>
                            <a:ext cx="2502176"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28" name="Flowchart: Magnetic Disk 127">
                          <a:extLst>
                            <a:ext uri="{FF2B5EF4-FFF2-40B4-BE49-F238E27FC236}">
                              <a16:creationId xmlns="" xmlns:a16="http://schemas.microsoft.com/office/drawing/2014/main" id="{B9B435D4-2B6E-81B8-0B81-808C9F5F8872}"/>
                            </a:ext>
                          </a:extLst>
                        </p:cNvPr>
                        <p:cNvSpPr/>
                        <p:nvPr/>
                      </p:nvSpPr>
                      <p:spPr>
                        <a:xfrm>
                          <a:off x="921461" y="1953459"/>
                          <a:ext cx="1481761" cy="361121"/>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a:t>
                          </a:r>
                          <a:endParaRPr lang="en-US" b="1" dirty="0">
                            <a:solidFill>
                              <a:schemeClr val="tx1"/>
                            </a:solidFill>
                          </a:endParaRPr>
                        </a:p>
                      </p:txBody>
                    </p:sp>
                  </p:grpSp>
                  <p:cxnSp>
                    <p:nvCxnSpPr>
                      <p:cNvPr id="122" name="Straight Connector 121">
                        <a:extLst>
                          <a:ext uri="{FF2B5EF4-FFF2-40B4-BE49-F238E27FC236}">
                            <a16:creationId xmlns="" xmlns:a16="http://schemas.microsoft.com/office/drawing/2014/main" id="{581E8331-C709-1418-D04E-A21FEB4FD695}"/>
                          </a:ext>
                        </a:extLst>
                      </p:cNvPr>
                      <p:cNvCxnSpPr>
                        <a:cxnSpLocks/>
                      </p:cNvCxnSpPr>
                      <p:nvPr/>
                    </p:nvCxnSpPr>
                    <p:spPr>
                      <a:xfrm flipH="1">
                        <a:off x="2278635"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 xmlns:a16="http://schemas.microsoft.com/office/drawing/2014/main" id="{DC37E0A1-BDF8-BE3A-3E1A-3E0D8A6741A9}"/>
                          </a:ext>
                        </a:extLst>
                      </p:cNvPr>
                      <p:cNvCxnSpPr>
                        <a:cxnSpLocks/>
                      </p:cNvCxnSpPr>
                      <p:nvPr/>
                    </p:nvCxnSpPr>
                    <p:spPr>
                      <a:xfrm flipH="1">
                        <a:off x="4160114" y="2027584"/>
                        <a:ext cx="1722783" cy="0"/>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 xmlns:a16="http://schemas.microsoft.com/office/drawing/2014/main" id="{A6BBEE6F-4417-3000-83B8-3697EEBF6D23}"/>
                          </a:ext>
                        </a:extLst>
                      </p:cNvPr>
                      <p:cNvSpPr txBox="1"/>
                      <p:nvPr/>
                    </p:nvSpPr>
                    <p:spPr>
                      <a:xfrm>
                        <a:off x="1096478" y="2145038"/>
                        <a:ext cx="471530" cy="431042"/>
                      </a:xfrm>
                      <a:prstGeom prst="rect">
                        <a:avLst/>
                      </a:prstGeom>
                      <a:solidFill>
                        <a:schemeClr val="accent1"/>
                      </a:solidFill>
                    </p:spPr>
                    <p:txBody>
                      <a:bodyPr wrap="square" rtlCol="0">
                        <a:spAutoFit/>
                      </a:bodyPr>
                      <a:lstStyle/>
                      <a:p>
                        <a:r>
                          <a:rPr lang="en-US" b="1" dirty="0"/>
                          <a:t>A</a:t>
                        </a:r>
                      </a:p>
                    </p:txBody>
                  </p:sp>
                  <p:sp>
                    <p:nvSpPr>
                      <p:cNvPr id="125" name="TextBox 124">
                        <a:extLst>
                          <a:ext uri="{FF2B5EF4-FFF2-40B4-BE49-F238E27FC236}">
                            <a16:creationId xmlns="" xmlns:a16="http://schemas.microsoft.com/office/drawing/2014/main" id="{4188949D-2506-D018-67C6-7A92041553DF}"/>
                          </a:ext>
                        </a:extLst>
                      </p:cNvPr>
                      <p:cNvSpPr txBox="1"/>
                      <p:nvPr/>
                    </p:nvSpPr>
                    <p:spPr>
                      <a:xfrm>
                        <a:off x="2961931" y="2142359"/>
                        <a:ext cx="471530" cy="431042"/>
                      </a:xfrm>
                      <a:prstGeom prst="rect">
                        <a:avLst/>
                      </a:prstGeom>
                      <a:solidFill>
                        <a:schemeClr val="accent1"/>
                      </a:solidFill>
                    </p:spPr>
                    <p:txBody>
                      <a:bodyPr wrap="square" rtlCol="0">
                        <a:spAutoFit/>
                      </a:bodyPr>
                      <a:lstStyle/>
                      <a:p>
                        <a:r>
                          <a:rPr lang="en-US" b="1" dirty="0"/>
                          <a:t>B</a:t>
                        </a:r>
                      </a:p>
                    </p:txBody>
                  </p:sp>
                  <p:sp>
                    <p:nvSpPr>
                      <p:cNvPr id="126" name="TextBox 125">
                        <a:extLst>
                          <a:ext uri="{FF2B5EF4-FFF2-40B4-BE49-F238E27FC236}">
                            <a16:creationId xmlns="" xmlns:a16="http://schemas.microsoft.com/office/drawing/2014/main" id="{7D047511-49F8-B4EF-2769-414F361E60B9}"/>
                          </a:ext>
                        </a:extLst>
                      </p:cNvPr>
                      <p:cNvSpPr txBox="1"/>
                      <p:nvPr/>
                    </p:nvSpPr>
                    <p:spPr>
                      <a:xfrm>
                        <a:off x="4859441" y="2142359"/>
                        <a:ext cx="471530" cy="431037"/>
                      </a:xfrm>
                      <a:prstGeom prst="rect">
                        <a:avLst/>
                      </a:prstGeom>
                      <a:solidFill>
                        <a:schemeClr val="accent1"/>
                      </a:solidFill>
                    </p:spPr>
                    <p:txBody>
                      <a:bodyPr wrap="square" rtlCol="0">
                        <a:spAutoFit/>
                      </a:bodyPr>
                      <a:lstStyle/>
                      <a:p>
                        <a:r>
                          <a:rPr lang="en-US" b="1" dirty="0"/>
                          <a:t>C</a:t>
                        </a:r>
                      </a:p>
                    </p:txBody>
                  </p:sp>
                </p:grpSp>
                <p:cxnSp>
                  <p:nvCxnSpPr>
                    <p:cNvPr id="120" name="Straight Connector 119">
                      <a:extLst>
                        <a:ext uri="{FF2B5EF4-FFF2-40B4-BE49-F238E27FC236}">
                          <a16:creationId xmlns="" xmlns:a16="http://schemas.microsoft.com/office/drawing/2014/main" id="{BB9B1323-5B09-927D-0749-E288DAF0CD78}"/>
                        </a:ext>
                      </a:extLst>
                    </p:cNvPr>
                    <p:cNvCxnSpPr>
                      <a:cxnSpLocks/>
                    </p:cNvCxnSpPr>
                    <p:nvPr/>
                  </p:nvCxnSpPr>
                  <p:spPr>
                    <a:xfrm>
                      <a:off x="2601971" y="2452949"/>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cxnSp>
                <p:nvCxnSpPr>
                  <p:cNvPr id="118" name="Straight Connector 117">
                    <a:extLst>
                      <a:ext uri="{FF2B5EF4-FFF2-40B4-BE49-F238E27FC236}">
                        <a16:creationId xmlns="" xmlns:a16="http://schemas.microsoft.com/office/drawing/2014/main" id="{B9F922FD-97D0-69B6-B89E-858B4837A430}"/>
                      </a:ext>
                    </a:extLst>
                  </p:cNvPr>
                  <p:cNvCxnSpPr>
                    <a:cxnSpLocks/>
                  </p:cNvCxnSpPr>
                  <p:nvPr/>
                </p:nvCxnSpPr>
                <p:spPr>
                  <a:xfrm>
                    <a:off x="4133839" y="4609274"/>
                    <a:ext cx="0" cy="1526007"/>
                  </a:xfrm>
                  <a:prstGeom prst="line">
                    <a:avLst/>
                  </a:prstGeom>
                  <a:ln w="76200">
                    <a:solidFill>
                      <a:schemeClr val="accent2">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116" name="Flowchart: Magnetic Disk 115">
                  <a:extLst>
                    <a:ext uri="{FF2B5EF4-FFF2-40B4-BE49-F238E27FC236}">
                      <a16:creationId xmlns="" xmlns:a16="http://schemas.microsoft.com/office/drawing/2014/main" id="{15B4B373-34B0-1911-07F4-AE07BC30ED60}"/>
                    </a:ext>
                  </a:extLst>
                </p:cNvPr>
                <p:cNvSpPr/>
                <p:nvPr/>
              </p:nvSpPr>
              <p:spPr>
                <a:xfrm>
                  <a:off x="3900122" y="5612466"/>
                  <a:ext cx="452696" cy="245519"/>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a:t>
                  </a:r>
                  <a:endParaRPr lang="en-US" b="1" dirty="0">
                    <a:solidFill>
                      <a:schemeClr val="tx1"/>
                    </a:solidFill>
                  </a:endParaRPr>
                </a:p>
              </p:txBody>
            </p:sp>
          </p:grpSp>
          <p:sp>
            <p:nvSpPr>
              <p:cNvPr id="131" name="Flowchart: Magnetic Disk 130">
                <a:extLst>
                  <a:ext uri="{FF2B5EF4-FFF2-40B4-BE49-F238E27FC236}">
                    <a16:creationId xmlns="" xmlns:a16="http://schemas.microsoft.com/office/drawing/2014/main" id="{41B672A5-9E82-BF08-15AE-FC616105C8E9}"/>
                  </a:ext>
                </a:extLst>
              </p:cNvPr>
              <p:cNvSpPr/>
              <p:nvPr/>
            </p:nvSpPr>
            <p:spPr>
              <a:xfrm>
                <a:off x="8470417" y="1491863"/>
                <a:ext cx="639810" cy="245512"/>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endParaRPr lang="en-US" b="1" dirty="0">
                  <a:solidFill>
                    <a:schemeClr val="tx1"/>
                  </a:solidFill>
                </a:endParaRPr>
              </a:p>
            </p:txBody>
          </p:sp>
        </p:grpSp>
        <p:sp>
          <p:nvSpPr>
            <p:cNvPr id="236" name="TextBox 235">
              <a:extLst>
                <a:ext uri="{FF2B5EF4-FFF2-40B4-BE49-F238E27FC236}">
                  <a16:creationId xmlns="" xmlns:a16="http://schemas.microsoft.com/office/drawing/2014/main" id="{CAD89665-93AE-A595-EEAB-E3F2F169A7C1}"/>
                </a:ext>
              </a:extLst>
            </p:cNvPr>
            <p:cNvSpPr txBox="1"/>
            <p:nvPr/>
          </p:nvSpPr>
          <p:spPr>
            <a:xfrm>
              <a:off x="8589310" y="2185546"/>
              <a:ext cx="2845779" cy="338554"/>
            </a:xfrm>
            <a:prstGeom prst="rect">
              <a:avLst/>
            </a:prstGeom>
            <a:noFill/>
          </p:spPr>
          <p:txBody>
            <a:bodyPr wrap="none" rtlCol="0">
              <a:spAutoFit/>
            </a:bodyPr>
            <a:lstStyle>
              <a:defPPr>
                <a:defRPr lang="en-US"/>
              </a:defPPr>
              <a:lvl1pPr>
                <a:defRPr sz="1600" b="1"/>
              </a:lvl1pPr>
            </a:lstStyle>
            <a:p>
              <a:r>
                <a:rPr lang="en-US" dirty="0"/>
                <a:t>Step 3: Move disk 1 from B to C</a:t>
              </a:r>
            </a:p>
          </p:txBody>
        </p:sp>
      </p:grpSp>
      <p:sp>
        <p:nvSpPr>
          <p:cNvPr id="238" name="TextBox 237">
            <a:extLst>
              <a:ext uri="{FF2B5EF4-FFF2-40B4-BE49-F238E27FC236}">
                <a16:creationId xmlns="" xmlns:a16="http://schemas.microsoft.com/office/drawing/2014/main" id="{EB83B4C1-62C2-6C37-D9C8-E2F2A345BE10}"/>
              </a:ext>
            </a:extLst>
          </p:cNvPr>
          <p:cNvSpPr txBox="1"/>
          <p:nvPr/>
        </p:nvSpPr>
        <p:spPr>
          <a:xfrm>
            <a:off x="649335" y="4446132"/>
            <a:ext cx="2861809" cy="338554"/>
          </a:xfrm>
          <a:prstGeom prst="rect">
            <a:avLst/>
          </a:prstGeom>
          <a:noFill/>
        </p:spPr>
        <p:txBody>
          <a:bodyPr wrap="none" rtlCol="0">
            <a:spAutoFit/>
          </a:bodyPr>
          <a:lstStyle>
            <a:defPPr>
              <a:defRPr lang="en-US"/>
            </a:defPPr>
            <a:lvl1pPr>
              <a:defRPr sz="1600" b="1"/>
            </a:lvl1pPr>
          </a:lstStyle>
          <a:p>
            <a:r>
              <a:rPr lang="en-US" dirty="0"/>
              <a:t>Step 4: Move disk 3 from A to B</a:t>
            </a:r>
          </a:p>
        </p:txBody>
      </p:sp>
      <p:sp>
        <p:nvSpPr>
          <p:cNvPr id="240" name="TextBox 239">
            <a:extLst>
              <a:ext uri="{FF2B5EF4-FFF2-40B4-BE49-F238E27FC236}">
                <a16:creationId xmlns="" xmlns:a16="http://schemas.microsoft.com/office/drawing/2014/main" id="{0EBCE4E9-7258-A928-8F51-95CAB84A3814}"/>
              </a:ext>
            </a:extLst>
          </p:cNvPr>
          <p:cNvSpPr txBox="1"/>
          <p:nvPr/>
        </p:nvSpPr>
        <p:spPr>
          <a:xfrm>
            <a:off x="4729684" y="4286442"/>
            <a:ext cx="2855397" cy="338554"/>
          </a:xfrm>
          <a:prstGeom prst="rect">
            <a:avLst/>
          </a:prstGeom>
          <a:noFill/>
        </p:spPr>
        <p:txBody>
          <a:bodyPr wrap="none" rtlCol="0">
            <a:spAutoFit/>
          </a:bodyPr>
          <a:lstStyle>
            <a:defPPr>
              <a:defRPr lang="en-US"/>
            </a:defPPr>
            <a:lvl1pPr>
              <a:defRPr sz="1600" b="1"/>
            </a:lvl1pPr>
          </a:lstStyle>
          <a:p>
            <a:r>
              <a:rPr lang="en-US" dirty="0"/>
              <a:t>Step 5: Move disk 1 from C to A</a:t>
            </a:r>
          </a:p>
        </p:txBody>
      </p:sp>
      <p:sp>
        <p:nvSpPr>
          <p:cNvPr id="242" name="TextBox 241">
            <a:extLst>
              <a:ext uri="{FF2B5EF4-FFF2-40B4-BE49-F238E27FC236}">
                <a16:creationId xmlns="" xmlns:a16="http://schemas.microsoft.com/office/drawing/2014/main" id="{F2163CD6-622B-A9DE-E15F-607C1C4D4424}"/>
              </a:ext>
            </a:extLst>
          </p:cNvPr>
          <p:cNvSpPr txBox="1"/>
          <p:nvPr/>
        </p:nvSpPr>
        <p:spPr>
          <a:xfrm>
            <a:off x="8241800" y="4247902"/>
            <a:ext cx="2845779" cy="338554"/>
          </a:xfrm>
          <a:prstGeom prst="rect">
            <a:avLst/>
          </a:prstGeom>
          <a:noFill/>
        </p:spPr>
        <p:txBody>
          <a:bodyPr wrap="none" rtlCol="0">
            <a:spAutoFit/>
          </a:bodyPr>
          <a:lstStyle>
            <a:defPPr>
              <a:defRPr lang="en-US"/>
            </a:defPPr>
            <a:lvl1pPr>
              <a:defRPr sz="1600" b="1"/>
            </a:lvl1pPr>
          </a:lstStyle>
          <a:p>
            <a:r>
              <a:rPr lang="en-US" dirty="0"/>
              <a:t>Step 6: Move disk 2 from C to B</a:t>
            </a:r>
          </a:p>
        </p:txBody>
      </p:sp>
      <p:sp>
        <p:nvSpPr>
          <p:cNvPr id="244" name="TextBox 243">
            <a:extLst>
              <a:ext uri="{FF2B5EF4-FFF2-40B4-BE49-F238E27FC236}">
                <a16:creationId xmlns="" xmlns:a16="http://schemas.microsoft.com/office/drawing/2014/main" id="{10908E00-38A5-D7A5-7151-7009AA76FC43}"/>
              </a:ext>
            </a:extLst>
          </p:cNvPr>
          <p:cNvSpPr txBox="1"/>
          <p:nvPr/>
        </p:nvSpPr>
        <p:spPr>
          <a:xfrm>
            <a:off x="2355332" y="6571490"/>
            <a:ext cx="2815322" cy="338554"/>
          </a:xfrm>
          <a:prstGeom prst="rect">
            <a:avLst/>
          </a:prstGeom>
          <a:noFill/>
        </p:spPr>
        <p:txBody>
          <a:bodyPr wrap="none" rtlCol="0">
            <a:spAutoFit/>
          </a:bodyPr>
          <a:lstStyle>
            <a:defPPr>
              <a:defRPr lang="en-US"/>
            </a:defPPr>
            <a:lvl1pPr>
              <a:defRPr sz="1600" b="1"/>
            </a:lvl1pPr>
          </a:lstStyle>
          <a:p>
            <a:r>
              <a:rPr lang="en-US" dirty="0"/>
              <a:t>Step 7:Move disk 1 from A to B</a:t>
            </a:r>
          </a:p>
        </p:txBody>
      </p:sp>
    </p:spTree>
    <p:extLst>
      <p:ext uri="{BB962C8B-B14F-4D97-AF65-F5344CB8AC3E}">
        <p14:creationId xmlns="" xmlns:p14="http://schemas.microsoft.com/office/powerpoint/2010/main" val="92881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4" grpId="0"/>
      <p:bldP spid="238" grpId="0"/>
      <p:bldP spid="240" grpId="0"/>
      <p:bldP spid="242" grpId="0"/>
      <p:bldP spid="2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49CA04-287B-16D5-EED7-68BF1A58F9E8}"/>
              </a:ext>
            </a:extLst>
          </p:cNvPr>
          <p:cNvSpPr>
            <a:spLocks noGrp="1"/>
          </p:cNvSpPr>
          <p:nvPr>
            <p:ph type="title"/>
          </p:nvPr>
        </p:nvSpPr>
        <p:spPr>
          <a:xfrm>
            <a:off x="838200" y="365126"/>
            <a:ext cx="10515600" cy="814318"/>
          </a:xfrm>
        </p:spPr>
        <p:txBody>
          <a:bodyPr/>
          <a:lstStyle/>
          <a:p>
            <a:r>
              <a:rPr lang="en-US" dirty="0"/>
              <a:t>Searching</a:t>
            </a:r>
          </a:p>
        </p:txBody>
      </p:sp>
      <p:sp>
        <p:nvSpPr>
          <p:cNvPr id="3" name="Content Placeholder 2">
            <a:extLst>
              <a:ext uri="{FF2B5EF4-FFF2-40B4-BE49-F238E27FC236}">
                <a16:creationId xmlns="" xmlns:a16="http://schemas.microsoft.com/office/drawing/2014/main" id="{A6FC52F1-DDFC-5FD4-5A34-645C15388D61}"/>
              </a:ext>
            </a:extLst>
          </p:cNvPr>
          <p:cNvSpPr>
            <a:spLocks noGrp="1"/>
          </p:cNvSpPr>
          <p:nvPr>
            <p:ph idx="1"/>
          </p:nvPr>
        </p:nvSpPr>
        <p:spPr>
          <a:xfrm>
            <a:off x="838200" y="1253331"/>
            <a:ext cx="10797210" cy="1834426"/>
          </a:xfrm>
        </p:spPr>
        <p:txBody>
          <a:bodyPr/>
          <a:lstStyle/>
          <a:p>
            <a:r>
              <a:rPr lang="en-US" dirty="0"/>
              <a:t>To search an element in a list of elements. Some of the searching techniques are</a:t>
            </a:r>
          </a:p>
          <a:p>
            <a:pPr lvl="1">
              <a:buFont typeface="Wingdings" panose="05000000000000000000" pitchFamily="2" charset="2"/>
              <a:buChar char="Ø"/>
            </a:pPr>
            <a:r>
              <a:rPr lang="en-US" dirty="0"/>
              <a:t>Linear search</a:t>
            </a:r>
          </a:p>
          <a:p>
            <a:pPr lvl="1">
              <a:buFont typeface="Wingdings" panose="05000000000000000000" pitchFamily="2" charset="2"/>
              <a:buChar char="Ø"/>
            </a:pPr>
            <a:r>
              <a:rPr lang="en-US" dirty="0"/>
              <a:t>Binary search</a:t>
            </a:r>
          </a:p>
        </p:txBody>
      </p:sp>
    </p:spTree>
    <p:extLst>
      <p:ext uri="{BB962C8B-B14F-4D97-AF65-F5344CB8AC3E}">
        <p14:creationId xmlns="" xmlns:p14="http://schemas.microsoft.com/office/powerpoint/2010/main" val="2094634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69A57B-E7FF-AC10-57EF-C99C7D48BCD4}"/>
              </a:ext>
            </a:extLst>
          </p:cNvPr>
          <p:cNvSpPr>
            <a:spLocks noGrp="1"/>
          </p:cNvSpPr>
          <p:nvPr>
            <p:ph type="title"/>
          </p:nvPr>
        </p:nvSpPr>
        <p:spPr>
          <a:xfrm>
            <a:off x="543336" y="1584326"/>
            <a:ext cx="3296478" cy="748058"/>
          </a:xfrm>
        </p:spPr>
        <p:txBody>
          <a:bodyPr/>
          <a:lstStyle/>
          <a:p>
            <a:r>
              <a:rPr lang="en-US" u="sng" dirty="0"/>
              <a:t>Linear search</a:t>
            </a:r>
          </a:p>
        </p:txBody>
      </p:sp>
      <p:sp>
        <p:nvSpPr>
          <p:cNvPr id="4" name="TextBox 3">
            <a:extLst>
              <a:ext uri="{FF2B5EF4-FFF2-40B4-BE49-F238E27FC236}">
                <a16:creationId xmlns="" xmlns:a16="http://schemas.microsoft.com/office/drawing/2014/main" id="{20A7AD08-3F9A-3950-C0FC-7CBA827C3BD3}"/>
              </a:ext>
            </a:extLst>
          </p:cNvPr>
          <p:cNvSpPr txBox="1"/>
          <p:nvPr/>
        </p:nvSpPr>
        <p:spPr>
          <a:xfrm>
            <a:off x="4605142" y="552657"/>
            <a:ext cx="3839816" cy="317009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Algorithm </a:t>
            </a:r>
            <a:r>
              <a:rPr lang="en-US" sz="2000" dirty="0" err="1">
                <a:latin typeface="Cambria" panose="02040503050406030204" pitchFamily="18" charset="0"/>
                <a:ea typeface="Cambria" panose="02040503050406030204" pitchFamily="18" charset="0"/>
              </a:rPr>
              <a:t>LinearSearch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a,n,ele</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 is an array of size n</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ele</a:t>
            </a:r>
            <a:r>
              <a:rPr lang="en-US" sz="2000" dirty="0">
                <a:latin typeface="Cambria" panose="02040503050406030204" pitchFamily="18" charset="0"/>
                <a:ea typeface="Cambria" panose="02040503050406030204" pitchFamily="18" charset="0"/>
              </a:rPr>
              <a:t> is the element to search</a:t>
            </a:r>
          </a:p>
          <a:p>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for </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=1 to n do {</a:t>
            </a:r>
          </a:p>
          <a:p>
            <a:r>
              <a:rPr lang="en-US" sz="2000" dirty="0">
                <a:latin typeface="Cambria" panose="02040503050406030204" pitchFamily="18" charset="0"/>
                <a:ea typeface="Cambria" panose="02040503050406030204" pitchFamily="18" charset="0"/>
              </a:rPr>
              <a:t>                  if(a[</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ele</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return </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return -1;</a:t>
            </a:r>
          </a:p>
          <a:p>
            <a:r>
              <a:rPr lang="en-US" sz="2000" dirty="0">
                <a:latin typeface="Cambria" panose="02040503050406030204" pitchFamily="18" charset="0"/>
                <a:ea typeface="Cambria" panose="02040503050406030204" pitchFamily="18" charset="0"/>
              </a:rPr>
              <a:t>}</a:t>
            </a:r>
          </a:p>
        </p:txBody>
      </p:sp>
      <p:graphicFrame>
        <p:nvGraphicFramePr>
          <p:cNvPr id="5" name="Table 5">
            <a:extLst>
              <a:ext uri="{FF2B5EF4-FFF2-40B4-BE49-F238E27FC236}">
                <a16:creationId xmlns="" xmlns:a16="http://schemas.microsoft.com/office/drawing/2014/main" id="{B87A3643-E23E-C924-94AF-17577C8FE27E}"/>
              </a:ext>
            </a:extLst>
          </p:cNvPr>
          <p:cNvGraphicFramePr>
            <a:graphicFrameLocks noGrp="1"/>
          </p:cNvGraphicFramePr>
          <p:nvPr>
            <p:extLst>
              <p:ext uri="{D42A27DB-BD31-4B8C-83A1-F6EECF244321}">
                <p14:modId xmlns="" xmlns:p14="http://schemas.microsoft.com/office/powerpoint/2010/main" val="1940359985"/>
              </p:ext>
            </p:extLst>
          </p:nvPr>
        </p:nvGraphicFramePr>
        <p:xfrm>
          <a:off x="1242405" y="4183539"/>
          <a:ext cx="10565290" cy="741680"/>
        </p:xfrm>
        <a:graphic>
          <a:graphicData uri="http://schemas.openxmlformats.org/drawingml/2006/table">
            <a:tbl>
              <a:tblPr firstRow="1" bandRow="1">
                <a:tableStyleId>{5C22544A-7EE6-4342-B048-85BDC9FD1C3A}</a:tableStyleId>
              </a:tblPr>
              <a:tblGrid>
                <a:gridCol w="1056529">
                  <a:extLst>
                    <a:ext uri="{9D8B030D-6E8A-4147-A177-3AD203B41FA5}">
                      <a16:colId xmlns="" xmlns:a16="http://schemas.microsoft.com/office/drawing/2014/main" val="1919421954"/>
                    </a:ext>
                  </a:extLst>
                </a:gridCol>
                <a:gridCol w="1056529">
                  <a:extLst>
                    <a:ext uri="{9D8B030D-6E8A-4147-A177-3AD203B41FA5}">
                      <a16:colId xmlns="" xmlns:a16="http://schemas.microsoft.com/office/drawing/2014/main" val="2254564917"/>
                    </a:ext>
                  </a:extLst>
                </a:gridCol>
                <a:gridCol w="1056529">
                  <a:extLst>
                    <a:ext uri="{9D8B030D-6E8A-4147-A177-3AD203B41FA5}">
                      <a16:colId xmlns="" xmlns:a16="http://schemas.microsoft.com/office/drawing/2014/main" val="3177412756"/>
                    </a:ext>
                  </a:extLst>
                </a:gridCol>
                <a:gridCol w="1056529">
                  <a:extLst>
                    <a:ext uri="{9D8B030D-6E8A-4147-A177-3AD203B41FA5}">
                      <a16:colId xmlns="" xmlns:a16="http://schemas.microsoft.com/office/drawing/2014/main" val="2135502495"/>
                    </a:ext>
                  </a:extLst>
                </a:gridCol>
                <a:gridCol w="1056529">
                  <a:extLst>
                    <a:ext uri="{9D8B030D-6E8A-4147-A177-3AD203B41FA5}">
                      <a16:colId xmlns="" xmlns:a16="http://schemas.microsoft.com/office/drawing/2014/main" val="3158169314"/>
                    </a:ext>
                  </a:extLst>
                </a:gridCol>
                <a:gridCol w="1056529">
                  <a:extLst>
                    <a:ext uri="{9D8B030D-6E8A-4147-A177-3AD203B41FA5}">
                      <a16:colId xmlns="" xmlns:a16="http://schemas.microsoft.com/office/drawing/2014/main" val="3608366018"/>
                    </a:ext>
                  </a:extLst>
                </a:gridCol>
                <a:gridCol w="1056529">
                  <a:extLst>
                    <a:ext uri="{9D8B030D-6E8A-4147-A177-3AD203B41FA5}">
                      <a16:colId xmlns="" xmlns:a16="http://schemas.microsoft.com/office/drawing/2014/main" val="276321280"/>
                    </a:ext>
                  </a:extLst>
                </a:gridCol>
                <a:gridCol w="1056529">
                  <a:extLst>
                    <a:ext uri="{9D8B030D-6E8A-4147-A177-3AD203B41FA5}">
                      <a16:colId xmlns="" xmlns:a16="http://schemas.microsoft.com/office/drawing/2014/main" val="4197196937"/>
                    </a:ext>
                  </a:extLst>
                </a:gridCol>
                <a:gridCol w="1056529">
                  <a:extLst>
                    <a:ext uri="{9D8B030D-6E8A-4147-A177-3AD203B41FA5}">
                      <a16:colId xmlns="" xmlns:a16="http://schemas.microsoft.com/office/drawing/2014/main" val="1579912708"/>
                    </a:ext>
                  </a:extLst>
                </a:gridCol>
                <a:gridCol w="1056529">
                  <a:extLst>
                    <a:ext uri="{9D8B030D-6E8A-4147-A177-3AD203B41FA5}">
                      <a16:colId xmlns="" xmlns:a16="http://schemas.microsoft.com/office/drawing/2014/main" val="458131537"/>
                    </a:ext>
                  </a:extLst>
                </a:gridCol>
              </a:tblGrid>
              <a:tr h="370840">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81353983"/>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53071053"/>
                  </a:ext>
                </a:extLst>
              </a:tr>
            </a:tbl>
          </a:graphicData>
        </a:graphic>
      </p:graphicFrame>
      <p:sp>
        <p:nvSpPr>
          <p:cNvPr id="6" name="Arrow: Up 5">
            <a:extLst>
              <a:ext uri="{FF2B5EF4-FFF2-40B4-BE49-F238E27FC236}">
                <a16:creationId xmlns="" xmlns:a16="http://schemas.microsoft.com/office/drawing/2014/main" id="{5F41AD67-2D21-948D-E211-B4BCF8FB82AE}"/>
              </a:ext>
            </a:extLst>
          </p:cNvPr>
          <p:cNvSpPr/>
          <p:nvPr/>
        </p:nvSpPr>
        <p:spPr>
          <a:xfrm>
            <a:off x="1623399" y="5031341"/>
            <a:ext cx="198782"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E57B5EF1-DD50-1D79-B779-C1D419271909}"/>
              </a:ext>
            </a:extLst>
          </p:cNvPr>
          <p:cNvSpPr txBox="1"/>
          <p:nvPr/>
        </p:nvSpPr>
        <p:spPr>
          <a:xfrm>
            <a:off x="1106565" y="5737124"/>
            <a:ext cx="1431231" cy="830997"/>
          </a:xfrm>
          <a:prstGeom prst="rect">
            <a:avLst/>
          </a:prstGeom>
          <a:noFill/>
        </p:spPr>
        <p:txBody>
          <a:bodyPr wrap="square" rtlCol="0">
            <a:spAutoFit/>
          </a:bodyPr>
          <a:lstStyle/>
          <a:p>
            <a:r>
              <a:rPr lang="en-US" sz="1600" b="1" dirty="0"/>
              <a:t>Is a[1]==</a:t>
            </a:r>
            <a:r>
              <a:rPr lang="en-US" sz="1600" b="1" dirty="0" err="1"/>
              <a:t>ele</a:t>
            </a:r>
            <a:r>
              <a:rPr lang="en-US" sz="1600" b="1" dirty="0"/>
              <a:t> ?</a:t>
            </a:r>
          </a:p>
          <a:p>
            <a:r>
              <a:rPr lang="en-US" sz="1600" b="1" dirty="0"/>
              <a:t>     8==15</a:t>
            </a:r>
          </a:p>
          <a:p>
            <a:r>
              <a:rPr lang="en-US" sz="1600" b="1" dirty="0"/>
              <a:t>          No</a:t>
            </a:r>
          </a:p>
        </p:txBody>
      </p:sp>
      <p:sp>
        <p:nvSpPr>
          <p:cNvPr id="9" name="Arrow: Up 8">
            <a:extLst>
              <a:ext uri="{FF2B5EF4-FFF2-40B4-BE49-F238E27FC236}">
                <a16:creationId xmlns="" xmlns:a16="http://schemas.microsoft.com/office/drawing/2014/main" id="{A24758C4-94AD-7405-CBE9-95EB5D2819E1}"/>
              </a:ext>
            </a:extLst>
          </p:cNvPr>
          <p:cNvSpPr/>
          <p:nvPr/>
        </p:nvSpPr>
        <p:spPr>
          <a:xfrm>
            <a:off x="2710078" y="5008634"/>
            <a:ext cx="198782"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32DA77B3-8A96-7C51-736A-CC8686B19348}"/>
              </a:ext>
            </a:extLst>
          </p:cNvPr>
          <p:cNvSpPr txBox="1"/>
          <p:nvPr/>
        </p:nvSpPr>
        <p:spPr>
          <a:xfrm>
            <a:off x="2252879" y="5744816"/>
            <a:ext cx="1431231" cy="830997"/>
          </a:xfrm>
          <a:prstGeom prst="rect">
            <a:avLst/>
          </a:prstGeom>
          <a:noFill/>
        </p:spPr>
        <p:txBody>
          <a:bodyPr wrap="square" rtlCol="0">
            <a:spAutoFit/>
          </a:bodyPr>
          <a:lstStyle/>
          <a:p>
            <a:r>
              <a:rPr lang="en-US" sz="1600" b="1" dirty="0"/>
              <a:t>Is a[2]==</a:t>
            </a:r>
            <a:r>
              <a:rPr lang="en-US" sz="1600" b="1" dirty="0" err="1"/>
              <a:t>ele</a:t>
            </a:r>
            <a:r>
              <a:rPr lang="en-US" sz="1600" b="1" dirty="0"/>
              <a:t> ?</a:t>
            </a:r>
          </a:p>
          <a:p>
            <a:r>
              <a:rPr lang="en-US" sz="1600" b="1" dirty="0"/>
              <a:t>     25==15</a:t>
            </a:r>
          </a:p>
          <a:p>
            <a:r>
              <a:rPr lang="en-US" sz="1600" b="1" dirty="0"/>
              <a:t>          No</a:t>
            </a:r>
          </a:p>
        </p:txBody>
      </p:sp>
      <p:sp>
        <p:nvSpPr>
          <p:cNvPr id="12" name="TextBox 11">
            <a:extLst>
              <a:ext uri="{FF2B5EF4-FFF2-40B4-BE49-F238E27FC236}">
                <a16:creationId xmlns="" xmlns:a16="http://schemas.microsoft.com/office/drawing/2014/main" id="{D4C38C3A-03BB-645A-D468-A11C193954AF}"/>
              </a:ext>
            </a:extLst>
          </p:cNvPr>
          <p:cNvSpPr txBox="1"/>
          <p:nvPr/>
        </p:nvSpPr>
        <p:spPr>
          <a:xfrm>
            <a:off x="1085024" y="5007356"/>
            <a:ext cx="1222506" cy="1628255"/>
          </a:xfrm>
          <a:prstGeom prst="rect">
            <a:avLst/>
          </a:prstGeom>
          <a:solidFill>
            <a:schemeClr val="bg1"/>
          </a:solidFill>
        </p:spPr>
        <p:txBody>
          <a:bodyPr wrap="square" rtlCol="0">
            <a:spAutoFit/>
          </a:bodyPr>
          <a:lstStyle/>
          <a:p>
            <a:endParaRPr lang="en-US" dirty="0"/>
          </a:p>
        </p:txBody>
      </p:sp>
      <p:sp>
        <p:nvSpPr>
          <p:cNvPr id="13" name="Arrow: Up 12">
            <a:extLst>
              <a:ext uri="{FF2B5EF4-FFF2-40B4-BE49-F238E27FC236}">
                <a16:creationId xmlns="" xmlns:a16="http://schemas.microsoft.com/office/drawing/2014/main" id="{4142F741-6484-F839-1A57-ACA61121CB1F}"/>
              </a:ext>
            </a:extLst>
          </p:cNvPr>
          <p:cNvSpPr/>
          <p:nvPr/>
        </p:nvSpPr>
        <p:spPr>
          <a:xfrm>
            <a:off x="3839814" y="5026267"/>
            <a:ext cx="198782"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06C327A5-F5BE-C8F6-E73B-3739CA805982}"/>
              </a:ext>
            </a:extLst>
          </p:cNvPr>
          <p:cNvSpPr txBox="1"/>
          <p:nvPr/>
        </p:nvSpPr>
        <p:spPr>
          <a:xfrm>
            <a:off x="3382615" y="5762449"/>
            <a:ext cx="1431231" cy="830997"/>
          </a:xfrm>
          <a:prstGeom prst="rect">
            <a:avLst/>
          </a:prstGeom>
          <a:noFill/>
        </p:spPr>
        <p:txBody>
          <a:bodyPr wrap="square" rtlCol="0">
            <a:spAutoFit/>
          </a:bodyPr>
          <a:lstStyle/>
          <a:p>
            <a:r>
              <a:rPr lang="en-US" sz="1600" b="1" dirty="0"/>
              <a:t>Is a[3]==</a:t>
            </a:r>
            <a:r>
              <a:rPr lang="en-US" sz="1600" b="1" dirty="0" err="1"/>
              <a:t>ele</a:t>
            </a:r>
            <a:r>
              <a:rPr lang="en-US" sz="1600" b="1" dirty="0"/>
              <a:t>?</a:t>
            </a:r>
          </a:p>
          <a:p>
            <a:r>
              <a:rPr lang="en-US" sz="1600" b="1" dirty="0"/>
              <a:t>     -4==15</a:t>
            </a:r>
          </a:p>
          <a:p>
            <a:r>
              <a:rPr lang="en-US" sz="1600" b="1" dirty="0"/>
              <a:t>          No</a:t>
            </a:r>
          </a:p>
        </p:txBody>
      </p:sp>
      <p:sp>
        <p:nvSpPr>
          <p:cNvPr id="16" name="Arrow: Up 15">
            <a:extLst>
              <a:ext uri="{FF2B5EF4-FFF2-40B4-BE49-F238E27FC236}">
                <a16:creationId xmlns="" xmlns:a16="http://schemas.microsoft.com/office/drawing/2014/main" id="{34D6CB88-4A36-0C0E-E970-9B6EB3C12607}"/>
              </a:ext>
            </a:extLst>
          </p:cNvPr>
          <p:cNvSpPr/>
          <p:nvPr/>
        </p:nvSpPr>
        <p:spPr>
          <a:xfrm>
            <a:off x="4850293" y="5039519"/>
            <a:ext cx="198782"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859A2799-D811-6483-CBB9-68C483DD91FA}"/>
              </a:ext>
            </a:extLst>
          </p:cNvPr>
          <p:cNvSpPr txBox="1"/>
          <p:nvPr/>
        </p:nvSpPr>
        <p:spPr>
          <a:xfrm>
            <a:off x="4499110" y="5775701"/>
            <a:ext cx="1431231" cy="830997"/>
          </a:xfrm>
          <a:prstGeom prst="rect">
            <a:avLst/>
          </a:prstGeom>
          <a:noFill/>
        </p:spPr>
        <p:txBody>
          <a:bodyPr wrap="square" rtlCol="0">
            <a:spAutoFit/>
          </a:bodyPr>
          <a:lstStyle/>
          <a:p>
            <a:r>
              <a:rPr lang="en-US" sz="1600" b="1" dirty="0"/>
              <a:t>Is a[4]==</a:t>
            </a:r>
            <a:r>
              <a:rPr lang="en-US" sz="1600" b="1" dirty="0" err="1"/>
              <a:t>ele</a:t>
            </a:r>
            <a:r>
              <a:rPr lang="en-US" sz="1600" b="1" dirty="0"/>
              <a:t>?</a:t>
            </a:r>
          </a:p>
          <a:p>
            <a:r>
              <a:rPr lang="en-US" sz="1600" b="1" dirty="0"/>
              <a:t>     9==15</a:t>
            </a:r>
          </a:p>
          <a:p>
            <a:r>
              <a:rPr lang="en-US" sz="1600" b="1" dirty="0"/>
              <a:t>          No</a:t>
            </a:r>
          </a:p>
        </p:txBody>
      </p:sp>
      <p:sp>
        <p:nvSpPr>
          <p:cNvPr id="20" name="Arrow: Up 19">
            <a:extLst>
              <a:ext uri="{FF2B5EF4-FFF2-40B4-BE49-F238E27FC236}">
                <a16:creationId xmlns="" xmlns:a16="http://schemas.microsoft.com/office/drawing/2014/main" id="{D601A2CC-14E0-2167-CF59-9463E8C5E317}"/>
              </a:ext>
            </a:extLst>
          </p:cNvPr>
          <p:cNvSpPr/>
          <p:nvPr/>
        </p:nvSpPr>
        <p:spPr>
          <a:xfrm>
            <a:off x="5927052" y="5036578"/>
            <a:ext cx="198782"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00B2C9C8-AB6D-A95D-AD7A-6F894F1A3ED7}"/>
              </a:ext>
            </a:extLst>
          </p:cNvPr>
          <p:cNvSpPr txBox="1"/>
          <p:nvPr/>
        </p:nvSpPr>
        <p:spPr>
          <a:xfrm>
            <a:off x="5615625" y="5772760"/>
            <a:ext cx="1431231" cy="830997"/>
          </a:xfrm>
          <a:prstGeom prst="rect">
            <a:avLst/>
          </a:prstGeom>
          <a:noFill/>
        </p:spPr>
        <p:txBody>
          <a:bodyPr wrap="square" rtlCol="0">
            <a:spAutoFit/>
          </a:bodyPr>
          <a:lstStyle/>
          <a:p>
            <a:r>
              <a:rPr lang="en-US" sz="1600" b="1" dirty="0"/>
              <a:t>Is a[5]==</a:t>
            </a:r>
            <a:r>
              <a:rPr lang="en-US" sz="1600" b="1" dirty="0" err="1"/>
              <a:t>ele</a:t>
            </a:r>
            <a:r>
              <a:rPr lang="en-US" sz="1600" b="1" dirty="0"/>
              <a:t>?</a:t>
            </a:r>
          </a:p>
          <a:p>
            <a:r>
              <a:rPr lang="en-US" sz="1600" b="1" dirty="0"/>
              <a:t>     10==15</a:t>
            </a:r>
          </a:p>
          <a:p>
            <a:r>
              <a:rPr lang="en-US" sz="1600" b="1" dirty="0"/>
              <a:t>          No</a:t>
            </a:r>
          </a:p>
        </p:txBody>
      </p:sp>
      <p:sp>
        <p:nvSpPr>
          <p:cNvPr id="24" name="Arrow: Up 23">
            <a:extLst>
              <a:ext uri="{FF2B5EF4-FFF2-40B4-BE49-F238E27FC236}">
                <a16:creationId xmlns="" xmlns:a16="http://schemas.microsoft.com/office/drawing/2014/main" id="{C1194EE9-CF1B-D35F-A847-E98451B1900F}"/>
              </a:ext>
            </a:extLst>
          </p:cNvPr>
          <p:cNvSpPr/>
          <p:nvPr/>
        </p:nvSpPr>
        <p:spPr>
          <a:xfrm>
            <a:off x="6993855" y="5029954"/>
            <a:ext cx="198782"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E7BA7C8A-BF7C-F702-CA4B-7AC936507D42}"/>
              </a:ext>
            </a:extLst>
          </p:cNvPr>
          <p:cNvSpPr txBox="1"/>
          <p:nvPr/>
        </p:nvSpPr>
        <p:spPr>
          <a:xfrm>
            <a:off x="6708932" y="5766136"/>
            <a:ext cx="1431231" cy="830997"/>
          </a:xfrm>
          <a:prstGeom prst="rect">
            <a:avLst/>
          </a:prstGeom>
          <a:solidFill>
            <a:srgbClr val="FFFF00"/>
          </a:solidFill>
        </p:spPr>
        <p:txBody>
          <a:bodyPr wrap="square" rtlCol="0">
            <a:spAutoFit/>
          </a:bodyPr>
          <a:lstStyle/>
          <a:p>
            <a:r>
              <a:rPr lang="en-US" sz="1600" b="1" dirty="0"/>
              <a:t>Is a[6]==</a:t>
            </a:r>
            <a:r>
              <a:rPr lang="en-US" sz="1600" b="1" dirty="0" err="1"/>
              <a:t>ele</a:t>
            </a:r>
            <a:r>
              <a:rPr lang="en-US" sz="1600" b="1" dirty="0"/>
              <a:t>?</a:t>
            </a:r>
          </a:p>
          <a:p>
            <a:r>
              <a:rPr lang="en-US" sz="1600" b="1" dirty="0"/>
              <a:t>     15==15</a:t>
            </a:r>
          </a:p>
          <a:p>
            <a:r>
              <a:rPr lang="en-US" sz="1600" b="1" dirty="0"/>
              <a:t>          yes</a:t>
            </a:r>
          </a:p>
        </p:txBody>
      </p:sp>
      <p:sp>
        <p:nvSpPr>
          <p:cNvPr id="27" name="TextBox 26">
            <a:extLst>
              <a:ext uri="{FF2B5EF4-FFF2-40B4-BE49-F238E27FC236}">
                <a16:creationId xmlns="" xmlns:a16="http://schemas.microsoft.com/office/drawing/2014/main" id="{3B12FC12-25EF-7949-46DC-47485FB4FB0F}"/>
              </a:ext>
            </a:extLst>
          </p:cNvPr>
          <p:cNvSpPr txBox="1"/>
          <p:nvPr/>
        </p:nvSpPr>
        <p:spPr>
          <a:xfrm>
            <a:off x="2314165" y="5007357"/>
            <a:ext cx="1141333" cy="1628255"/>
          </a:xfrm>
          <a:prstGeom prst="rect">
            <a:avLst/>
          </a:prstGeom>
          <a:solidFill>
            <a:schemeClr val="bg1"/>
          </a:solidFill>
        </p:spPr>
        <p:txBody>
          <a:bodyPr wrap="square" rtlCol="0">
            <a:spAutoFit/>
          </a:bodyPr>
          <a:lstStyle/>
          <a:p>
            <a:endParaRPr lang="en-US" dirty="0"/>
          </a:p>
        </p:txBody>
      </p:sp>
      <p:sp>
        <p:nvSpPr>
          <p:cNvPr id="29" name="TextBox 28">
            <a:extLst>
              <a:ext uri="{FF2B5EF4-FFF2-40B4-BE49-F238E27FC236}">
                <a16:creationId xmlns="" xmlns:a16="http://schemas.microsoft.com/office/drawing/2014/main" id="{3F611EF9-9765-EB5D-063F-A4786DEEA364}"/>
              </a:ext>
            </a:extLst>
          </p:cNvPr>
          <p:cNvSpPr txBox="1"/>
          <p:nvPr/>
        </p:nvSpPr>
        <p:spPr>
          <a:xfrm>
            <a:off x="3455498" y="5007357"/>
            <a:ext cx="1141333" cy="1628255"/>
          </a:xfrm>
          <a:prstGeom prst="rect">
            <a:avLst/>
          </a:prstGeom>
          <a:solidFill>
            <a:schemeClr val="bg1"/>
          </a:solidFill>
        </p:spPr>
        <p:txBody>
          <a:bodyPr wrap="square" rtlCol="0">
            <a:spAutoFit/>
          </a:bodyPr>
          <a:lstStyle/>
          <a:p>
            <a:endParaRPr lang="en-US" dirty="0"/>
          </a:p>
        </p:txBody>
      </p:sp>
      <p:sp>
        <p:nvSpPr>
          <p:cNvPr id="31" name="TextBox 30">
            <a:extLst>
              <a:ext uri="{FF2B5EF4-FFF2-40B4-BE49-F238E27FC236}">
                <a16:creationId xmlns="" xmlns:a16="http://schemas.microsoft.com/office/drawing/2014/main" id="{3E90CD11-54BB-21CC-9A2B-5BAB52D476CD}"/>
              </a:ext>
            </a:extLst>
          </p:cNvPr>
          <p:cNvSpPr txBox="1"/>
          <p:nvPr/>
        </p:nvSpPr>
        <p:spPr>
          <a:xfrm>
            <a:off x="9628570" y="1510765"/>
            <a:ext cx="1141333" cy="1628255"/>
          </a:xfrm>
          <a:prstGeom prst="rect">
            <a:avLst/>
          </a:prstGeom>
          <a:solidFill>
            <a:schemeClr val="bg1"/>
          </a:solidFill>
        </p:spPr>
        <p:txBody>
          <a:bodyPr wrap="square" rtlCol="0">
            <a:spAutoFit/>
          </a:bodyPr>
          <a:lstStyle/>
          <a:p>
            <a:endParaRPr lang="en-US" dirty="0"/>
          </a:p>
        </p:txBody>
      </p:sp>
      <p:sp>
        <p:nvSpPr>
          <p:cNvPr id="33" name="TextBox 32">
            <a:extLst>
              <a:ext uri="{FF2B5EF4-FFF2-40B4-BE49-F238E27FC236}">
                <a16:creationId xmlns="" xmlns:a16="http://schemas.microsoft.com/office/drawing/2014/main" id="{E2C02D32-574F-46D8-B14E-738FE0366B3E}"/>
              </a:ext>
            </a:extLst>
          </p:cNvPr>
          <p:cNvSpPr txBox="1"/>
          <p:nvPr/>
        </p:nvSpPr>
        <p:spPr>
          <a:xfrm>
            <a:off x="5617293" y="5007357"/>
            <a:ext cx="1141333" cy="1628255"/>
          </a:xfrm>
          <a:prstGeom prst="rect">
            <a:avLst/>
          </a:prstGeom>
          <a:solidFill>
            <a:schemeClr val="bg1"/>
          </a:solidFill>
        </p:spPr>
        <p:txBody>
          <a:bodyPr wrap="square" rtlCol="0">
            <a:spAutoFit/>
          </a:bodyPr>
          <a:lstStyle/>
          <a:p>
            <a:endParaRPr lang="en-US" dirty="0"/>
          </a:p>
        </p:txBody>
      </p:sp>
      <p:sp>
        <p:nvSpPr>
          <p:cNvPr id="35" name="TextBox 34">
            <a:extLst>
              <a:ext uri="{FF2B5EF4-FFF2-40B4-BE49-F238E27FC236}">
                <a16:creationId xmlns="" xmlns:a16="http://schemas.microsoft.com/office/drawing/2014/main" id="{E7D14498-A3EA-85AB-0E77-6AEF65C59425}"/>
              </a:ext>
            </a:extLst>
          </p:cNvPr>
          <p:cNvSpPr txBox="1"/>
          <p:nvPr/>
        </p:nvSpPr>
        <p:spPr>
          <a:xfrm>
            <a:off x="4528929" y="5036104"/>
            <a:ext cx="1141333" cy="1628255"/>
          </a:xfrm>
          <a:prstGeom prst="rect">
            <a:avLst/>
          </a:prstGeom>
          <a:solidFill>
            <a:schemeClr val="bg1"/>
          </a:solidFill>
        </p:spPr>
        <p:txBody>
          <a:bodyPr wrap="square" rtlCol="0">
            <a:spAutoFit/>
          </a:bodyPr>
          <a:lstStyle/>
          <a:p>
            <a:endParaRPr lang="en-US" dirty="0"/>
          </a:p>
        </p:txBody>
      </p:sp>
      <p:sp>
        <p:nvSpPr>
          <p:cNvPr id="37" name="TextBox 36">
            <a:extLst>
              <a:ext uri="{FF2B5EF4-FFF2-40B4-BE49-F238E27FC236}">
                <a16:creationId xmlns="" xmlns:a16="http://schemas.microsoft.com/office/drawing/2014/main" id="{990D0B96-3FB0-DBC5-B8DC-23E31BD4ECB2}"/>
              </a:ext>
            </a:extLst>
          </p:cNvPr>
          <p:cNvSpPr txBox="1"/>
          <p:nvPr/>
        </p:nvSpPr>
        <p:spPr>
          <a:xfrm>
            <a:off x="1722790" y="3550631"/>
            <a:ext cx="2587953" cy="369332"/>
          </a:xfrm>
          <a:prstGeom prst="rect">
            <a:avLst/>
          </a:prstGeom>
          <a:solidFill>
            <a:schemeClr val="accent5">
              <a:lumMod val="60000"/>
              <a:lumOff val="40000"/>
            </a:schemeClr>
          </a:solidFill>
        </p:spPr>
        <p:txBody>
          <a:bodyPr wrap="none" rtlCol="0">
            <a:spAutoFit/>
          </a:bodyPr>
          <a:lstStyle/>
          <a:p>
            <a:r>
              <a:rPr lang="en-US" b="1" dirty="0"/>
              <a:t>Element to search </a:t>
            </a:r>
            <a:r>
              <a:rPr lang="en-US" b="1" dirty="0" err="1"/>
              <a:t>ele</a:t>
            </a:r>
            <a:r>
              <a:rPr lang="en-US" b="1" dirty="0"/>
              <a:t>=15</a:t>
            </a:r>
          </a:p>
        </p:txBody>
      </p:sp>
    </p:spTree>
    <p:extLst>
      <p:ext uri="{BB962C8B-B14F-4D97-AF65-F5344CB8AC3E}">
        <p14:creationId xmlns="" xmlns:p14="http://schemas.microsoft.com/office/powerpoint/2010/main" val="198476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1" grpId="0"/>
      <p:bldP spid="12" grpId="0" animBg="1"/>
      <p:bldP spid="13" grpId="0" animBg="1"/>
      <p:bldP spid="14" grpId="0"/>
      <p:bldP spid="16" grpId="0" animBg="1"/>
      <p:bldP spid="18" grpId="0"/>
      <p:bldP spid="20" grpId="0" animBg="1"/>
      <p:bldP spid="22" grpId="0"/>
      <p:bldP spid="24" grpId="0" animBg="1"/>
      <p:bldP spid="26" grpId="0" animBg="1"/>
      <p:bldP spid="27" grpId="0" animBg="1"/>
      <p:bldP spid="29" grpId="0" animBg="1"/>
      <p:bldP spid="33" grpId="0" animBg="1"/>
      <p:bldP spid="35" grpId="0" animBg="1"/>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7EF548-9208-2162-228E-48AB9AE36551}"/>
              </a:ext>
            </a:extLst>
          </p:cNvPr>
          <p:cNvSpPr>
            <a:spLocks noGrp="1"/>
          </p:cNvSpPr>
          <p:nvPr>
            <p:ph type="title"/>
          </p:nvPr>
        </p:nvSpPr>
        <p:spPr>
          <a:xfrm>
            <a:off x="652670" y="378378"/>
            <a:ext cx="10515600" cy="761310"/>
          </a:xfrm>
        </p:spPr>
        <p:txBody>
          <a:bodyPr/>
          <a:lstStyle/>
          <a:p>
            <a:r>
              <a:rPr lang="en-US" dirty="0"/>
              <a:t>Binary Search</a:t>
            </a:r>
          </a:p>
        </p:txBody>
      </p:sp>
      <p:sp>
        <p:nvSpPr>
          <p:cNvPr id="4" name="TextBox 3">
            <a:extLst>
              <a:ext uri="{FF2B5EF4-FFF2-40B4-BE49-F238E27FC236}">
                <a16:creationId xmlns="" xmlns:a16="http://schemas.microsoft.com/office/drawing/2014/main" id="{A5067DB1-E9E4-BECA-AB2D-0DE634B02F2E}"/>
              </a:ext>
            </a:extLst>
          </p:cNvPr>
          <p:cNvSpPr txBox="1"/>
          <p:nvPr/>
        </p:nvSpPr>
        <p:spPr>
          <a:xfrm>
            <a:off x="5208103" y="1074509"/>
            <a:ext cx="6745357" cy="5016758"/>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Algorithm </a:t>
            </a:r>
            <a:r>
              <a:rPr lang="en-US" sz="2000" dirty="0" err="1">
                <a:latin typeface="Cambria" panose="02040503050406030204" pitchFamily="18" charset="0"/>
                <a:ea typeface="Cambria" panose="02040503050406030204" pitchFamily="18" charset="0"/>
              </a:rPr>
              <a:t>BinarySearch</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a,low,high,ele</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 is an array, low is lower index of the array</a:t>
            </a:r>
          </a:p>
          <a:p>
            <a:r>
              <a:rPr lang="en-US" sz="2000" dirty="0">
                <a:latin typeface="Cambria" panose="02040503050406030204" pitchFamily="18" charset="0"/>
                <a:ea typeface="Cambria" panose="02040503050406030204" pitchFamily="18" charset="0"/>
              </a:rPr>
              <a:t>// high is upper index of the array, </a:t>
            </a:r>
            <a:r>
              <a:rPr lang="en-US" sz="2000" dirty="0" err="1">
                <a:latin typeface="Cambria" panose="02040503050406030204" pitchFamily="18" charset="0"/>
                <a:ea typeface="Cambria" panose="02040503050406030204" pitchFamily="18" charset="0"/>
              </a:rPr>
              <a:t>ele</a:t>
            </a:r>
            <a:r>
              <a:rPr lang="en-US" sz="2000" dirty="0">
                <a:latin typeface="Cambria" panose="02040503050406030204" pitchFamily="18" charset="0"/>
                <a:ea typeface="Cambria" panose="02040503050406030204" pitchFamily="18" charset="0"/>
              </a:rPr>
              <a:t> is the element to //search</a:t>
            </a:r>
          </a:p>
          <a:p>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if  low &gt; high then </a:t>
            </a:r>
          </a:p>
          <a:p>
            <a:r>
              <a:rPr lang="en-US" sz="2000" dirty="0">
                <a:latin typeface="Cambria" panose="02040503050406030204" pitchFamily="18" charset="0"/>
                <a:ea typeface="Cambria" panose="02040503050406030204" pitchFamily="18" charset="0"/>
              </a:rPr>
              <a:t>                            return -1;</a:t>
            </a:r>
          </a:p>
          <a:p>
            <a:r>
              <a:rPr lang="en-US" sz="2000" dirty="0">
                <a:latin typeface="Cambria" panose="02040503050406030204" pitchFamily="18" charset="0"/>
                <a:ea typeface="Cambria" panose="02040503050406030204" pitchFamily="18" charset="0"/>
              </a:rPr>
              <a:t>                else {</a:t>
            </a:r>
          </a:p>
          <a:p>
            <a:r>
              <a:rPr lang="en-US" sz="2000" dirty="0">
                <a:latin typeface="Cambria" panose="02040503050406030204" pitchFamily="18" charset="0"/>
                <a:ea typeface="Cambria" panose="02040503050406030204" pitchFamily="18" charset="0"/>
              </a:rPr>
              <a:t>                           mid = (</a:t>
            </a:r>
            <a:r>
              <a:rPr lang="en-US" sz="2000" dirty="0" err="1">
                <a:latin typeface="Cambria" panose="02040503050406030204" pitchFamily="18" charset="0"/>
                <a:ea typeface="Cambria" panose="02040503050406030204" pitchFamily="18" charset="0"/>
              </a:rPr>
              <a:t>low+high</a:t>
            </a:r>
            <a:r>
              <a:rPr lang="en-US" sz="2000" dirty="0">
                <a:latin typeface="Cambria" panose="02040503050406030204" pitchFamily="18" charset="0"/>
                <a:ea typeface="Cambria" panose="02040503050406030204" pitchFamily="18" charset="0"/>
              </a:rPr>
              <a:t>)/2;</a:t>
            </a:r>
          </a:p>
          <a:p>
            <a:r>
              <a:rPr lang="en-US" sz="2000" dirty="0">
                <a:latin typeface="Cambria" panose="02040503050406030204" pitchFamily="18" charset="0"/>
                <a:ea typeface="Cambria" panose="02040503050406030204" pitchFamily="18" charset="0"/>
              </a:rPr>
              <a:t>                           if </a:t>
            </a:r>
            <a:r>
              <a:rPr lang="en-US" sz="2000" dirty="0" err="1">
                <a:latin typeface="Cambria" panose="02040503050406030204" pitchFamily="18" charset="0"/>
                <a:ea typeface="Cambria" panose="02040503050406030204" pitchFamily="18" charset="0"/>
              </a:rPr>
              <a:t>ele</a:t>
            </a:r>
            <a:r>
              <a:rPr lang="en-US" sz="2000" dirty="0">
                <a:latin typeface="Cambria" panose="02040503050406030204" pitchFamily="18" charset="0"/>
                <a:ea typeface="Cambria" panose="02040503050406030204" pitchFamily="18" charset="0"/>
              </a:rPr>
              <a:t>==a[mid] then</a:t>
            </a:r>
          </a:p>
          <a:p>
            <a:r>
              <a:rPr lang="en-US" sz="2000" dirty="0">
                <a:latin typeface="Cambria" panose="02040503050406030204" pitchFamily="18" charset="0"/>
                <a:ea typeface="Cambria" panose="02040503050406030204" pitchFamily="18" charset="0"/>
              </a:rPr>
              <a:t>                                   return mid;</a:t>
            </a:r>
          </a:p>
          <a:p>
            <a:r>
              <a:rPr lang="en-US" sz="2000" dirty="0">
                <a:latin typeface="Cambria" panose="02040503050406030204" pitchFamily="18" charset="0"/>
                <a:ea typeface="Cambria" panose="02040503050406030204" pitchFamily="18" charset="0"/>
              </a:rPr>
              <a:t>                           else if </a:t>
            </a:r>
            <a:r>
              <a:rPr lang="en-US" sz="2000" dirty="0" err="1">
                <a:latin typeface="Cambria" panose="02040503050406030204" pitchFamily="18" charset="0"/>
                <a:ea typeface="Cambria" panose="02040503050406030204" pitchFamily="18" charset="0"/>
              </a:rPr>
              <a:t>ele</a:t>
            </a:r>
            <a:r>
              <a:rPr lang="en-US" sz="2000" dirty="0">
                <a:latin typeface="Cambria" panose="02040503050406030204" pitchFamily="18" charset="0"/>
                <a:ea typeface="Cambria" panose="02040503050406030204" pitchFamily="18" charset="0"/>
              </a:rPr>
              <a:t> &lt; a[mid] then</a:t>
            </a:r>
          </a:p>
          <a:p>
            <a:r>
              <a:rPr lang="en-US" sz="2000" dirty="0">
                <a:latin typeface="Cambria" panose="02040503050406030204" pitchFamily="18" charset="0"/>
                <a:ea typeface="Cambria" panose="02040503050406030204" pitchFamily="18" charset="0"/>
              </a:rPr>
              <a:t>                                   return </a:t>
            </a:r>
            <a:r>
              <a:rPr lang="en-US" sz="2000" dirty="0" err="1">
                <a:latin typeface="Cambria" panose="02040503050406030204" pitchFamily="18" charset="0"/>
                <a:ea typeface="Cambria" panose="02040503050406030204" pitchFamily="18" charset="0"/>
              </a:rPr>
              <a:t>BinarySearch</a:t>
            </a:r>
            <a:r>
              <a:rPr lang="en-US" sz="2000" dirty="0">
                <a:latin typeface="Cambria" panose="02040503050406030204" pitchFamily="18" charset="0"/>
                <a:ea typeface="Cambria" panose="02040503050406030204" pitchFamily="18" charset="0"/>
              </a:rPr>
              <a:t>(a,low,mid-1,ele);</a:t>
            </a:r>
          </a:p>
          <a:p>
            <a:r>
              <a:rPr lang="en-US" sz="2000" dirty="0">
                <a:latin typeface="Cambria" panose="02040503050406030204" pitchFamily="18" charset="0"/>
                <a:ea typeface="Cambria" panose="02040503050406030204" pitchFamily="18" charset="0"/>
              </a:rPr>
              <a:t>                           else</a:t>
            </a:r>
          </a:p>
          <a:p>
            <a:r>
              <a:rPr lang="en-US" sz="2000" dirty="0">
                <a:latin typeface="Cambria" panose="02040503050406030204" pitchFamily="18" charset="0"/>
                <a:ea typeface="Cambria" panose="02040503050406030204" pitchFamily="18" charset="0"/>
              </a:rPr>
              <a:t>                                    return </a:t>
            </a:r>
            <a:r>
              <a:rPr lang="en-US" sz="2000" dirty="0" err="1">
                <a:latin typeface="Cambria" panose="02040503050406030204" pitchFamily="18" charset="0"/>
                <a:ea typeface="Cambria" panose="02040503050406030204" pitchFamily="18" charset="0"/>
              </a:rPr>
              <a:t>BinarySearch</a:t>
            </a:r>
            <a:r>
              <a:rPr lang="en-US" sz="2000" dirty="0">
                <a:latin typeface="Cambria" panose="02040503050406030204" pitchFamily="18" charset="0"/>
                <a:ea typeface="Cambria" panose="02040503050406030204" pitchFamily="18" charset="0"/>
              </a:rPr>
              <a:t>(a,mid+1,high,ele);</a:t>
            </a:r>
          </a:p>
          <a:p>
            <a:r>
              <a:rPr lang="en-US" sz="20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 xmlns:a16="http://schemas.microsoft.com/office/drawing/2014/main" id="{5918E667-449F-05ED-30FE-BBB308CC5FDF}"/>
              </a:ext>
            </a:extLst>
          </p:cNvPr>
          <p:cNvSpPr txBox="1"/>
          <p:nvPr/>
        </p:nvSpPr>
        <p:spPr>
          <a:xfrm>
            <a:off x="344555" y="1304650"/>
            <a:ext cx="4863547"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Input list must be sorted order.</a:t>
            </a:r>
          </a:p>
          <a:p>
            <a:pPr marL="285750" indent="-285750">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For every iteration, it reduces the list to half.</a:t>
            </a:r>
          </a:p>
          <a:p>
            <a:pPr marL="285750" indent="-285750">
              <a:lnSpc>
                <a:spcPct val="150000"/>
              </a:lnSpc>
              <a:buFont typeface="Arial" panose="020B0604020202020204" pitchFamily="34" charset="0"/>
              <a:buChar char="•"/>
            </a:pPr>
            <a:r>
              <a:rPr lang="en-US" dirty="0">
                <a:latin typeface="Cambria" panose="02040503050406030204" pitchFamily="18" charset="0"/>
                <a:ea typeface="Cambria" panose="02040503050406030204" pitchFamily="18" charset="0"/>
              </a:rPr>
              <a:t>For iteration 1 , size of list =n</a:t>
            </a:r>
          </a:p>
          <a:p>
            <a:pPr>
              <a:lnSpc>
                <a:spcPct val="150000"/>
              </a:lnSpc>
            </a:pPr>
            <a:r>
              <a:rPr lang="en-US" dirty="0">
                <a:latin typeface="Cambria" panose="02040503050406030204" pitchFamily="18" charset="0"/>
                <a:ea typeface="Cambria" panose="02040503050406030204" pitchFamily="18" charset="0"/>
              </a:rPr>
              <a:t>      For iteration 2, size of list =n/2</a:t>
            </a:r>
          </a:p>
          <a:p>
            <a:pPr>
              <a:lnSpc>
                <a:spcPct val="150000"/>
              </a:lnSpc>
            </a:pPr>
            <a:r>
              <a:rPr lang="en-US" dirty="0">
                <a:latin typeface="Cambria" panose="02040503050406030204" pitchFamily="18" charset="0"/>
                <a:ea typeface="Cambria" panose="02040503050406030204" pitchFamily="18" charset="0"/>
              </a:rPr>
              <a:t>      For iteration 3, size of list = n/4</a:t>
            </a:r>
          </a:p>
          <a:p>
            <a:pPr>
              <a:lnSpc>
                <a:spcPct val="150000"/>
              </a:lnSpc>
            </a:pPr>
            <a:r>
              <a:rPr lang="en-US" dirty="0">
                <a:latin typeface="Cambria" panose="02040503050406030204" pitchFamily="18" charset="0"/>
                <a:ea typeface="Cambria" panose="02040503050406030204" pitchFamily="18" charset="0"/>
              </a:rPr>
              <a:t>      ………….</a:t>
            </a: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215526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 xmlns:a16="http://schemas.microsoft.com/office/drawing/2014/main" id="{1F120824-E94A-C925-8567-934A2B20A227}"/>
              </a:ext>
            </a:extLst>
          </p:cNvPr>
          <p:cNvGraphicFramePr>
            <a:graphicFrameLocks noGrp="1"/>
          </p:cNvGraphicFramePr>
          <p:nvPr>
            <p:extLst>
              <p:ext uri="{D42A27DB-BD31-4B8C-83A1-F6EECF244321}">
                <p14:modId xmlns="" xmlns:p14="http://schemas.microsoft.com/office/powerpoint/2010/main" val="2815623379"/>
              </p:ext>
            </p:extLst>
          </p:nvPr>
        </p:nvGraphicFramePr>
        <p:xfrm>
          <a:off x="3939153" y="628043"/>
          <a:ext cx="8057320" cy="945050"/>
        </p:xfrm>
        <a:graphic>
          <a:graphicData uri="http://schemas.openxmlformats.org/drawingml/2006/table">
            <a:tbl>
              <a:tblPr firstRow="1" bandRow="1">
                <a:tableStyleId>{5C22544A-7EE6-4342-B048-85BDC9FD1C3A}</a:tableStyleId>
              </a:tblPr>
              <a:tblGrid>
                <a:gridCol w="805732">
                  <a:extLst>
                    <a:ext uri="{9D8B030D-6E8A-4147-A177-3AD203B41FA5}">
                      <a16:colId xmlns="" xmlns:a16="http://schemas.microsoft.com/office/drawing/2014/main" val="1919421954"/>
                    </a:ext>
                  </a:extLst>
                </a:gridCol>
                <a:gridCol w="805732">
                  <a:extLst>
                    <a:ext uri="{9D8B030D-6E8A-4147-A177-3AD203B41FA5}">
                      <a16:colId xmlns="" xmlns:a16="http://schemas.microsoft.com/office/drawing/2014/main" val="2254564917"/>
                    </a:ext>
                  </a:extLst>
                </a:gridCol>
                <a:gridCol w="805732">
                  <a:extLst>
                    <a:ext uri="{9D8B030D-6E8A-4147-A177-3AD203B41FA5}">
                      <a16:colId xmlns="" xmlns:a16="http://schemas.microsoft.com/office/drawing/2014/main" val="3177412756"/>
                    </a:ext>
                  </a:extLst>
                </a:gridCol>
                <a:gridCol w="805732">
                  <a:extLst>
                    <a:ext uri="{9D8B030D-6E8A-4147-A177-3AD203B41FA5}">
                      <a16:colId xmlns="" xmlns:a16="http://schemas.microsoft.com/office/drawing/2014/main" val="2135502495"/>
                    </a:ext>
                  </a:extLst>
                </a:gridCol>
                <a:gridCol w="805732">
                  <a:extLst>
                    <a:ext uri="{9D8B030D-6E8A-4147-A177-3AD203B41FA5}">
                      <a16:colId xmlns="" xmlns:a16="http://schemas.microsoft.com/office/drawing/2014/main" val="3158169314"/>
                    </a:ext>
                  </a:extLst>
                </a:gridCol>
                <a:gridCol w="805732">
                  <a:extLst>
                    <a:ext uri="{9D8B030D-6E8A-4147-A177-3AD203B41FA5}">
                      <a16:colId xmlns="" xmlns:a16="http://schemas.microsoft.com/office/drawing/2014/main" val="3608366018"/>
                    </a:ext>
                  </a:extLst>
                </a:gridCol>
                <a:gridCol w="805732">
                  <a:extLst>
                    <a:ext uri="{9D8B030D-6E8A-4147-A177-3AD203B41FA5}">
                      <a16:colId xmlns="" xmlns:a16="http://schemas.microsoft.com/office/drawing/2014/main" val="276321280"/>
                    </a:ext>
                  </a:extLst>
                </a:gridCol>
                <a:gridCol w="805732">
                  <a:extLst>
                    <a:ext uri="{9D8B030D-6E8A-4147-A177-3AD203B41FA5}">
                      <a16:colId xmlns="" xmlns:a16="http://schemas.microsoft.com/office/drawing/2014/main" val="4197196937"/>
                    </a:ext>
                  </a:extLst>
                </a:gridCol>
                <a:gridCol w="805732">
                  <a:extLst>
                    <a:ext uri="{9D8B030D-6E8A-4147-A177-3AD203B41FA5}">
                      <a16:colId xmlns="" xmlns:a16="http://schemas.microsoft.com/office/drawing/2014/main" val="1579912708"/>
                    </a:ext>
                  </a:extLst>
                </a:gridCol>
                <a:gridCol w="805732">
                  <a:extLst>
                    <a:ext uri="{9D8B030D-6E8A-4147-A177-3AD203B41FA5}">
                      <a16:colId xmlns="" xmlns:a16="http://schemas.microsoft.com/office/drawing/2014/main" val="458131537"/>
                    </a:ext>
                  </a:extLst>
                </a:gridCol>
              </a:tblGrid>
              <a:tr h="472525">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 xmlns:a16="http://schemas.microsoft.com/office/drawing/2014/main" val="3181353983"/>
                  </a:ext>
                </a:extLst>
              </a:tr>
              <a:tr h="472525">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53071053"/>
                  </a:ext>
                </a:extLst>
              </a:tr>
            </a:tbl>
          </a:graphicData>
        </a:graphic>
      </p:graphicFrame>
      <p:sp>
        <p:nvSpPr>
          <p:cNvPr id="5" name="TextBox 4">
            <a:extLst>
              <a:ext uri="{FF2B5EF4-FFF2-40B4-BE49-F238E27FC236}">
                <a16:creationId xmlns="" xmlns:a16="http://schemas.microsoft.com/office/drawing/2014/main" id="{B0833619-BBD2-9072-F137-AC2105706993}"/>
              </a:ext>
            </a:extLst>
          </p:cNvPr>
          <p:cNvSpPr txBox="1"/>
          <p:nvPr/>
        </p:nvSpPr>
        <p:spPr>
          <a:xfrm>
            <a:off x="258308" y="549087"/>
            <a:ext cx="3553024" cy="1200329"/>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Low=1, high=10</a:t>
            </a:r>
          </a:p>
          <a:p>
            <a:r>
              <a:rPr lang="en-US" dirty="0">
                <a:latin typeface="Cambria" panose="02040503050406030204" pitchFamily="18" charset="0"/>
                <a:ea typeface="Cambria" panose="02040503050406030204" pitchFamily="18" charset="0"/>
              </a:rPr>
              <a:t>Mid= (low +high)/2= (1+10)/2= 5</a:t>
            </a:r>
          </a:p>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==a[5]? 62==38? No</a:t>
            </a:r>
          </a:p>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&gt;a[5]? yes</a:t>
            </a:r>
          </a:p>
        </p:txBody>
      </p:sp>
      <p:sp>
        <p:nvSpPr>
          <p:cNvPr id="6" name="Oval 5">
            <a:extLst>
              <a:ext uri="{FF2B5EF4-FFF2-40B4-BE49-F238E27FC236}">
                <a16:creationId xmlns="" xmlns:a16="http://schemas.microsoft.com/office/drawing/2014/main" id="{269A428C-760B-9C44-0DD6-E3858A553CE8}"/>
              </a:ext>
            </a:extLst>
          </p:cNvPr>
          <p:cNvSpPr/>
          <p:nvPr/>
        </p:nvSpPr>
        <p:spPr>
          <a:xfrm>
            <a:off x="7027997" y="442538"/>
            <a:ext cx="939816" cy="1280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44AFD482-9BD1-98DC-BAF4-4FA55C38B233}"/>
              </a:ext>
            </a:extLst>
          </p:cNvPr>
          <p:cNvSpPr txBox="1"/>
          <p:nvPr/>
        </p:nvSpPr>
        <p:spPr>
          <a:xfrm>
            <a:off x="245055" y="1907435"/>
            <a:ext cx="3553024" cy="1200329"/>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Low=mid+1 = 6, high=10</a:t>
            </a:r>
          </a:p>
          <a:p>
            <a:r>
              <a:rPr lang="en-US" dirty="0">
                <a:latin typeface="Cambria" panose="02040503050406030204" pitchFamily="18" charset="0"/>
                <a:ea typeface="Cambria" panose="02040503050406030204" pitchFamily="18" charset="0"/>
              </a:rPr>
              <a:t>Mid= (low +high)/2= (6+10)/2= 8</a:t>
            </a:r>
          </a:p>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==a[8]? 62==62? yes</a:t>
            </a:r>
          </a:p>
          <a:p>
            <a:r>
              <a:rPr lang="en-US" dirty="0">
                <a:latin typeface="Cambria" panose="02040503050406030204" pitchFamily="18" charset="0"/>
                <a:ea typeface="Cambria" panose="02040503050406030204" pitchFamily="18" charset="0"/>
              </a:rPr>
              <a:t>   return mid</a:t>
            </a:r>
          </a:p>
        </p:txBody>
      </p:sp>
      <p:graphicFrame>
        <p:nvGraphicFramePr>
          <p:cNvPr id="9" name="Table 5">
            <a:extLst>
              <a:ext uri="{FF2B5EF4-FFF2-40B4-BE49-F238E27FC236}">
                <a16:creationId xmlns="" xmlns:a16="http://schemas.microsoft.com/office/drawing/2014/main" id="{1A68FB09-B17D-0897-E65C-F4E30BBA578D}"/>
              </a:ext>
            </a:extLst>
          </p:cNvPr>
          <p:cNvGraphicFramePr>
            <a:graphicFrameLocks noGrp="1"/>
          </p:cNvGraphicFramePr>
          <p:nvPr>
            <p:extLst>
              <p:ext uri="{D42A27DB-BD31-4B8C-83A1-F6EECF244321}">
                <p14:modId xmlns="" xmlns:p14="http://schemas.microsoft.com/office/powerpoint/2010/main" val="3093502058"/>
              </p:ext>
            </p:extLst>
          </p:nvPr>
        </p:nvGraphicFramePr>
        <p:xfrm>
          <a:off x="3939153" y="2035074"/>
          <a:ext cx="8057320" cy="945050"/>
        </p:xfrm>
        <a:graphic>
          <a:graphicData uri="http://schemas.openxmlformats.org/drawingml/2006/table">
            <a:tbl>
              <a:tblPr firstRow="1" bandRow="1">
                <a:tableStyleId>{5C22544A-7EE6-4342-B048-85BDC9FD1C3A}</a:tableStyleId>
              </a:tblPr>
              <a:tblGrid>
                <a:gridCol w="805732">
                  <a:extLst>
                    <a:ext uri="{9D8B030D-6E8A-4147-A177-3AD203B41FA5}">
                      <a16:colId xmlns="" xmlns:a16="http://schemas.microsoft.com/office/drawing/2014/main" val="1919421954"/>
                    </a:ext>
                  </a:extLst>
                </a:gridCol>
                <a:gridCol w="805732">
                  <a:extLst>
                    <a:ext uri="{9D8B030D-6E8A-4147-A177-3AD203B41FA5}">
                      <a16:colId xmlns="" xmlns:a16="http://schemas.microsoft.com/office/drawing/2014/main" val="2254564917"/>
                    </a:ext>
                  </a:extLst>
                </a:gridCol>
                <a:gridCol w="805732">
                  <a:extLst>
                    <a:ext uri="{9D8B030D-6E8A-4147-A177-3AD203B41FA5}">
                      <a16:colId xmlns="" xmlns:a16="http://schemas.microsoft.com/office/drawing/2014/main" val="3177412756"/>
                    </a:ext>
                  </a:extLst>
                </a:gridCol>
                <a:gridCol w="805732">
                  <a:extLst>
                    <a:ext uri="{9D8B030D-6E8A-4147-A177-3AD203B41FA5}">
                      <a16:colId xmlns="" xmlns:a16="http://schemas.microsoft.com/office/drawing/2014/main" val="2135502495"/>
                    </a:ext>
                  </a:extLst>
                </a:gridCol>
                <a:gridCol w="805732">
                  <a:extLst>
                    <a:ext uri="{9D8B030D-6E8A-4147-A177-3AD203B41FA5}">
                      <a16:colId xmlns="" xmlns:a16="http://schemas.microsoft.com/office/drawing/2014/main" val="3158169314"/>
                    </a:ext>
                  </a:extLst>
                </a:gridCol>
                <a:gridCol w="805732">
                  <a:extLst>
                    <a:ext uri="{9D8B030D-6E8A-4147-A177-3AD203B41FA5}">
                      <a16:colId xmlns="" xmlns:a16="http://schemas.microsoft.com/office/drawing/2014/main" val="3608366018"/>
                    </a:ext>
                  </a:extLst>
                </a:gridCol>
                <a:gridCol w="805732">
                  <a:extLst>
                    <a:ext uri="{9D8B030D-6E8A-4147-A177-3AD203B41FA5}">
                      <a16:colId xmlns="" xmlns:a16="http://schemas.microsoft.com/office/drawing/2014/main" val="276321280"/>
                    </a:ext>
                  </a:extLst>
                </a:gridCol>
                <a:gridCol w="805732">
                  <a:extLst>
                    <a:ext uri="{9D8B030D-6E8A-4147-A177-3AD203B41FA5}">
                      <a16:colId xmlns="" xmlns:a16="http://schemas.microsoft.com/office/drawing/2014/main" val="4197196937"/>
                    </a:ext>
                  </a:extLst>
                </a:gridCol>
                <a:gridCol w="805732">
                  <a:extLst>
                    <a:ext uri="{9D8B030D-6E8A-4147-A177-3AD203B41FA5}">
                      <a16:colId xmlns="" xmlns:a16="http://schemas.microsoft.com/office/drawing/2014/main" val="1579912708"/>
                    </a:ext>
                  </a:extLst>
                </a:gridCol>
                <a:gridCol w="805732">
                  <a:extLst>
                    <a:ext uri="{9D8B030D-6E8A-4147-A177-3AD203B41FA5}">
                      <a16:colId xmlns="" xmlns:a16="http://schemas.microsoft.com/office/drawing/2014/main" val="458131537"/>
                    </a:ext>
                  </a:extLst>
                </a:gridCol>
              </a:tblGrid>
              <a:tr h="472525">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 xmlns:a16="http://schemas.microsoft.com/office/drawing/2014/main" val="3181353983"/>
                  </a:ext>
                </a:extLst>
              </a:tr>
              <a:tr h="472525">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53071053"/>
                  </a:ext>
                </a:extLst>
              </a:tr>
            </a:tbl>
          </a:graphicData>
        </a:graphic>
      </p:graphicFrame>
      <p:sp>
        <p:nvSpPr>
          <p:cNvPr id="11" name="Oval 10">
            <a:extLst>
              <a:ext uri="{FF2B5EF4-FFF2-40B4-BE49-F238E27FC236}">
                <a16:creationId xmlns="" xmlns:a16="http://schemas.microsoft.com/office/drawing/2014/main" id="{FD78F002-35B9-49CF-4A58-E6365938C7D4}"/>
              </a:ext>
            </a:extLst>
          </p:cNvPr>
          <p:cNvSpPr/>
          <p:nvPr/>
        </p:nvSpPr>
        <p:spPr>
          <a:xfrm>
            <a:off x="9486275" y="1867144"/>
            <a:ext cx="939816" cy="1280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8959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 xmlns:a16="http://schemas.microsoft.com/office/drawing/2014/main" id="{1F120824-E94A-C925-8567-934A2B20A227}"/>
              </a:ext>
            </a:extLst>
          </p:cNvPr>
          <p:cNvGraphicFramePr>
            <a:graphicFrameLocks noGrp="1"/>
          </p:cNvGraphicFramePr>
          <p:nvPr/>
        </p:nvGraphicFramePr>
        <p:xfrm>
          <a:off x="3939153" y="628043"/>
          <a:ext cx="8057320" cy="945050"/>
        </p:xfrm>
        <a:graphic>
          <a:graphicData uri="http://schemas.openxmlformats.org/drawingml/2006/table">
            <a:tbl>
              <a:tblPr firstRow="1" bandRow="1">
                <a:tableStyleId>{5C22544A-7EE6-4342-B048-85BDC9FD1C3A}</a:tableStyleId>
              </a:tblPr>
              <a:tblGrid>
                <a:gridCol w="805732">
                  <a:extLst>
                    <a:ext uri="{9D8B030D-6E8A-4147-A177-3AD203B41FA5}">
                      <a16:colId xmlns="" xmlns:a16="http://schemas.microsoft.com/office/drawing/2014/main" val="1919421954"/>
                    </a:ext>
                  </a:extLst>
                </a:gridCol>
                <a:gridCol w="805732">
                  <a:extLst>
                    <a:ext uri="{9D8B030D-6E8A-4147-A177-3AD203B41FA5}">
                      <a16:colId xmlns="" xmlns:a16="http://schemas.microsoft.com/office/drawing/2014/main" val="2254564917"/>
                    </a:ext>
                  </a:extLst>
                </a:gridCol>
                <a:gridCol w="805732">
                  <a:extLst>
                    <a:ext uri="{9D8B030D-6E8A-4147-A177-3AD203B41FA5}">
                      <a16:colId xmlns="" xmlns:a16="http://schemas.microsoft.com/office/drawing/2014/main" val="3177412756"/>
                    </a:ext>
                  </a:extLst>
                </a:gridCol>
                <a:gridCol w="805732">
                  <a:extLst>
                    <a:ext uri="{9D8B030D-6E8A-4147-A177-3AD203B41FA5}">
                      <a16:colId xmlns="" xmlns:a16="http://schemas.microsoft.com/office/drawing/2014/main" val="2135502495"/>
                    </a:ext>
                  </a:extLst>
                </a:gridCol>
                <a:gridCol w="805732">
                  <a:extLst>
                    <a:ext uri="{9D8B030D-6E8A-4147-A177-3AD203B41FA5}">
                      <a16:colId xmlns="" xmlns:a16="http://schemas.microsoft.com/office/drawing/2014/main" val="3158169314"/>
                    </a:ext>
                  </a:extLst>
                </a:gridCol>
                <a:gridCol w="805732">
                  <a:extLst>
                    <a:ext uri="{9D8B030D-6E8A-4147-A177-3AD203B41FA5}">
                      <a16:colId xmlns="" xmlns:a16="http://schemas.microsoft.com/office/drawing/2014/main" val="3608366018"/>
                    </a:ext>
                  </a:extLst>
                </a:gridCol>
                <a:gridCol w="805732">
                  <a:extLst>
                    <a:ext uri="{9D8B030D-6E8A-4147-A177-3AD203B41FA5}">
                      <a16:colId xmlns="" xmlns:a16="http://schemas.microsoft.com/office/drawing/2014/main" val="276321280"/>
                    </a:ext>
                  </a:extLst>
                </a:gridCol>
                <a:gridCol w="805732">
                  <a:extLst>
                    <a:ext uri="{9D8B030D-6E8A-4147-A177-3AD203B41FA5}">
                      <a16:colId xmlns="" xmlns:a16="http://schemas.microsoft.com/office/drawing/2014/main" val="4197196937"/>
                    </a:ext>
                  </a:extLst>
                </a:gridCol>
                <a:gridCol w="805732">
                  <a:extLst>
                    <a:ext uri="{9D8B030D-6E8A-4147-A177-3AD203B41FA5}">
                      <a16:colId xmlns="" xmlns:a16="http://schemas.microsoft.com/office/drawing/2014/main" val="1579912708"/>
                    </a:ext>
                  </a:extLst>
                </a:gridCol>
                <a:gridCol w="805732">
                  <a:extLst>
                    <a:ext uri="{9D8B030D-6E8A-4147-A177-3AD203B41FA5}">
                      <a16:colId xmlns="" xmlns:a16="http://schemas.microsoft.com/office/drawing/2014/main" val="458131537"/>
                    </a:ext>
                  </a:extLst>
                </a:gridCol>
              </a:tblGrid>
              <a:tr h="472525">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 xmlns:a16="http://schemas.microsoft.com/office/drawing/2014/main" val="3181353983"/>
                  </a:ext>
                </a:extLst>
              </a:tr>
              <a:tr h="472525">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53071053"/>
                  </a:ext>
                </a:extLst>
              </a:tr>
            </a:tbl>
          </a:graphicData>
        </a:graphic>
      </p:graphicFrame>
      <p:sp>
        <p:nvSpPr>
          <p:cNvPr id="5" name="TextBox 4">
            <a:extLst>
              <a:ext uri="{FF2B5EF4-FFF2-40B4-BE49-F238E27FC236}">
                <a16:creationId xmlns="" xmlns:a16="http://schemas.microsoft.com/office/drawing/2014/main" id="{B0833619-BBD2-9072-F137-AC2105706993}"/>
              </a:ext>
            </a:extLst>
          </p:cNvPr>
          <p:cNvSpPr txBox="1"/>
          <p:nvPr/>
        </p:nvSpPr>
        <p:spPr>
          <a:xfrm>
            <a:off x="258308" y="549087"/>
            <a:ext cx="3539771" cy="1477328"/>
          </a:xfrm>
          <a:prstGeom prst="rect">
            <a:avLst/>
          </a:prstGeom>
          <a:noFill/>
          <a:ln w="19050">
            <a:solidFill>
              <a:schemeClr val="tx1"/>
            </a:solidFill>
          </a:ln>
        </p:spPr>
        <p:txBody>
          <a:bodyPr wrap="square" rtlCol="0">
            <a:spAutoFit/>
          </a:bodyPr>
          <a:lstStyle/>
          <a:p>
            <a:r>
              <a:rPr lang="en-US" dirty="0">
                <a:latin typeface="Cambria" panose="02040503050406030204" pitchFamily="18" charset="0"/>
                <a:ea typeface="Cambria" panose="02040503050406030204" pitchFamily="18" charset="0"/>
              </a:rPr>
              <a:t>Low=1, high=10</a:t>
            </a:r>
          </a:p>
          <a:p>
            <a:r>
              <a:rPr lang="en-US" dirty="0">
                <a:latin typeface="Cambria" panose="02040503050406030204" pitchFamily="18" charset="0"/>
                <a:ea typeface="Cambria" panose="02040503050406030204" pitchFamily="18" charset="0"/>
              </a:rPr>
              <a:t>Is low&lt;high? Yes</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6" name="Oval 5">
            <a:extLst>
              <a:ext uri="{FF2B5EF4-FFF2-40B4-BE49-F238E27FC236}">
                <a16:creationId xmlns="" xmlns:a16="http://schemas.microsoft.com/office/drawing/2014/main" id="{269A428C-760B-9C44-0DD6-E3858A553CE8}"/>
              </a:ext>
            </a:extLst>
          </p:cNvPr>
          <p:cNvSpPr/>
          <p:nvPr/>
        </p:nvSpPr>
        <p:spPr>
          <a:xfrm>
            <a:off x="7027997" y="442538"/>
            <a:ext cx="939816" cy="1280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44AFD482-9BD1-98DC-BAF4-4FA55C38B233}"/>
              </a:ext>
            </a:extLst>
          </p:cNvPr>
          <p:cNvSpPr txBox="1"/>
          <p:nvPr/>
        </p:nvSpPr>
        <p:spPr>
          <a:xfrm>
            <a:off x="245055" y="2172479"/>
            <a:ext cx="3539770" cy="1477328"/>
          </a:xfrm>
          <a:prstGeom prst="rect">
            <a:avLst/>
          </a:prstGeom>
          <a:noFill/>
          <a:ln w="19050">
            <a:solidFill>
              <a:schemeClr val="tx1"/>
            </a:solidFill>
          </a:ln>
        </p:spPr>
        <p:txBody>
          <a:bodyPr wrap="square" rtlCol="0">
            <a:spAutoFit/>
          </a:bodyPr>
          <a:lstStyle/>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graphicFrame>
        <p:nvGraphicFramePr>
          <p:cNvPr id="9" name="Table 5">
            <a:extLst>
              <a:ext uri="{FF2B5EF4-FFF2-40B4-BE49-F238E27FC236}">
                <a16:creationId xmlns="" xmlns:a16="http://schemas.microsoft.com/office/drawing/2014/main" id="{1A68FB09-B17D-0897-E65C-F4E30BBA578D}"/>
              </a:ext>
            </a:extLst>
          </p:cNvPr>
          <p:cNvGraphicFramePr>
            <a:graphicFrameLocks noGrp="1"/>
          </p:cNvGraphicFramePr>
          <p:nvPr>
            <p:extLst>
              <p:ext uri="{D42A27DB-BD31-4B8C-83A1-F6EECF244321}">
                <p14:modId xmlns="" xmlns:p14="http://schemas.microsoft.com/office/powerpoint/2010/main" val="3918200342"/>
              </p:ext>
            </p:extLst>
          </p:nvPr>
        </p:nvGraphicFramePr>
        <p:xfrm>
          <a:off x="3939153" y="2406133"/>
          <a:ext cx="8057320" cy="945050"/>
        </p:xfrm>
        <a:graphic>
          <a:graphicData uri="http://schemas.openxmlformats.org/drawingml/2006/table">
            <a:tbl>
              <a:tblPr firstRow="1" bandRow="1">
                <a:tableStyleId>{5C22544A-7EE6-4342-B048-85BDC9FD1C3A}</a:tableStyleId>
              </a:tblPr>
              <a:tblGrid>
                <a:gridCol w="805732">
                  <a:extLst>
                    <a:ext uri="{9D8B030D-6E8A-4147-A177-3AD203B41FA5}">
                      <a16:colId xmlns="" xmlns:a16="http://schemas.microsoft.com/office/drawing/2014/main" val="1919421954"/>
                    </a:ext>
                  </a:extLst>
                </a:gridCol>
                <a:gridCol w="805732">
                  <a:extLst>
                    <a:ext uri="{9D8B030D-6E8A-4147-A177-3AD203B41FA5}">
                      <a16:colId xmlns="" xmlns:a16="http://schemas.microsoft.com/office/drawing/2014/main" val="2254564917"/>
                    </a:ext>
                  </a:extLst>
                </a:gridCol>
                <a:gridCol w="805732">
                  <a:extLst>
                    <a:ext uri="{9D8B030D-6E8A-4147-A177-3AD203B41FA5}">
                      <a16:colId xmlns="" xmlns:a16="http://schemas.microsoft.com/office/drawing/2014/main" val="3177412756"/>
                    </a:ext>
                  </a:extLst>
                </a:gridCol>
                <a:gridCol w="805732">
                  <a:extLst>
                    <a:ext uri="{9D8B030D-6E8A-4147-A177-3AD203B41FA5}">
                      <a16:colId xmlns="" xmlns:a16="http://schemas.microsoft.com/office/drawing/2014/main" val="2135502495"/>
                    </a:ext>
                  </a:extLst>
                </a:gridCol>
                <a:gridCol w="805732">
                  <a:extLst>
                    <a:ext uri="{9D8B030D-6E8A-4147-A177-3AD203B41FA5}">
                      <a16:colId xmlns="" xmlns:a16="http://schemas.microsoft.com/office/drawing/2014/main" val="3158169314"/>
                    </a:ext>
                  </a:extLst>
                </a:gridCol>
                <a:gridCol w="805732">
                  <a:extLst>
                    <a:ext uri="{9D8B030D-6E8A-4147-A177-3AD203B41FA5}">
                      <a16:colId xmlns="" xmlns:a16="http://schemas.microsoft.com/office/drawing/2014/main" val="3608366018"/>
                    </a:ext>
                  </a:extLst>
                </a:gridCol>
                <a:gridCol w="805732">
                  <a:extLst>
                    <a:ext uri="{9D8B030D-6E8A-4147-A177-3AD203B41FA5}">
                      <a16:colId xmlns="" xmlns:a16="http://schemas.microsoft.com/office/drawing/2014/main" val="276321280"/>
                    </a:ext>
                  </a:extLst>
                </a:gridCol>
                <a:gridCol w="805732">
                  <a:extLst>
                    <a:ext uri="{9D8B030D-6E8A-4147-A177-3AD203B41FA5}">
                      <a16:colId xmlns="" xmlns:a16="http://schemas.microsoft.com/office/drawing/2014/main" val="4197196937"/>
                    </a:ext>
                  </a:extLst>
                </a:gridCol>
                <a:gridCol w="805732">
                  <a:extLst>
                    <a:ext uri="{9D8B030D-6E8A-4147-A177-3AD203B41FA5}">
                      <a16:colId xmlns="" xmlns:a16="http://schemas.microsoft.com/office/drawing/2014/main" val="1579912708"/>
                    </a:ext>
                  </a:extLst>
                </a:gridCol>
                <a:gridCol w="805732">
                  <a:extLst>
                    <a:ext uri="{9D8B030D-6E8A-4147-A177-3AD203B41FA5}">
                      <a16:colId xmlns="" xmlns:a16="http://schemas.microsoft.com/office/drawing/2014/main" val="458131537"/>
                    </a:ext>
                  </a:extLst>
                </a:gridCol>
              </a:tblGrid>
              <a:tr h="472525">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 xmlns:a16="http://schemas.microsoft.com/office/drawing/2014/main" val="3181353983"/>
                  </a:ext>
                </a:extLst>
              </a:tr>
              <a:tr h="472525">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53071053"/>
                  </a:ext>
                </a:extLst>
              </a:tr>
            </a:tbl>
          </a:graphicData>
        </a:graphic>
      </p:graphicFrame>
      <p:sp>
        <p:nvSpPr>
          <p:cNvPr id="11" name="Oval 10">
            <a:extLst>
              <a:ext uri="{FF2B5EF4-FFF2-40B4-BE49-F238E27FC236}">
                <a16:creationId xmlns="" xmlns:a16="http://schemas.microsoft.com/office/drawing/2014/main" id="{FD78F002-35B9-49CF-4A58-E6365938C7D4}"/>
              </a:ext>
            </a:extLst>
          </p:cNvPr>
          <p:cNvSpPr/>
          <p:nvPr/>
        </p:nvSpPr>
        <p:spPr>
          <a:xfrm>
            <a:off x="9486275" y="2158688"/>
            <a:ext cx="939816" cy="1280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7802FB3B-FF8E-AE1A-32D4-B2FB7472101D}"/>
              </a:ext>
            </a:extLst>
          </p:cNvPr>
          <p:cNvSpPr txBox="1"/>
          <p:nvPr/>
        </p:nvSpPr>
        <p:spPr>
          <a:xfrm>
            <a:off x="245055" y="3733797"/>
            <a:ext cx="3528316" cy="1754326"/>
          </a:xfrm>
          <a:prstGeom prst="rect">
            <a:avLst/>
          </a:prstGeom>
          <a:noFill/>
          <a:ln w="19050">
            <a:solidFill>
              <a:schemeClr val="tx1"/>
            </a:solidFill>
          </a:ln>
        </p:spPr>
        <p:txBody>
          <a:bodyPr wrap="square" rtlCol="0">
            <a:spAutoFit/>
          </a:bodyPr>
          <a:lstStyle/>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graphicFrame>
        <p:nvGraphicFramePr>
          <p:cNvPr id="7" name="Table 5">
            <a:extLst>
              <a:ext uri="{FF2B5EF4-FFF2-40B4-BE49-F238E27FC236}">
                <a16:creationId xmlns="" xmlns:a16="http://schemas.microsoft.com/office/drawing/2014/main" id="{E78A9AE5-859D-F9DA-DFE3-BA49337B9530}"/>
              </a:ext>
            </a:extLst>
          </p:cNvPr>
          <p:cNvGraphicFramePr>
            <a:graphicFrameLocks noGrp="1"/>
          </p:cNvGraphicFramePr>
          <p:nvPr>
            <p:extLst>
              <p:ext uri="{D42A27DB-BD31-4B8C-83A1-F6EECF244321}">
                <p14:modId xmlns="" xmlns:p14="http://schemas.microsoft.com/office/powerpoint/2010/main" val="3735156645"/>
              </p:ext>
            </p:extLst>
          </p:nvPr>
        </p:nvGraphicFramePr>
        <p:xfrm>
          <a:off x="3939153" y="4173773"/>
          <a:ext cx="8057320" cy="945050"/>
        </p:xfrm>
        <a:graphic>
          <a:graphicData uri="http://schemas.openxmlformats.org/drawingml/2006/table">
            <a:tbl>
              <a:tblPr firstRow="1" bandRow="1">
                <a:tableStyleId>{5C22544A-7EE6-4342-B048-85BDC9FD1C3A}</a:tableStyleId>
              </a:tblPr>
              <a:tblGrid>
                <a:gridCol w="805732">
                  <a:extLst>
                    <a:ext uri="{9D8B030D-6E8A-4147-A177-3AD203B41FA5}">
                      <a16:colId xmlns="" xmlns:a16="http://schemas.microsoft.com/office/drawing/2014/main" val="1919421954"/>
                    </a:ext>
                  </a:extLst>
                </a:gridCol>
                <a:gridCol w="805732">
                  <a:extLst>
                    <a:ext uri="{9D8B030D-6E8A-4147-A177-3AD203B41FA5}">
                      <a16:colId xmlns="" xmlns:a16="http://schemas.microsoft.com/office/drawing/2014/main" val="2254564917"/>
                    </a:ext>
                  </a:extLst>
                </a:gridCol>
                <a:gridCol w="805732">
                  <a:extLst>
                    <a:ext uri="{9D8B030D-6E8A-4147-A177-3AD203B41FA5}">
                      <a16:colId xmlns="" xmlns:a16="http://schemas.microsoft.com/office/drawing/2014/main" val="3177412756"/>
                    </a:ext>
                  </a:extLst>
                </a:gridCol>
                <a:gridCol w="805732">
                  <a:extLst>
                    <a:ext uri="{9D8B030D-6E8A-4147-A177-3AD203B41FA5}">
                      <a16:colId xmlns="" xmlns:a16="http://schemas.microsoft.com/office/drawing/2014/main" val="2135502495"/>
                    </a:ext>
                  </a:extLst>
                </a:gridCol>
                <a:gridCol w="805732">
                  <a:extLst>
                    <a:ext uri="{9D8B030D-6E8A-4147-A177-3AD203B41FA5}">
                      <a16:colId xmlns="" xmlns:a16="http://schemas.microsoft.com/office/drawing/2014/main" val="3158169314"/>
                    </a:ext>
                  </a:extLst>
                </a:gridCol>
                <a:gridCol w="805732">
                  <a:extLst>
                    <a:ext uri="{9D8B030D-6E8A-4147-A177-3AD203B41FA5}">
                      <a16:colId xmlns="" xmlns:a16="http://schemas.microsoft.com/office/drawing/2014/main" val="3608366018"/>
                    </a:ext>
                  </a:extLst>
                </a:gridCol>
                <a:gridCol w="805732">
                  <a:extLst>
                    <a:ext uri="{9D8B030D-6E8A-4147-A177-3AD203B41FA5}">
                      <a16:colId xmlns="" xmlns:a16="http://schemas.microsoft.com/office/drawing/2014/main" val="276321280"/>
                    </a:ext>
                  </a:extLst>
                </a:gridCol>
                <a:gridCol w="805732">
                  <a:extLst>
                    <a:ext uri="{9D8B030D-6E8A-4147-A177-3AD203B41FA5}">
                      <a16:colId xmlns="" xmlns:a16="http://schemas.microsoft.com/office/drawing/2014/main" val="4197196937"/>
                    </a:ext>
                  </a:extLst>
                </a:gridCol>
                <a:gridCol w="805732">
                  <a:extLst>
                    <a:ext uri="{9D8B030D-6E8A-4147-A177-3AD203B41FA5}">
                      <a16:colId xmlns="" xmlns:a16="http://schemas.microsoft.com/office/drawing/2014/main" val="1579912708"/>
                    </a:ext>
                  </a:extLst>
                </a:gridCol>
                <a:gridCol w="805732">
                  <a:extLst>
                    <a:ext uri="{9D8B030D-6E8A-4147-A177-3AD203B41FA5}">
                      <a16:colId xmlns="" xmlns:a16="http://schemas.microsoft.com/office/drawing/2014/main" val="458131537"/>
                    </a:ext>
                  </a:extLst>
                </a:gridCol>
              </a:tblGrid>
              <a:tr h="472525">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 xmlns:a16="http://schemas.microsoft.com/office/drawing/2014/main" val="3181353983"/>
                  </a:ext>
                </a:extLst>
              </a:tr>
              <a:tr h="472525">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53071053"/>
                  </a:ext>
                </a:extLst>
              </a:tr>
            </a:tbl>
          </a:graphicData>
        </a:graphic>
      </p:graphicFrame>
      <p:sp>
        <p:nvSpPr>
          <p:cNvPr id="12" name="Oval 11">
            <a:extLst>
              <a:ext uri="{FF2B5EF4-FFF2-40B4-BE49-F238E27FC236}">
                <a16:creationId xmlns="" xmlns:a16="http://schemas.microsoft.com/office/drawing/2014/main" id="{3141CBD5-5037-C94A-99E7-21347CD7AF26}"/>
              </a:ext>
            </a:extLst>
          </p:cNvPr>
          <p:cNvSpPr/>
          <p:nvPr/>
        </p:nvSpPr>
        <p:spPr>
          <a:xfrm>
            <a:off x="10386335" y="4005841"/>
            <a:ext cx="745492" cy="1280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C37802E7-4FD9-02F3-E1B4-D05A84685AB9}"/>
              </a:ext>
            </a:extLst>
          </p:cNvPr>
          <p:cNvSpPr txBox="1"/>
          <p:nvPr/>
        </p:nvSpPr>
        <p:spPr>
          <a:xfrm>
            <a:off x="245055" y="5675236"/>
            <a:ext cx="2419701" cy="923330"/>
          </a:xfrm>
          <a:prstGeom prst="rect">
            <a:avLst/>
          </a:prstGeom>
          <a:noFill/>
          <a:ln w="12700">
            <a:solidFill>
              <a:schemeClr val="tx1"/>
            </a:solidFill>
          </a:ln>
        </p:spPr>
        <p:txBody>
          <a:bodyPr wrap="none" rtlCol="0">
            <a:spAutoFit/>
          </a:bodyPr>
          <a:lstStyle/>
          <a:p>
            <a:r>
              <a:rPr lang="en-US" dirty="0">
                <a:latin typeface="Cambria" panose="02040503050406030204" pitchFamily="18" charset="0"/>
                <a:ea typeface="Cambria" panose="02040503050406030204" pitchFamily="18" charset="0"/>
              </a:rPr>
              <a:t>Low= 9, high=mid-1=8</a:t>
            </a:r>
          </a:p>
          <a:p>
            <a:r>
              <a:rPr lang="en-US" dirty="0">
                <a:latin typeface="Cambria" panose="02040503050406030204" pitchFamily="18" charset="0"/>
                <a:ea typeface="Cambria" panose="02040503050406030204" pitchFamily="18" charset="0"/>
              </a:rPr>
              <a:t>Is low&lt;high? No</a:t>
            </a:r>
          </a:p>
          <a:p>
            <a:r>
              <a:rPr lang="en-US" dirty="0">
                <a:latin typeface="Cambria" panose="02040503050406030204" pitchFamily="18" charset="0"/>
                <a:ea typeface="Cambria" panose="02040503050406030204" pitchFamily="18" charset="0"/>
              </a:rPr>
              <a:t>          return -1</a:t>
            </a:r>
          </a:p>
        </p:txBody>
      </p:sp>
      <p:sp>
        <p:nvSpPr>
          <p:cNvPr id="15" name="TextBox 14">
            <a:extLst>
              <a:ext uri="{FF2B5EF4-FFF2-40B4-BE49-F238E27FC236}">
                <a16:creationId xmlns="" xmlns:a16="http://schemas.microsoft.com/office/drawing/2014/main" id="{2F875FC2-5904-B369-607F-DCD5ABE5C4F4}"/>
              </a:ext>
            </a:extLst>
          </p:cNvPr>
          <p:cNvSpPr txBox="1"/>
          <p:nvPr/>
        </p:nvSpPr>
        <p:spPr>
          <a:xfrm>
            <a:off x="3939153" y="2406133"/>
            <a:ext cx="4028660" cy="945050"/>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 xmlns:a16="http://schemas.microsoft.com/office/drawing/2014/main" id="{BFCA58EE-3AE2-0191-028A-BC120D89C729}"/>
              </a:ext>
            </a:extLst>
          </p:cNvPr>
          <p:cNvSpPr txBox="1"/>
          <p:nvPr/>
        </p:nvSpPr>
        <p:spPr>
          <a:xfrm>
            <a:off x="258308" y="1103085"/>
            <a:ext cx="3553024"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Mid= (low +high)/2= (1+10)/2= 5</a:t>
            </a:r>
          </a:p>
        </p:txBody>
      </p:sp>
      <p:sp>
        <p:nvSpPr>
          <p:cNvPr id="19" name="TextBox 18">
            <a:extLst>
              <a:ext uri="{FF2B5EF4-FFF2-40B4-BE49-F238E27FC236}">
                <a16:creationId xmlns="" xmlns:a16="http://schemas.microsoft.com/office/drawing/2014/main" id="{13DFD4FB-87AF-CC31-1513-874622FCCF9D}"/>
              </a:ext>
            </a:extLst>
          </p:cNvPr>
          <p:cNvSpPr txBox="1"/>
          <p:nvPr/>
        </p:nvSpPr>
        <p:spPr>
          <a:xfrm>
            <a:off x="245055" y="1380084"/>
            <a:ext cx="2706756"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==a[5]? 69==38? No</a:t>
            </a:r>
          </a:p>
        </p:txBody>
      </p:sp>
      <p:sp>
        <p:nvSpPr>
          <p:cNvPr id="21" name="TextBox 20">
            <a:extLst>
              <a:ext uri="{FF2B5EF4-FFF2-40B4-BE49-F238E27FC236}">
                <a16:creationId xmlns="" xmlns:a16="http://schemas.microsoft.com/office/drawing/2014/main" id="{C1A26A1C-C17E-62B2-448E-4A0500C9AC21}"/>
              </a:ext>
            </a:extLst>
          </p:cNvPr>
          <p:cNvSpPr txBox="1"/>
          <p:nvPr/>
        </p:nvSpPr>
        <p:spPr>
          <a:xfrm>
            <a:off x="258307" y="1683948"/>
            <a:ext cx="2693503"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&gt;a[5]?  69 &gt; 38? yes</a:t>
            </a:r>
            <a:endParaRPr lang="en-US" dirty="0"/>
          </a:p>
        </p:txBody>
      </p:sp>
      <p:sp>
        <p:nvSpPr>
          <p:cNvPr id="23" name="TextBox 22">
            <a:extLst>
              <a:ext uri="{FF2B5EF4-FFF2-40B4-BE49-F238E27FC236}">
                <a16:creationId xmlns="" xmlns:a16="http://schemas.microsoft.com/office/drawing/2014/main" id="{0BA7BEE4-8D08-A6CD-08A8-A19878E3EA16}"/>
              </a:ext>
            </a:extLst>
          </p:cNvPr>
          <p:cNvSpPr txBox="1"/>
          <p:nvPr/>
        </p:nvSpPr>
        <p:spPr>
          <a:xfrm>
            <a:off x="245055" y="2158688"/>
            <a:ext cx="2690191"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Low=mid+1 = 6, high=10</a:t>
            </a:r>
          </a:p>
        </p:txBody>
      </p:sp>
      <p:sp>
        <p:nvSpPr>
          <p:cNvPr id="25" name="TextBox 24">
            <a:extLst>
              <a:ext uri="{FF2B5EF4-FFF2-40B4-BE49-F238E27FC236}">
                <a16:creationId xmlns="" xmlns:a16="http://schemas.microsoft.com/office/drawing/2014/main" id="{42721A2C-6208-5FDE-A1BB-F902AAC20A3C}"/>
              </a:ext>
            </a:extLst>
          </p:cNvPr>
          <p:cNvSpPr txBox="1"/>
          <p:nvPr/>
        </p:nvSpPr>
        <p:spPr>
          <a:xfrm>
            <a:off x="245055" y="2430011"/>
            <a:ext cx="1868557"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low&lt;high? Yes</a:t>
            </a:r>
          </a:p>
        </p:txBody>
      </p:sp>
      <p:sp>
        <p:nvSpPr>
          <p:cNvPr id="27" name="TextBox 26">
            <a:extLst>
              <a:ext uri="{FF2B5EF4-FFF2-40B4-BE49-F238E27FC236}">
                <a16:creationId xmlns="" xmlns:a16="http://schemas.microsoft.com/office/drawing/2014/main" id="{5F405197-EE90-711E-89F6-1D139646D696}"/>
              </a:ext>
            </a:extLst>
          </p:cNvPr>
          <p:cNvSpPr txBox="1"/>
          <p:nvPr/>
        </p:nvSpPr>
        <p:spPr>
          <a:xfrm>
            <a:off x="235283" y="2770527"/>
            <a:ext cx="3553024"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Mid= (low +high)/2= (6+10)/2= 8</a:t>
            </a:r>
            <a:endParaRPr lang="en-US" dirty="0"/>
          </a:p>
        </p:txBody>
      </p:sp>
      <p:sp>
        <p:nvSpPr>
          <p:cNvPr id="29" name="TextBox 28">
            <a:extLst>
              <a:ext uri="{FF2B5EF4-FFF2-40B4-BE49-F238E27FC236}">
                <a16:creationId xmlns="" xmlns:a16="http://schemas.microsoft.com/office/drawing/2014/main" id="{2E1EBD56-0DA5-C031-364B-632FDA79A189}"/>
              </a:ext>
            </a:extLst>
          </p:cNvPr>
          <p:cNvSpPr txBox="1"/>
          <p:nvPr/>
        </p:nvSpPr>
        <p:spPr>
          <a:xfrm>
            <a:off x="258307" y="3048750"/>
            <a:ext cx="2716696"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==a[8]? 69==62  No</a:t>
            </a:r>
            <a:endParaRPr lang="en-US" dirty="0"/>
          </a:p>
        </p:txBody>
      </p:sp>
      <p:sp>
        <p:nvSpPr>
          <p:cNvPr id="31" name="TextBox 30">
            <a:extLst>
              <a:ext uri="{FF2B5EF4-FFF2-40B4-BE49-F238E27FC236}">
                <a16:creationId xmlns="" xmlns:a16="http://schemas.microsoft.com/office/drawing/2014/main" id="{6D60AF84-28D2-391F-C360-9D5C9E8732ED}"/>
              </a:ext>
            </a:extLst>
          </p:cNvPr>
          <p:cNvSpPr txBox="1"/>
          <p:nvPr/>
        </p:nvSpPr>
        <p:spPr>
          <a:xfrm>
            <a:off x="269168" y="3317406"/>
            <a:ext cx="2623930"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&gt;a[8]?    69&gt;62? yes</a:t>
            </a:r>
            <a:endParaRPr lang="en-US" dirty="0"/>
          </a:p>
        </p:txBody>
      </p:sp>
      <p:sp>
        <p:nvSpPr>
          <p:cNvPr id="32" name="TextBox 31">
            <a:extLst>
              <a:ext uri="{FF2B5EF4-FFF2-40B4-BE49-F238E27FC236}">
                <a16:creationId xmlns="" xmlns:a16="http://schemas.microsoft.com/office/drawing/2014/main" id="{48C93383-A919-84D2-FBF4-3E02C59EB10D}"/>
              </a:ext>
            </a:extLst>
          </p:cNvPr>
          <p:cNvSpPr txBox="1"/>
          <p:nvPr/>
        </p:nvSpPr>
        <p:spPr>
          <a:xfrm>
            <a:off x="3851088" y="4170973"/>
            <a:ext cx="6510427" cy="945050"/>
          </a:xfrm>
          <a:prstGeom prst="rect">
            <a:avLst/>
          </a:prstGeom>
          <a:solidFill>
            <a:schemeClr val="bg1"/>
          </a:solidFill>
        </p:spPr>
        <p:txBody>
          <a:bodyPr wrap="square" rtlCol="0">
            <a:spAutoFit/>
          </a:bodyPr>
          <a:lstStyle/>
          <a:p>
            <a:endParaRPr lang="en-US" dirty="0"/>
          </a:p>
        </p:txBody>
      </p:sp>
      <p:sp>
        <p:nvSpPr>
          <p:cNvPr id="34" name="TextBox 33">
            <a:extLst>
              <a:ext uri="{FF2B5EF4-FFF2-40B4-BE49-F238E27FC236}">
                <a16:creationId xmlns="" xmlns:a16="http://schemas.microsoft.com/office/drawing/2014/main" id="{FB265467-6526-4C51-43E7-6717C1A6EDF8}"/>
              </a:ext>
            </a:extLst>
          </p:cNvPr>
          <p:cNvSpPr txBox="1"/>
          <p:nvPr/>
        </p:nvSpPr>
        <p:spPr>
          <a:xfrm>
            <a:off x="235283" y="3734661"/>
            <a:ext cx="2885660"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Low=mid+1 = 9, high=10</a:t>
            </a:r>
          </a:p>
        </p:txBody>
      </p:sp>
      <p:sp>
        <p:nvSpPr>
          <p:cNvPr id="36" name="TextBox 35">
            <a:extLst>
              <a:ext uri="{FF2B5EF4-FFF2-40B4-BE49-F238E27FC236}">
                <a16:creationId xmlns="" xmlns:a16="http://schemas.microsoft.com/office/drawing/2014/main" id="{00794B62-04D4-1669-FB35-4792F0E8B304}"/>
              </a:ext>
            </a:extLst>
          </p:cNvPr>
          <p:cNvSpPr txBox="1"/>
          <p:nvPr/>
        </p:nvSpPr>
        <p:spPr>
          <a:xfrm>
            <a:off x="238428" y="4033210"/>
            <a:ext cx="1881809"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low&lt;high? Yes</a:t>
            </a:r>
            <a:endParaRPr lang="en-US" dirty="0"/>
          </a:p>
        </p:txBody>
      </p:sp>
      <p:sp>
        <p:nvSpPr>
          <p:cNvPr id="38" name="TextBox 37">
            <a:extLst>
              <a:ext uri="{FF2B5EF4-FFF2-40B4-BE49-F238E27FC236}">
                <a16:creationId xmlns="" xmlns:a16="http://schemas.microsoft.com/office/drawing/2014/main" id="{6D903592-0852-0C22-FDD4-568F34FAE3C1}"/>
              </a:ext>
            </a:extLst>
          </p:cNvPr>
          <p:cNvSpPr txBox="1"/>
          <p:nvPr/>
        </p:nvSpPr>
        <p:spPr>
          <a:xfrm>
            <a:off x="222031" y="4316211"/>
            <a:ext cx="3553024"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Mid= (low +high)/2= (9+10)/2= 9</a:t>
            </a:r>
          </a:p>
        </p:txBody>
      </p:sp>
      <p:sp>
        <p:nvSpPr>
          <p:cNvPr id="40" name="TextBox 39">
            <a:extLst>
              <a:ext uri="{FF2B5EF4-FFF2-40B4-BE49-F238E27FC236}">
                <a16:creationId xmlns="" xmlns:a16="http://schemas.microsoft.com/office/drawing/2014/main" id="{79656B88-4617-277D-BE30-AB3495D5CAC0}"/>
              </a:ext>
            </a:extLst>
          </p:cNvPr>
          <p:cNvSpPr txBox="1"/>
          <p:nvPr/>
        </p:nvSpPr>
        <p:spPr>
          <a:xfrm>
            <a:off x="246710" y="4569050"/>
            <a:ext cx="2716696"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==a[8]? 69==70  No</a:t>
            </a:r>
            <a:endParaRPr lang="en-US" dirty="0"/>
          </a:p>
        </p:txBody>
      </p:sp>
      <p:sp>
        <p:nvSpPr>
          <p:cNvPr id="42" name="TextBox 41">
            <a:extLst>
              <a:ext uri="{FF2B5EF4-FFF2-40B4-BE49-F238E27FC236}">
                <a16:creationId xmlns="" xmlns:a16="http://schemas.microsoft.com/office/drawing/2014/main" id="{6C3BED76-B072-FEEF-046D-D2B76419706F}"/>
              </a:ext>
            </a:extLst>
          </p:cNvPr>
          <p:cNvSpPr txBox="1"/>
          <p:nvPr/>
        </p:nvSpPr>
        <p:spPr>
          <a:xfrm>
            <a:off x="248535" y="4825547"/>
            <a:ext cx="2623930"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&gt;a[8]?    69&gt;70? No</a:t>
            </a:r>
          </a:p>
        </p:txBody>
      </p:sp>
      <p:sp>
        <p:nvSpPr>
          <p:cNvPr id="44" name="TextBox 43">
            <a:extLst>
              <a:ext uri="{FF2B5EF4-FFF2-40B4-BE49-F238E27FC236}">
                <a16:creationId xmlns="" xmlns:a16="http://schemas.microsoft.com/office/drawing/2014/main" id="{F6AE4F5F-FEDE-2FD6-9567-3D5D9CD4F825}"/>
              </a:ext>
            </a:extLst>
          </p:cNvPr>
          <p:cNvSpPr txBox="1"/>
          <p:nvPr/>
        </p:nvSpPr>
        <p:spPr>
          <a:xfrm>
            <a:off x="246739" y="5116023"/>
            <a:ext cx="2623930"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&lt;a[8]?    69&lt;70? Yes </a:t>
            </a:r>
          </a:p>
        </p:txBody>
      </p:sp>
      <p:sp>
        <p:nvSpPr>
          <p:cNvPr id="45" name="TextBox 44">
            <a:extLst>
              <a:ext uri="{FF2B5EF4-FFF2-40B4-BE49-F238E27FC236}">
                <a16:creationId xmlns="" xmlns:a16="http://schemas.microsoft.com/office/drawing/2014/main" id="{1FD37233-7418-AEA3-D614-F140ACC2FC51}"/>
              </a:ext>
            </a:extLst>
          </p:cNvPr>
          <p:cNvSpPr txBox="1"/>
          <p:nvPr/>
        </p:nvSpPr>
        <p:spPr>
          <a:xfrm>
            <a:off x="3939153" y="68662"/>
            <a:ext cx="2587953" cy="369332"/>
          </a:xfrm>
          <a:prstGeom prst="rect">
            <a:avLst/>
          </a:prstGeom>
          <a:solidFill>
            <a:schemeClr val="accent5">
              <a:lumMod val="60000"/>
              <a:lumOff val="40000"/>
            </a:schemeClr>
          </a:solidFill>
        </p:spPr>
        <p:txBody>
          <a:bodyPr wrap="none" rtlCol="0">
            <a:spAutoFit/>
          </a:bodyPr>
          <a:lstStyle/>
          <a:p>
            <a:r>
              <a:rPr lang="en-US" b="1" dirty="0"/>
              <a:t>Element to search </a:t>
            </a:r>
            <a:r>
              <a:rPr lang="en-US" b="1" dirty="0" err="1"/>
              <a:t>ele</a:t>
            </a:r>
            <a:r>
              <a:rPr lang="en-US" b="1" dirty="0"/>
              <a:t>=69</a:t>
            </a:r>
          </a:p>
        </p:txBody>
      </p:sp>
    </p:spTree>
    <p:extLst>
      <p:ext uri="{BB962C8B-B14F-4D97-AF65-F5344CB8AC3E}">
        <p14:creationId xmlns="" xmlns:p14="http://schemas.microsoft.com/office/powerpoint/2010/main" val="206543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3" grpId="0" animBg="1"/>
      <p:bldP spid="12" grpId="0" animBg="1"/>
      <p:bldP spid="14" grpId="0" animBg="1"/>
      <p:bldP spid="15" grpId="0" animBg="1"/>
      <p:bldP spid="17" grpId="0"/>
      <p:bldP spid="19" grpId="0"/>
      <p:bldP spid="21" grpId="0"/>
      <p:bldP spid="23" grpId="0"/>
      <p:bldP spid="25" grpId="0"/>
      <p:bldP spid="27" grpId="0"/>
      <p:bldP spid="29" grpId="0"/>
      <p:bldP spid="31" grpId="0"/>
      <p:bldP spid="32" grpId="0" animBg="1"/>
      <p:bldP spid="34" grpId="0"/>
      <p:bldP spid="36" grpId="0"/>
      <p:bldP spid="38" grpId="0"/>
      <p:bldP spid="40" grpId="0"/>
      <p:bldP spid="42"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CF9D31-1B35-3B68-DDA4-F308D1594FF9}"/>
              </a:ext>
            </a:extLst>
          </p:cNvPr>
          <p:cNvSpPr>
            <a:spLocks noGrp="1"/>
          </p:cNvSpPr>
          <p:nvPr>
            <p:ph type="title"/>
          </p:nvPr>
        </p:nvSpPr>
        <p:spPr>
          <a:xfrm>
            <a:off x="612913" y="404882"/>
            <a:ext cx="10515600" cy="854075"/>
          </a:xfrm>
        </p:spPr>
        <p:txBody>
          <a:bodyPr/>
          <a:lstStyle/>
          <a:p>
            <a:r>
              <a:rPr lang="en-US" dirty="0"/>
              <a:t>Example- Algorithm specification</a:t>
            </a:r>
          </a:p>
        </p:txBody>
      </p:sp>
      <p:sp>
        <p:nvSpPr>
          <p:cNvPr id="3" name="Content Placeholder 2">
            <a:extLst>
              <a:ext uri="{FF2B5EF4-FFF2-40B4-BE49-F238E27FC236}">
                <a16:creationId xmlns="" xmlns:a16="http://schemas.microsoft.com/office/drawing/2014/main" id="{764E6F8B-C550-6258-E7FB-3F9982507FAD}"/>
              </a:ext>
            </a:extLst>
          </p:cNvPr>
          <p:cNvSpPr>
            <a:spLocks noGrp="1"/>
          </p:cNvSpPr>
          <p:nvPr>
            <p:ph idx="1"/>
          </p:nvPr>
        </p:nvSpPr>
        <p:spPr>
          <a:xfrm>
            <a:off x="838200" y="1510748"/>
            <a:ext cx="10515600" cy="4666215"/>
          </a:xfrm>
        </p:spPr>
        <p:txBody>
          <a:bodyPr/>
          <a:lstStyle/>
          <a:p>
            <a:pPr marL="0" indent="0">
              <a:buNone/>
            </a:pPr>
            <a:r>
              <a:rPr lang="en-US" dirty="0">
                <a:latin typeface="Cambria" panose="02040503050406030204" pitchFamily="18" charset="0"/>
                <a:ea typeface="Cambria" panose="02040503050406030204" pitchFamily="18" charset="0"/>
              </a:rPr>
              <a:t>1. Algorithm Max(A, n) </a:t>
            </a:r>
          </a:p>
          <a:p>
            <a:pPr marL="0" indent="0">
              <a:buNone/>
            </a:pPr>
            <a:r>
              <a:rPr lang="en-US" dirty="0">
                <a:latin typeface="Cambria" panose="02040503050406030204" pitchFamily="18" charset="0"/>
                <a:ea typeface="Cambria" panose="02040503050406030204" pitchFamily="18" charset="0"/>
              </a:rPr>
              <a:t>2. // A is an array of size n. </a:t>
            </a:r>
          </a:p>
          <a:p>
            <a:pPr marL="0" indent="0">
              <a:buNone/>
            </a:pPr>
            <a:r>
              <a:rPr lang="en-US" dirty="0">
                <a:latin typeface="Cambria" panose="02040503050406030204" pitchFamily="18" charset="0"/>
                <a:ea typeface="Cambria" panose="02040503050406030204" pitchFamily="18" charset="0"/>
              </a:rPr>
              <a:t>3. { </a:t>
            </a:r>
          </a:p>
          <a:p>
            <a:pPr marL="514350" indent="-514350">
              <a:buAutoNum type="arabicPlain" startAt="4"/>
            </a:pPr>
            <a:r>
              <a:rPr lang="en-US" dirty="0">
                <a:latin typeface="Cambria" panose="02040503050406030204" pitchFamily="18" charset="0"/>
                <a:ea typeface="Cambria" panose="02040503050406030204" pitchFamily="18" charset="0"/>
              </a:rPr>
              <a:t>      Result:=A[1]; </a:t>
            </a:r>
          </a:p>
          <a:p>
            <a:pPr marL="514350" indent="-514350">
              <a:buAutoNum type="arabicPlain" startAt="4"/>
            </a:pPr>
            <a:r>
              <a:rPr lang="en-US" dirty="0">
                <a:latin typeface="Cambria" panose="02040503050406030204" pitchFamily="18" charset="0"/>
                <a:ea typeface="Cambria" panose="02040503050406030204" pitchFamily="18" charset="0"/>
              </a:rPr>
              <a:t>      for </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:=2 to n do </a:t>
            </a:r>
          </a:p>
          <a:p>
            <a:pPr marL="514350" indent="-514350">
              <a:buAutoNum type="arabicPlain" startAt="4"/>
            </a:pPr>
            <a:r>
              <a:rPr lang="en-US" dirty="0">
                <a:latin typeface="Cambria" panose="02040503050406030204" pitchFamily="18" charset="0"/>
                <a:ea typeface="Cambria" panose="02040503050406030204" pitchFamily="18" charset="0"/>
              </a:rPr>
              <a:t>            if A[</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 &gt; Result then Result:=A[</a:t>
            </a:r>
            <a:r>
              <a:rPr lang="en-US" dirty="0" err="1">
                <a:latin typeface="Cambria" panose="02040503050406030204" pitchFamily="18" charset="0"/>
                <a:ea typeface="Cambria" panose="02040503050406030204" pitchFamily="18" charset="0"/>
              </a:rPr>
              <a:t>i</a:t>
            </a:r>
            <a:r>
              <a:rPr lang="en-US" dirty="0">
                <a:latin typeface="Cambria" panose="02040503050406030204" pitchFamily="18" charset="0"/>
                <a:ea typeface="Cambria" panose="02040503050406030204" pitchFamily="18" charset="0"/>
              </a:rPr>
              <a:t>];</a:t>
            </a:r>
          </a:p>
          <a:p>
            <a:pPr marL="514350" indent="-514350">
              <a:buAutoNum type="arabicPlain" startAt="4"/>
            </a:pPr>
            <a:r>
              <a:rPr lang="en-US" dirty="0">
                <a:latin typeface="Cambria" panose="02040503050406030204" pitchFamily="18" charset="0"/>
                <a:ea typeface="Cambria" panose="02040503050406030204" pitchFamily="18" charset="0"/>
              </a:rPr>
              <a:t>       return Result;</a:t>
            </a:r>
          </a:p>
          <a:p>
            <a:pPr marL="514350" indent="-514350">
              <a:buAutoNum type="arabicPlain" startAt="4"/>
            </a:pPr>
            <a:r>
              <a:rPr lang="en-US" dirty="0">
                <a:latin typeface="Cambria" panose="02040503050406030204" pitchFamily="18" charset="0"/>
                <a:ea typeface="Cambria" panose="02040503050406030204" pitchFamily="18" charset="0"/>
              </a:rPr>
              <a:t> }</a:t>
            </a:r>
          </a:p>
        </p:txBody>
      </p:sp>
    </p:spTree>
    <p:extLst>
      <p:ext uri="{BB962C8B-B14F-4D97-AF65-F5344CB8AC3E}">
        <p14:creationId xmlns="" xmlns:p14="http://schemas.microsoft.com/office/powerpoint/2010/main" val="501209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 xmlns:a16="http://schemas.microsoft.com/office/drawing/2014/main" id="{1F120824-E94A-C925-8567-934A2B20A227}"/>
              </a:ext>
            </a:extLst>
          </p:cNvPr>
          <p:cNvGraphicFramePr>
            <a:graphicFrameLocks noGrp="1"/>
          </p:cNvGraphicFramePr>
          <p:nvPr/>
        </p:nvGraphicFramePr>
        <p:xfrm>
          <a:off x="3939153" y="628043"/>
          <a:ext cx="8057320" cy="945050"/>
        </p:xfrm>
        <a:graphic>
          <a:graphicData uri="http://schemas.openxmlformats.org/drawingml/2006/table">
            <a:tbl>
              <a:tblPr firstRow="1" bandRow="1">
                <a:tableStyleId>{5C22544A-7EE6-4342-B048-85BDC9FD1C3A}</a:tableStyleId>
              </a:tblPr>
              <a:tblGrid>
                <a:gridCol w="805732">
                  <a:extLst>
                    <a:ext uri="{9D8B030D-6E8A-4147-A177-3AD203B41FA5}">
                      <a16:colId xmlns="" xmlns:a16="http://schemas.microsoft.com/office/drawing/2014/main" val="1919421954"/>
                    </a:ext>
                  </a:extLst>
                </a:gridCol>
                <a:gridCol w="805732">
                  <a:extLst>
                    <a:ext uri="{9D8B030D-6E8A-4147-A177-3AD203B41FA5}">
                      <a16:colId xmlns="" xmlns:a16="http://schemas.microsoft.com/office/drawing/2014/main" val="2254564917"/>
                    </a:ext>
                  </a:extLst>
                </a:gridCol>
                <a:gridCol w="805732">
                  <a:extLst>
                    <a:ext uri="{9D8B030D-6E8A-4147-A177-3AD203B41FA5}">
                      <a16:colId xmlns="" xmlns:a16="http://schemas.microsoft.com/office/drawing/2014/main" val="3177412756"/>
                    </a:ext>
                  </a:extLst>
                </a:gridCol>
                <a:gridCol w="805732">
                  <a:extLst>
                    <a:ext uri="{9D8B030D-6E8A-4147-A177-3AD203B41FA5}">
                      <a16:colId xmlns="" xmlns:a16="http://schemas.microsoft.com/office/drawing/2014/main" val="2135502495"/>
                    </a:ext>
                  </a:extLst>
                </a:gridCol>
                <a:gridCol w="805732">
                  <a:extLst>
                    <a:ext uri="{9D8B030D-6E8A-4147-A177-3AD203B41FA5}">
                      <a16:colId xmlns="" xmlns:a16="http://schemas.microsoft.com/office/drawing/2014/main" val="3158169314"/>
                    </a:ext>
                  </a:extLst>
                </a:gridCol>
                <a:gridCol w="805732">
                  <a:extLst>
                    <a:ext uri="{9D8B030D-6E8A-4147-A177-3AD203B41FA5}">
                      <a16:colId xmlns="" xmlns:a16="http://schemas.microsoft.com/office/drawing/2014/main" val="3608366018"/>
                    </a:ext>
                  </a:extLst>
                </a:gridCol>
                <a:gridCol w="805732">
                  <a:extLst>
                    <a:ext uri="{9D8B030D-6E8A-4147-A177-3AD203B41FA5}">
                      <a16:colId xmlns="" xmlns:a16="http://schemas.microsoft.com/office/drawing/2014/main" val="276321280"/>
                    </a:ext>
                  </a:extLst>
                </a:gridCol>
                <a:gridCol w="805732">
                  <a:extLst>
                    <a:ext uri="{9D8B030D-6E8A-4147-A177-3AD203B41FA5}">
                      <a16:colId xmlns="" xmlns:a16="http://schemas.microsoft.com/office/drawing/2014/main" val="4197196937"/>
                    </a:ext>
                  </a:extLst>
                </a:gridCol>
                <a:gridCol w="805732">
                  <a:extLst>
                    <a:ext uri="{9D8B030D-6E8A-4147-A177-3AD203B41FA5}">
                      <a16:colId xmlns="" xmlns:a16="http://schemas.microsoft.com/office/drawing/2014/main" val="1579912708"/>
                    </a:ext>
                  </a:extLst>
                </a:gridCol>
                <a:gridCol w="805732">
                  <a:extLst>
                    <a:ext uri="{9D8B030D-6E8A-4147-A177-3AD203B41FA5}">
                      <a16:colId xmlns="" xmlns:a16="http://schemas.microsoft.com/office/drawing/2014/main" val="458131537"/>
                    </a:ext>
                  </a:extLst>
                </a:gridCol>
              </a:tblGrid>
              <a:tr h="472525">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 xmlns:a16="http://schemas.microsoft.com/office/drawing/2014/main" val="3181353983"/>
                  </a:ext>
                </a:extLst>
              </a:tr>
              <a:tr h="472525">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53071053"/>
                  </a:ext>
                </a:extLst>
              </a:tr>
            </a:tbl>
          </a:graphicData>
        </a:graphic>
      </p:graphicFrame>
      <p:sp>
        <p:nvSpPr>
          <p:cNvPr id="5" name="TextBox 4">
            <a:extLst>
              <a:ext uri="{FF2B5EF4-FFF2-40B4-BE49-F238E27FC236}">
                <a16:creationId xmlns="" xmlns:a16="http://schemas.microsoft.com/office/drawing/2014/main" id="{B0833619-BBD2-9072-F137-AC2105706993}"/>
              </a:ext>
            </a:extLst>
          </p:cNvPr>
          <p:cNvSpPr txBox="1"/>
          <p:nvPr/>
        </p:nvSpPr>
        <p:spPr>
          <a:xfrm>
            <a:off x="258308" y="284047"/>
            <a:ext cx="3539771" cy="1477328"/>
          </a:xfrm>
          <a:prstGeom prst="rect">
            <a:avLst/>
          </a:prstGeom>
          <a:noFill/>
          <a:ln w="19050">
            <a:solidFill>
              <a:schemeClr val="tx1"/>
            </a:solidFill>
          </a:ln>
        </p:spPr>
        <p:txBody>
          <a:bodyPr wrap="square" rtlCol="0">
            <a:spAutoFit/>
          </a:bodyPr>
          <a:lstStyle/>
          <a:p>
            <a:r>
              <a:rPr lang="en-US" dirty="0">
                <a:latin typeface="Cambria" panose="02040503050406030204" pitchFamily="18" charset="0"/>
                <a:ea typeface="Cambria" panose="02040503050406030204" pitchFamily="18" charset="0"/>
              </a:rPr>
              <a:t>Low=1, high=10</a:t>
            </a:r>
          </a:p>
          <a:p>
            <a:r>
              <a:rPr lang="en-US" dirty="0">
                <a:latin typeface="Cambria" panose="02040503050406030204" pitchFamily="18" charset="0"/>
                <a:ea typeface="Cambria" panose="02040503050406030204" pitchFamily="18" charset="0"/>
              </a:rPr>
              <a:t>Is low&lt;=high? Yes</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
        <p:nvSpPr>
          <p:cNvPr id="6" name="Oval 5">
            <a:extLst>
              <a:ext uri="{FF2B5EF4-FFF2-40B4-BE49-F238E27FC236}">
                <a16:creationId xmlns="" xmlns:a16="http://schemas.microsoft.com/office/drawing/2014/main" id="{269A428C-760B-9C44-0DD6-E3858A553CE8}"/>
              </a:ext>
            </a:extLst>
          </p:cNvPr>
          <p:cNvSpPr/>
          <p:nvPr/>
        </p:nvSpPr>
        <p:spPr>
          <a:xfrm>
            <a:off x="7082589" y="442538"/>
            <a:ext cx="939816" cy="1280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44AFD482-9BD1-98DC-BAF4-4FA55C38B233}"/>
              </a:ext>
            </a:extLst>
          </p:cNvPr>
          <p:cNvSpPr txBox="1"/>
          <p:nvPr/>
        </p:nvSpPr>
        <p:spPr>
          <a:xfrm>
            <a:off x="243371" y="1947059"/>
            <a:ext cx="3539770" cy="1754326"/>
          </a:xfrm>
          <a:prstGeom prst="rect">
            <a:avLst/>
          </a:prstGeom>
          <a:noFill/>
          <a:ln w="19050">
            <a:solidFill>
              <a:schemeClr val="tx1"/>
            </a:solidFill>
          </a:ln>
        </p:spPr>
        <p:txBody>
          <a:bodyPr wrap="square" rtlCol="0">
            <a:spAutoFit/>
          </a:bodyPr>
          <a:lstStyle/>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graphicFrame>
        <p:nvGraphicFramePr>
          <p:cNvPr id="9" name="Table 5">
            <a:extLst>
              <a:ext uri="{FF2B5EF4-FFF2-40B4-BE49-F238E27FC236}">
                <a16:creationId xmlns="" xmlns:a16="http://schemas.microsoft.com/office/drawing/2014/main" id="{1A68FB09-B17D-0897-E65C-F4E30BBA578D}"/>
              </a:ext>
            </a:extLst>
          </p:cNvPr>
          <p:cNvGraphicFramePr>
            <a:graphicFrameLocks noGrp="1"/>
          </p:cNvGraphicFramePr>
          <p:nvPr/>
        </p:nvGraphicFramePr>
        <p:xfrm>
          <a:off x="3939153" y="2406133"/>
          <a:ext cx="8057320" cy="945050"/>
        </p:xfrm>
        <a:graphic>
          <a:graphicData uri="http://schemas.openxmlformats.org/drawingml/2006/table">
            <a:tbl>
              <a:tblPr firstRow="1" bandRow="1">
                <a:tableStyleId>{5C22544A-7EE6-4342-B048-85BDC9FD1C3A}</a:tableStyleId>
              </a:tblPr>
              <a:tblGrid>
                <a:gridCol w="805732">
                  <a:extLst>
                    <a:ext uri="{9D8B030D-6E8A-4147-A177-3AD203B41FA5}">
                      <a16:colId xmlns="" xmlns:a16="http://schemas.microsoft.com/office/drawing/2014/main" val="1919421954"/>
                    </a:ext>
                  </a:extLst>
                </a:gridCol>
                <a:gridCol w="805732">
                  <a:extLst>
                    <a:ext uri="{9D8B030D-6E8A-4147-A177-3AD203B41FA5}">
                      <a16:colId xmlns="" xmlns:a16="http://schemas.microsoft.com/office/drawing/2014/main" val="2254564917"/>
                    </a:ext>
                  </a:extLst>
                </a:gridCol>
                <a:gridCol w="805732">
                  <a:extLst>
                    <a:ext uri="{9D8B030D-6E8A-4147-A177-3AD203B41FA5}">
                      <a16:colId xmlns="" xmlns:a16="http://schemas.microsoft.com/office/drawing/2014/main" val="3177412756"/>
                    </a:ext>
                  </a:extLst>
                </a:gridCol>
                <a:gridCol w="805732">
                  <a:extLst>
                    <a:ext uri="{9D8B030D-6E8A-4147-A177-3AD203B41FA5}">
                      <a16:colId xmlns="" xmlns:a16="http://schemas.microsoft.com/office/drawing/2014/main" val="2135502495"/>
                    </a:ext>
                  </a:extLst>
                </a:gridCol>
                <a:gridCol w="805732">
                  <a:extLst>
                    <a:ext uri="{9D8B030D-6E8A-4147-A177-3AD203B41FA5}">
                      <a16:colId xmlns="" xmlns:a16="http://schemas.microsoft.com/office/drawing/2014/main" val="3158169314"/>
                    </a:ext>
                  </a:extLst>
                </a:gridCol>
                <a:gridCol w="805732">
                  <a:extLst>
                    <a:ext uri="{9D8B030D-6E8A-4147-A177-3AD203B41FA5}">
                      <a16:colId xmlns="" xmlns:a16="http://schemas.microsoft.com/office/drawing/2014/main" val="3608366018"/>
                    </a:ext>
                  </a:extLst>
                </a:gridCol>
                <a:gridCol w="805732">
                  <a:extLst>
                    <a:ext uri="{9D8B030D-6E8A-4147-A177-3AD203B41FA5}">
                      <a16:colId xmlns="" xmlns:a16="http://schemas.microsoft.com/office/drawing/2014/main" val="276321280"/>
                    </a:ext>
                  </a:extLst>
                </a:gridCol>
                <a:gridCol w="805732">
                  <a:extLst>
                    <a:ext uri="{9D8B030D-6E8A-4147-A177-3AD203B41FA5}">
                      <a16:colId xmlns="" xmlns:a16="http://schemas.microsoft.com/office/drawing/2014/main" val="4197196937"/>
                    </a:ext>
                  </a:extLst>
                </a:gridCol>
                <a:gridCol w="805732">
                  <a:extLst>
                    <a:ext uri="{9D8B030D-6E8A-4147-A177-3AD203B41FA5}">
                      <a16:colId xmlns="" xmlns:a16="http://schemas.microsoft.com/office/drawing/2014/main" val="1579912708"/>
                    </a:ext>
                  </a:extLst>
                </a:gridCol>
                <a:gridCol w="805732">
                  <a:extLst>
                    <a:ext uri="{9D8B030D-6E8A-4147-A177-3AD203B41FA5}">
                      <a16:colId xmlns="" xmlns:a16="http://schemas.microsoft.com/office/drawing/2014/main" val="458131537"/>
                    </a:ext>
                  </a:extLst>
                </a:gridCol>
              </a:tblGrid>
              <a:tr h="472525">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 xmlns:a16="http://schemas.microsoft.com/office/drawing/2014/main" val="3181353983"/>
                  </a:ext>
                </a:extLst>
              </a:tr>
              <a:tr h="472525">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53071053"/>
                  </a:ext>
                </a:extLst>
              </a:tr>
            </a:tbl>
          </a:graphicData>
        </a:graphic>
      </p:graphicFrame>
      <p:sp>
        <p:nvSpPr>
          <p:cNvPr id="11" name="Oval 10">
            <a:extLst>
              <a:ext uri="{FF2B5EF4-FFF2-40B4-BE49-F238E27FC236}">
                <a16:creationId xmlns="" xmlns:a16="http://schemas.microsoft.com/office/drawing/2014/main" id="{FD78F002-35B9-49CF-4A58-E6365938C7D4}"/>
              </a:ext>
            </a:extLst>
          </p:cNvPr>
          <p:cNvSpPr/>
          <p:nvPr/>
        </p:nvSpPr>
        <p:spPr>
          <a:xfrm>
            <a:off x="9486275" y="2158688"/>
            <a:ext cx="939816" cy="1280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7802FB3B-FF8E-AE1A-32D4-B2FB7472101D}"/>
              </a:ext>
            </a:extLst>
          </p:cNvPr>
          <p:cNvSpPr txBox="1"/>
          <p:nvPr/>
        </p:nvSpPr>
        <p:spPr>
          <a:xfrm>
            <a:off x="245055" y="3733797"/>
            <a:ext cx="3528316" cy="1477328"/>
          </a:xfrm>
          <a:prstGeom prst="rect">
            <a:avLst/>
          </a:prstGeom>
          <a:noFill/>
          <a:ln w="19050">
            <a:solidFill>
              <a:schemeClr val="tx1"/>
            </a:solidFill>
          </a:ln>
        </p:spPr>
        <p:txBody>
          <a:bodyPr wrap="square" rtlCol="0">
            <a:spAutoFit/>
          </a:bodyPr>
          <a:lstStyle/>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graphicFrame>
        <p:nvGraphicFramePr>
          <p:cNvPr id="7" name="Table 5">
            <a:extLst>
              <a:ext uri="{FF2B5EF4-FFF2-40B4-BE49-F238E27FC236}">
                <a16:creationId xmlns="" xmlns:a16="http://schemas.microsoft.com/office/drawing/2014/main" id="{E78A9AE5-859D-F9DA-DFE3-BA49337B9530}"/>
              </a:ext>
            </a:extLst>
          </p:cNvPr>
          <p:cNvGraphicFramePr>
            <a:graphicFrameLocks noGrp="1"/>
          </p:cNvGraphicFramePr>
          <p:nvPr>
            <p:extLst>
              <p:ext uri="{D42A27DB-BD31-4B8C-83A1-F6EECF244321}">
                <p14:modId xmlns="" xmlns:p14="http://schemas.microsoft.com/office/powerpoint/2010/main" val="2999986077"/>
              </p:ext>
            </p:extLst>
          </p:nvPr>
        </p:nvGraphicFramePr>
        <p:xfrm>
          <a:off x="3939153" y="4173773"/>
          <a:ext cx="8057320" cy="945050"/>
        </p:xfrm>
        <a:graphic>
          <a:graphicData uri="http://schemas.openxmlformats.org/drawingml/2006/table">
            <a:tbl>
              <a:tblPr firstRow="1" bandRow="1">
                <a:tableStyleId>{5C22544A-7EE6-4342-B048-85BDC9FD1C3A}</a:tableStyleId>
              </a:tblPr>
              <a:tblGrid>
                <a:gridCol w="805732">
                  <a:extLst>
                    <a:ext uri="{9D8B030D-6E8A-4147-A177-3AD203B41FA5}">
                      <a16:colId xmlns="" xmlns:a16="http://schemas.microsoft.com/office/drawing/2014/main" val="1919421954"/>
                    </a:ext>
                  </a:extLst>
                </a:gridCol>
                <a:gridCol w="805732">
                  <a:extLst>
                    <a:ext uri="{9D8B030D-6E8A-4147-A177-3AD203B41FA5}">
                      <a16:colId xmlns="" xmlns:a16="http://schemas.microsoft.com/office/drawing/2014/main" val="2254564917"/>
                    </a:ext>
                  </a:extLst>
                </a:gridCol>
                <a:gridCol w="805732">
                  <a:extLst>
                    <a:ext uri="{9D8B030D-6E8A-4147-A177-3AD203B41FA5}">
                      <a16:colId xmlns="" xmlns:a16="http://schemas.microsoft.com/office/drawing/2014/main" val="3177412756"/>
                    </a:ext>
                  </a:extLst>
                </a:gridCol>
                <a:gridCol w="805732">
                  <a:extLst>
                    <a:ext uri="{9D8B030D-6E8A-4147-A177-3AD203B41FA5}">
                      <a16:colId xmlns="" xmlns:a16="http://schemas.microsoft.com/office/drawing/2014/main" val="2135502495"/>
                    </a:ext>
                  </a:extLst>
                </a:gridCol>
                <a:gridCol w="805732">
                  <a:extLst>
                    <a:ext uri="{9D8B030D-6E8A-4147-A177-3AD203B41FA5}">
                      <a16:colId xmlns="" xmlns:a16="http://schemas.microsoft.com/office/drawing/2014/main" val="3158169314"/>
                    </a:ext>
                  </a:extLst>
                </a:gridCol>
                <a:gridCol w="805732">
                  <a:extLst>
                    <a:ext uri="{9D8B030D-6E8A-4147-A177-3AD203B41FA5}">
                      <a16:colId xmlns="" xmlns:a16="http://schemas.microsoft.com/office/drawing/2014/main" val="3608366018"/>
                    </a:ext>
                  </a:extLst>
                </a:gridCol>
                <a:gridCol w="805732">
                  <a:extLst>
                    <a:ext uri="{9D8B030D-6E8A-4147-A177-3AD203B41FA5}">
                      <a16:colId xmlns="" xmlns:a16="http://schemas.microsoft.com/office/drawing/2014/main" val="276321280"/>
                    </a:ext>
                  </a:extLst>
                </a:gridCol>
                <a:gridCol w="805732">
                  <a:extLst>
                    <a:ext uri="{9D8B030D-6E8A-4147-A177-3AD203B41FA5}">
                      <a16:colId xmlns="" xmlns:a16="http://schemas.microsoft.com/office/drawing/2014/main" val="4197196937"/>
                    </a:ext>
                  </a:extLst>
                </a:gridCol>
                <a:gridCol w="805732">
                  <a:extLst>
                    <a:ext uri="{9D8B030D-6E8A-4147-A177-3AD203B41FA5}">
                      <a16:colId xmlns="" xmlns:a16="http://schemas.microsoft.com/office/drawing/2014/main" val="1579912708"/>
                    </a:ext>
                  </a:extLst>
                </a:gridCol>
                <a:gridCol w="805732">
                  <a:extLst>
                    <a:ext uri="{9D8B030D-6E8A-4147-A177-3AD203B41FA5}">
                      <a16:colId xmlns="" xmlns:a16="http://schemas.microsoft.com/office/drawing/2014/main" val="458131537"/>
                    </a:ext>
                  </a:extLst>
                </a:gridCol>
              </a:tblGrid>
              <a:tr h="472525">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 xmlns:a16="http://schemas.microsoft.com/office/drawing/2014/main" val="3181353983"/>
                  </a:ext>
                </a:extLst>
              </a:tr>
              <a:tr h="472525">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53071053"/>
                  </a:ext>
                </a:extLst>
              </a:tr>
            </a:tbl>
          </a:graphicData>
        </a:graphic>
      </p:graphicFrame>
      <p:sp>
        <p:nvSpPr>
          <p:cNvPr id="14" name="TextBox 13">
            <a:extLst>
              <a:ext uri="{FF2B5EF4-FFF2-40B4-BE49-F238E27FC236}">
                <a16:creationId xmlns="" xmlns:a16="http://schemas.microsoft.com/office/drawing/2014/main" id="{C37802E7-4FD9-02F3-E1B4-D05A84685AB9}"/>
              </a:ext>
            </a:extLst>
          </p:cNvPr>
          <p:cNvSpPr txBox="1"/>
          <p:nvPr/>
        </p:nvSpPr>
        <p:spPr>
          <a:xfrm>
            <a:off x="222031" y="5377633"/>
            <a:ext cx="3504203" cy="1477328"/>
          </a:xfrm>
          <a:prstGeom prst="rect">
            <a:avLst/>
          </a:prstGeom>
          <a:noFill/>
          <a:ln w="12700">
            <a:solidFill>
              <a:schemeClr val="tx1"/>
            </a:solidFill>
          </a:ln>
        </p:spPr>
        <p:txBody>
          <a:bodyPr wrap="square" rtlCol="0">
            <a:spAutoFit/>
          </a:bodyPr>
          <a:lstStyle/>
          <a:p>
            <a:r>
              <a:rPr lang="en-US" dirty="0">
                <a:latin typeface="Cambria" panose="02040503050406030204" pitchFamily="18" charset="0"/>
                <a:ea typeface="Cambria" panose="02040503050406030204" pitchFamily="18" charset="0"/>
              </a:rPr>
              <a:t>Low= mid+1 =7, high=7</a:t>
            </a:r>
          </a:p>
          <a:p>
            <a:r>
              <a:rPr lang="en-US" dirty="0">
                <a:latin typeface="Cambria" panose="02040503050406030204" pitchFamily="18" charset="0"/>
                <a:ea typeface="Cambria" panose="02040503050406030204" pitchFamily="18" charset="0"/>
              </a:rPr>
              <a:t>Is low&lt;=high? No</a:t>
            </a:r>
          </a:p>
          <a:p>
            <a:endParaRPr lang="en-US" dirty="0">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                </a:t>
            </a:r>
          </a:p>
        </p:txBody>
      </p:sp>
      <p:sp>
        <p:nvSpPr>
          <p:cNvPr id="15" name="TextBox 14">
            <a:extLst>
              <a:ext uri="{FF2B5EF4-FFF2-40B4-BE49-F238E27FC236}">
                <a16:creationId xmlns="" xmlns:a16="http://schemas.microsoft.com/office/drawing/2014/main" id="{2F875FC2-5904-B369-607F-DCD5ABE5C4F4}"/>
              </a:ext>
            </a:extLst>
          </p:cNvPr>
          <p:cNvSpPr txBox="1"/>
          <p:nvPr/>
        </p:nvSpPr>
        <p:spPr>
          <a:xfrm>
            <a:off x="3939153" y="2406133"/>
            <a:ext cx="4028660" cy="945050"/>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 xmlns:a16="http://schemas.microsoft.com/office/drawing/2014/main" id="{BFCA58EE-3AE2-0191-028A-BC120D89C729}"/>
              </a:ext>
            </a:extLst>
          </p:cNvPr>
          <p:cNvSpPr txBox="1"/>
          <p:nvPr/>
        </p:nvSpPr>
        <p:spPr>
          <a:xfrm>
            <a:off x="258308" y="798289"/>
            <a:ext cx="3553024"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Mid= (low +high)/2= (1+10)/2= 5</a:t>
            </a:r>
          </a:p>
        </p:txBody>
      </p:sp>
      <p:sp>
        <p:nvSpPr>
          <p:cNvPr id="19" name="TextBox 18">
            <a:extLst>
              <a:ext uri="{FF2B5EF4-FFF2-40B4-BE49-F238E27FC236}">
                <a16:creationId xmlns="" xmlns:a16="http://schemas.microsoft.com/office/drawing/2014/main" id="{13DFD4FB-87AF-CC31-1513-874622FCCF9D}"/>
              </a:ext>
            </a:extLst>
          </p:cNvPr>
          <p:cNvSpPr txBox="1"/>
          <p:nvPr/>
        </p:nvSpPr>
        <p:spPr>
          <a:xfrm>
            <a:off x="245055" y="1075288"/>
            <a:ext cx="2706756"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==a[5]? 53==38? No</a:t>
            </a:r>
          </a:p>
        </p:txBody>
      </p:sp>
      <p:sp>
        <p:nvSpPr>
          <p:cNvPr id="21" name="TextBox 20">
            <a:extLst>
              <a:ext uri="{FF2B5EF4-FFF2-40B4-BE49-F238E27FC236}">
                <a16:creationId xmlns="" xmlns:a16="http://schemas.microsoft.com/office/drawing/2014/main" id="{C1A26A1C-C17E-62B2-448E-4A0500C9AC21}"/>
              </a:ext>
            </a:extLst>
          </p:cNvPr>
          <p:cNvSpPr txBox="1"/>
          <p:nvPr/>
        </p:nvSpPr>
        <p:spPr>
          <a:xfrm>
            <a:off x="258307" y="1379152"/>
            <a:ext cx="2693503"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&gt;a[5]?  53 &gt; 38? yes</a:t>
            </a:r>
            <a:endParaRPr lang="en-US" dirty="0"/>
          </a:p>
        </p:txBody>
      </p:sp>
      <p:sp>
        <p:nvSpPr>
          <p:cNvPr id="23" name="TextBox 22">
            <a:extLst>
              <a:ext uri="{FF2B5EF4-FFF2-40B4-BE49-F238E27FC236}">
                <a16:creationId xmlns="" xmlns:a16="http://schemas.microsoft.com/office/drawing/2014/main" id="{0BA7BEE4-8D08-A6CD-08A8-A19878E3EA16}"/>
              </a:ext>
            </a:extLst>
          </p:cNvPr>
          <p:cNvSpPr txBox="1"/>
          <p:nvPr/>
        </p:nvSpPr>
        <p:spPr>
          <a:xfrm>
            <a:off x="245055" y="1920152"/>
            <a:ext cx="2690191"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Low=mid+1 = 6, high=10</a:t>
            </a:r>
          </a:p>
        </p:txBody>
      </p:sp>
      <p:sp>
        <p:nvSpPr>
          <p:cNvPr id="25" name="TextBox 24">
            <a:extLst>
              <a:ext uri="{FF2B5EF4-FFF2-40B4-BE49-F238E27FC236}">
                <a16:creationId xmlns="" xmlns:a16="http://schemas.microsoft.com/office/drawing/2014/main" id="{42721A2C-6208-5FDE-A1BB-F902AAC20A3C}"/>
              </a:ext>
            </a:extLst>
          </p:cNvPr>
          <p:cNvSpPr txBox="1"/>
          <p:nvPr/>
        </p:nvSpPr>
        <p:spPr>
          <a:xfrm>
            <a:off x="245055" y="2191475"/>
            <a:ext cx="2175636"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low&lt;=high? Yes</a:t>
            </a:r>
          </a:p>
        </p:txBody>
      </p:sp>
      <p:sp>
        <p:nvSpPr>
          <p:cNvPr id="27" name="TextBox 26">
            <a:extLst>
              <a:ext uri="{FF2B5EF4-FFF2-40B4-BE49-F238E27FC236}">
                <a16:creationId xmlns="" xmlns:a16="http://schemas.microsoft.com/office/drawing/2014/main" id="{5F405197-EE90-711E-89F6-1D139646D696}"/>
              </a:ext>
            </a:extLst>
          </p:cNvPr>
          <p:cNvSpPr txBox="1"/>
          <p:nvPr/>
        </p:nvSpPr>
        <p:spPr>
          <a:xfrm>
            <a:off x="235283" y="2531991"/>
            <a:ext cx="3553024"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Mid= (low +high)/2= (6+10)/2= 8</a:t>
            </a:r>
            <a:endParaRPr lang="en-US" dirty="0"/>
          </a:p>
        </p:txBody>
      </p:sp>
      <p:sp>
        <p:nvSpPr>
          <p:cNvPr id="29" name="TextBox 28">
            <a:extLst>
              <a:ext uri="{FF2B5EF4-FFF2-40B4-BE49-F238E27FC236}">
                <a16:creationId xmlns="" xmlns:a16="http://schemas.microsoft.com/office/drawing/2014/main" id="{2E1EBD56-0DA5-C031-364B-632FDA79A189}"/>
              </a:ext>
            </a:extLst>
          </p:cNvPr>
          <p:cNvSpPr txBox="1"/>
          <p:nvPr/>
        </p:nvSpPr>
        <p:spPr>
          <a:xfrm>
            <a:off x="258307" y="2810214"/>
            <a:ext cx="2716696"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==a[8]? 53==62  No</a:t>
            </a:r>
            <a:endParaRPr lang="en-US" dirty="0"/>
          </a:p>
        </p:txBody>
      </p:sp>
      <p:sp>
        <p:nvSpPr>
          <p:cNvPr id="31" name="TextBox 30">
            <a:extLst>
              <a:ext uri="{FF2B5EF4-FFF2-40B4-BE49-F238E27FC236}">
                <a16:creationId xmlns="" xmlns:a16="http://schemas.microsoft.com/office/drawing/2014/main" id="{6D60AF84-28D2-391F-C360-9D5C9E8732ED}"/>
              </a:ext>
            </a:extLst>
          </p:cNvPr>
          <p:cNvSpPr txBox="1"/>
          <p:nvPr/>
        </p:nvSpPr>
        <p:spPr>
          <a:xfrm>
            <a:off x="269168" y="3078870"/>
            <a:ext cx="2623930"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&gt;a[8]?    53&gt;62? No</a:t>
            </a:r>
            <a:endParaRPr lang="en-US" dirty="0"/>
          </a:p>
        </p:txBody>
      </p:sp>
      <p:sp>
        <p:nvSpPr>
          <p:cNvPr id="32" name="TextBox 31">
            <a:extLst>
              <a:ext uri="{FF2B5EF4-FFF2-40B4-BE49-F238E27FC236}">
                <a16:creationId xmlns="" xmlns:a16="http://schemas.microsoft.com/office/drawing/2014/main" id="{48C93383-A919-84D2-FBF4-3E02C59EB10D}"/>
              </a:ext>
            </a:extLst>
          </p:cNvPr>
          <p:cNvSpPr txBox="1"/>
          <p:nvPr/>
        </p:nvSpPr>
        <p:spPr>
          <a:xfrm>
            <a:off x="3851088" y="4157325"/>
            <a:ext cx="4116725" cy="945050"/>
          </a:xfrm>
          <a:prstGeom prst="rect">
            <a:avLst/>
          </a:prstGeom>
          <a:solidFill>
            <a:schemeClr val="bg1"/>
          </a:solidFill>
        </p:spPr>
        <p:txBody>
          <a:bodyPr wrap="square" rtlCol="0">
            <a:spAutoFit/>
          </a:bodyPr>
          <a:lstStyle/>
          <a:p>
            <a:endParaRPr lang="en-US" dirty="0"/>
          </a:p>
        </p:txBody>
      </p:sp>
      <p:sp>
        <p:nvSpPr>
          <p:cNvPr id="34" name="TextBox 33">
            <a:extLst>
              <a:ext uri="{FF2B5EF4-FFF2-40B4-BE49-F238E27FC236}">
                <a16:creationId xmlns="" xmlns:a16="http://schemas.microsoft.com/office/drawing/2014/main" id="{FB265467-6526-4C51-43E7-6717C1A6EDF8}"/>
              </a:ext>
            </a:extLst>
          </p:cNvPr>
          <p:cNvSpPr txBox="1"/>
          <p:nvPr/>
        </p:nvSpPr>
        <p:spPr>
          <a:xfrm>
            <a:off x="235283" y="3734661"/>
            <a:ext cx="2885660"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Low=6, high=mid-1=7</a:t>
            </a:r>
          </a:p>
        </p:txBody>
      </p:sp>
      <p:sp>
        <p:nvSpPr>
          <p:cNvPr id="36" name="TextBox 35">
            <a:extLst>
              <a:ext uri="{FF2B5EF4-FFF2-40B4-BE49-F238E27FC236}">
                <a16:creationId xmlns="" xmlns:a16="http://schemas.microsoft.com/office/drawing/2014/main" id="{00794B62-04D4-1669-FB35-4792F0E8B304}"/>
              </a:ext>
            </a:extLst>
          </p:cNvPr>
          <p:cNvSpPr txBox="1"/>
          <p:nvPr/>
        </p:nvSpPr>
        <p:spPr>
          <a:xfrm>
            <a:off x="238428" y="4033210"/>
            <a:ext cx="2182263"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low&lt;=high? Yes</a:t>
            </a:r>
            <a:endParaRPr lang="en-US" dirty="0"/>
          </a:p>
        </p:txBody>
      </p:sp>
      <p:sp>
        <p:nvSpPr>
          <p:cNvPr id="38" name="TextBox 37">
            <a:extLst>
              <a:ext uri="{FF2B5EF4-FFF2-40B4-BE49-F238E27FC236}">
                <a16:creationId xmlns="" xmlns:a16="http://schemas.microsoft.com/office/drawing/2014/main" id="{6D903592-0852-0C22-FDD4-568F34FAE3C1}"/>
              </a:ext>
            </a:extLst>
          </p:cNvPr>
          <p:cNvSpPr txBox="1"/>
          <p:nvPr/>
        </p:nvSpPr>
        <p:spPr>
          <a:xfrm>
            <a:off x="222031" y="4316211"/>
            <a:ext cx="3553024"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Mid= (low +high)/2= (6+7)/2= 6</a:t>
            </a:r>
          </a:p>
        </p:txBody>
      </p:sp>
      <p:sp>
        <p:nvSpPr>
          <p:cNvPr id="40" name="TextBox 39">
            <a:extLst>
              <a:ext uri="{FF2B5EF4-FFF2-40B4-BE49-F238E27FC236}">
                <a16:creationId xmlns="" xmlns:a16="http://schemas.microsoft.com/office/drawing/2014/main" id="{79656B88-4617-277D-BE30-AB3495D5CAC0}"/>
              </a:ext>
            </a:extLst>
          </p:cNvPr>
          <p:cNvSpPr txBox="1"/>
          <p:nvPr/>
        </p:nvSpPr>
        <p:spPr>
          <a:xfrm>
            <a:off x="246710" y="4569050"/>
            <a:ext cx="2716696"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==a[6]? 53==41  No</a:t>
            </a:r>
            <a:endParaRPr lang="en-US" dirty="0"/>
          </a:p>
        </p:txBody>
      </p:sp>
      <p:sp>
        <p:nvSpPr>
          <p:cNvPr id="42" name="TextBox 41">
            <a:extLst>
              <a:ext uri="{FF2B5EF4-FFF2-40B4-BE49-F238E27FC236}">
                <a16:creationId xmlns="" xmlns:a16="http://schemas.microsoft.com/office/drawing/2014/main" id="{6C3BED76-B072-FEEF-046D-D2B76419706F}"/>
              </a:ext>
            </a:extLst>
          </p:cNvPr>
          <p:cNvSpPr txBox="1"/>
          <p:nvPr/>
        </p:nvSpPr>
        <p:spPr>
          <a:xfrm>
            <a:off x="248535" y="4825547"/>
            <a:ext cx="2623930"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&gt;a[6]?    53&gt;41? Yes</a:t>
            </a:r>
          </a:p>
        </p:txBody>
      </p:sp>
      <p:sp>
        <p:nvSpPr>
          <p:cNvPr id="45" name="TextBox 44">
            <a:extLst>
              <a:ext uri="{FF2B5EF4-FFF2-40B4-BE49-F238E27FC236}">
                <a16:creationId xmlns="" xmlns:a16="http://schemas.microsoft.com/office/drawing/2014/main" id="{1FD37233-7418-AEA3-D614-F140ACC2FC51}"/>
              </a:ext>
            </a:extLst>
          </p:cNvPr>
          <p:cNvSpPr txBox="1"/>
          <p:nvPr/>
        </p:nvSpPr>
        <p:spPr>
          <a:xfrm>
            <a:off x="3939153" y="68662"/>
            <a:ext cx="2562176" cy="369332"/>
          </a:xfrm>
          <a:prstGeom prst="rect">
            <a:avLst/>
          </a:prstGeom>
          <a:solidFill>
            <a:srgbClr val="00B050"/>
          </a:solidFill>
        </p:spPr>
        <p:txBody>
          <a:bodyPr wrap="none" rtlCol="0">
            <a:spAutoFit/>
          </a:bodyPr>
          <a:lstStyle/>
          <a:p>
            <a:r>
              <a:rPr lang="en-US" dirty="0"/>
              <a:t>Element to search </a:t>
            </a:r>
            <a:r>
              <a:rPr lang="en-US" dirty="0" err="1"/>
              <a:t>ele</a:t>
            </a:r>
            <a:r>
              <a:rPr lang="en-US" dirty="0"/>
              <a:t>=53</a:t>
            </a:r>
          </a:p>
        </p:txBody>
      </p:sp>
      <p:sp>
        <p:nvSpPr>
          <p:cNvPr id="2" name="TextBox 1">
            <a:extLst>
              <a:ext uri="{FF2B5EF4-FFF2-40B4-BE49-F238E27FC236}">
                <a16:creationId xmlns="" xmlns:a16="http://schemas.microsoft.com/office/drawing/2014/main" id="{1D545D32-CA5A-0218-4124-8A6F91D07A52}"/>
              </a:ext>
            </a:extLst>
          </p:cNvPr>
          <p:cNvSpPr txBox="1"/>
          <p:nvPr/>
        </p:nvSpPr>
        <p:spPr>
          <a:xfrm>
            <a:off x="259091" y="3336913"/>
            <a:ext cx="2623930"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&gt;a[8]?    53&lt;62? Yes</a:t>
            </a:r>
            <a:endParaRPr lang="en-US" dirty="0"/>
          </a:p>
        </p:txBody>
      </p:sp>
      <p:sp>
        <p:nvSpPr>
          <p:cNvPr id="10" name="TextBox 9">
            <a:extLst>
              <a:ext uri="{FF2B5EF4-FFF2-40B4-BE49-F238E27FC236}">
                <a16:creationId xmlns="" xmlns:a16="http://schemas.microsoft.com/office/drawing/2014/main" id="{F0D7EB5A-2391-C6EB-485B-44DFA6E21C9B}"/>
              </a:ext>
            </a:extLst>
          </p:cNvPr>
          <p:cNvSpPr txBox="1"/>
          <p:nvPr/>
        </p:nvSpPr>
        <p:spPr>
          <a:xfrm>
            <a:off x="9600844" y="4170576"/>
            <a:ext cx="2510198" cy="945050"/>
          </a:xfrm>
          <a:prstGeom prst="rect">
            <a:avLst/>
          </a:prstGeom>
          <a:solidFill>
            <a:schemeClr val="bg1"/>
          </a:solidFill>
        </p:spPr>
        <p:txBody>
          <a:bodyPr wrap="square" rtlCol="0">
            <a:spAutoFit/>
          </a:bodyPr>
          <a:lstStyle/>
          <a:p>
            <a:endParaRPr lang="en-US" dirty="0"/>
          </a:p>
        </p:txBody>
      </p:sp>
      <p:sp>
        <p:nvSpPr>
          <p:cNvPr id="13" name="TextBox 12">
            <a:extLst>
              <a:ext uri="{FF2B5EF4-FFF2-40B4-BE49-F238E27FC236}">
                <a16:creationId xmlns="" xmlns:a16="http://schemas.microsoft.com/office/drawing/2014/main" id="{A3F9DA89-F245-CB3E-2184-94AEF5001D84}"/>
              </a:ext>
            </a:extLst>
          </p:cNvPr>
          <p:cNvSpPr txBox="1"/>
          <p:nvPr/>
        </p:nvSpPr>
        <p:spPr>
          <a:xfrm>
            <a:off x="208900" y="5860590"/>
            <a:ext cx="3553024"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Mid= (low +high)/2= (7+7)/2= 7</a:t>
            </a:r>
          </a:p>
        </p:txBody>
      </p:sp>
      <p:sp>
        <p:nvSpPr>
          <p:cNvPr id="16" name="TextBox 15">
            <a:extLst>
              <a:ext uri="{FF2B5EF4-FFF2-40B4-BE49-F238E27FC236}">
                <a16:creationId xmlns="" xmlns:a16="http://schemas.microsoft.com/office/drawing/2014/main" id="{8F1627EC-6090-CAC7-2F9E-258665085A14}"/>
              </a:ext>
            </a:extLst>
          </p:cNvPr>
          <p:cNvSpPr txBox="1"/>
          <p:nvPr/>
        </p:nvSpPr>
        <p:spPr>
          <a:xfrm>
            <a:off x="230117" y="6205411"/>
            <a:ext cx="2716696"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Is </a:t>
            </a:r>
            <a:r>
              <a:rPr lang="en-US" dirty="0" err="1">
                <a:latin typeface="Cambria" panose="02040503050406030204" pitchFamily="18" charset="0"/>
                <a:ea typeface="Cambria" panose="02040503050406030204" pitchFamily="18" charset="0"/>
              </a:rPr>
              <a:t>ele</a:t>
            </a:r>
            <a:r>
              <a:rPr lang="en-US" dirty="0">
                <a:latin typeface="Cambria" panose="02040503050406030204" pitchFamily="18" charset="0"/>
                <a:ea typeface="Cambria" panose="02040503050406030204" pitchFamily="18" charset="0"/>
              </a:rPr>
              <a:t>==a[7]? 53==53  Yes</a:t>
            </a:r>
            <a:endParaRPr lang="en-US" dirty="0"/>
          </a:p>
        </p:txBody>
      </p:sp>
      <p:graphicFrame>
        <p:nvGraphicFramePr>
          <p:cNvPr id="18" name="Table 5">
            <a:extLst>
              <a:ext uri="{FF2B5EF4-FFF2-40B4-BE49-F238E27FC236}">
                <a16:creationId xmlns="" xmlns:a16="http://schemas.microsoft.com/office/drawing/2014/main" id="{ED07E161-4131-9871-C124-78115A87AFB5}"/>
              </a:ext>
            </a:extLst>
          </p:cNvPr>
          <p:cNvGraphicFramePr>
            <a:graphicFrameLocks noGrp="1"/>
          </p:cNvGraphicFramePr>
          <p:nvPr>
            <p:extLst>
              <p:ext uri="{D42A27DB-BD31-4B8C-83A1-F6EECF244321}">
                <p14:modId xmlns="" xmlns:p14="http://schemas.microsoft.com/office/powerpoint/2010/main" val="2446952419"/>
              </p:ext>
            </p:extLst>
          </p:nvPr>
        </p:nvGraphicFramePr>
        <p:xfrm>
          <a:off x="3904563" y="5608626"/>
          <a:ext cx="8057320" cy="945050"/>
        </p:xfrm>
        <a:graphic>
          <a:graphicData uri="http://schemas.openxmlformats.org/drawingml/2006/table">
            <a:tbl>
              <a:tblPr firstRow="1" bandRow="1">
                <a:tableStyleId>{5C22544A-7EE6-4342-B048-85BDC9FD1C3A}</a:tableStyleId>
              </a:tblPr>
              <a:tblGrid>
                <a:gridCol w="805732">
                  <a:extLst>
                    <a:ext uri="{9D8B030D-6E8A-4147-A177-3AD203B41FA5}">
                      <a16:colId xmlns="" xmlns:a16="http://schemas.microsoft.com/office/drawing/2014/main" val="1919421954"/>
                    </a:ext>
                  </a:extLst>
                </a:gridCol>
                <a:gridCol w="805732">
                  <a:extLst>
                    <a:ext uri="{9D8B030D-6E8A-4147-A177-3AD203B41FA5}">
                      <a16:colId xmlns="" xmlns:a16="http://schemas.microsoft.com/office/drawing/2014/main" val="2254564917"/>
                    </a:ext>
                  </a:extLst>
                </a:gridCol>
                <a:gridCol w="805732">
                  <a:extLst>
                    <a:ext uri="{9D8B030D-6E8A-4147-A177-3AD203B41FA5}">
                      <a16:colId xmlns="" xmlns:a16="http://schemas.microsoft.com/office/drawing/2014/main" val="3177412756"/>
                    </a:ext>
                  </a:extLst>
                </a:gridCol>
                <a:gridCol w="805732">
                  <a:extLst>
                    <a:ext uri="{9D8B030D-6E8A-4147-A177-3AD203B41FA5}">
                      <a16:colId xmlns="" xmlns:a16="http://schemas.microsoft.com/office/drawing/2014/main" val="2135502495"/>
                    </a:ext>
                  </a:extLst>
                </a:gridCol>
                <a:gridCol w="805732">
                  <a:extLst>
                    <a:ext uri="{9D8B030D-6E8A-4147-A177-3AD203B41FA5}">
                      <a16:colId xmlns="" xmlns:a16="http://schemas.microsoft.com/office/drawing/2014/main" val="3158169314"/>
                    </a:ext>
                  </a:extLst>
                </a:gridCol>
                <a:gridCol w="805732">
                  <a:extLst>
                    <a:ext uri="{9D8B030D-6E8A-4147-A177-3AD203B41FA5}">
                      <a16:colId xmlns="" xmlns:a16="http://schemas.microsoft.com/office/drawing/2014/main" val="3608366018"/>
                    </a:ext>
                  </a:extLst>
                </a:gridCol>
                <a:gridCol w="805732">
                  <a:extLst>
                    <a:ext uri="{9D8B030D-6E8A-4147-A177-3AD203B41FA5}">
                      <a16:colId xmlns="" xmlns:a16="http://schemas.microsoft.com/office/drawing/2014/main" val="276321280"/>
                    </a:ext>
                  </a:extLst>
                </a:gridCol>
                <a:gridCol w="805732">
                  <a:extLst>
                    <a:ext uri="{9D8B030D-6E8A-4147-A177-3AD203B41FA5}">
                      <a16:colId xmlns="" xmlns:a16="http://schemas.microsoft.com/office/drawing/2014/main" val="4197196937"/>
                    </a:ext>
                  </a:extLst>
                </a:gridCol>
                <a:gridCol w="805732">
                  <a:extLst>
                    <a:ext uri="{9D8B030D-6E8A-4147-A177-3AD203B41FA5}">
                      <a16:colId xmlns="" xmlns:a16="http://schemas.microsoft.com/office/drawing/2014/main" val="1579912708"/>
                    </a:ext>
                  </a:extLst>
                </a:gridCol>
                <a:gridCol w="805732">
                  <a:extLst>
                    <a:ext uri="{9D8B030D-6E8A-4147-A177-3AD203B41FA5}">
                      <a16:colId xmlns="" xmlns:a16="http://schemas.microsoft.com/office/drawing/2014/main" val="458131537"/>
                    </a:ext>
                  </a:extLst>
                </a:gridCol>
              </a:tblGrid>
              <a:tr h="472525">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 xmlns:a16="http://schemas.microsoft.com/office/drawing/2014/main" val="3181353983"/>
                  </a:ext>
                </a:extLst>
              </a:tr>
              <a:tr h="472525">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53071053"/>
                  </a:ext>
                </a:extLst>
              </a:tr>
            </a:tbl>
          </a:graphicData>
        </a:graphic>
      </p:graphicFrame>
      <p:sp>
        <p:nvSpPr>
          <p:cNvPr id="20" name="TextBox 19">
            <a:extLst>
              <a:ext uri="{FF2B5EF4-FFF2-40B4-BE49-F238E27FC236}">
                <a16:creationId xmlns="" xmlns:a16="http://schemas.microsoft.com/office/drawing/2014/main" id="{78DE41BA-1B89-5F61-1D6F-601281A2E9E3}"/>
              </a:ext>
            </a:extLst>
          </p:cNvPr>
          <p:cNvSpPr txBox="1"/>
          <p:nvPr/>
        </p:nvSpPr>
        <p:spPr>
          <a:xfrm>
            <a:off x="3851088" y="5602397"/>
            <a:ext cx="4874651" cy="945050"/>
          </a:xfrm>
          <a:prstGeom prst="rect">
            <a:avLst/>
          </a:prstGeom>
          <a:solidFill>
            <a:schemeClr val="bg1"/>
          </a:solidFill>
        </p:spPr>
        <p:txBody>
          <a:bodyPr wrap="square" rtlCol="0">
            <a:spAutoFit/>
          </a:bodyPr>
          <a:lstStyle/>
          <a:p>
            <a:endParaRPr lang="en-US" dirty="0"/>
          </a:p>
        </p:txBody>
      </p:sp>
      <p:sp>
        <p:nvSpPr>
          <p:cNvPr id="24" name="TextBox 23">
            <a:extLst>
              <a:ext uri="{FF2B5EF4-FFF2-40B4-BE49-F238E27FC236}">
                <a16:creationId xmlns="" xmlns:a16="http://schemas.microsoft.com/office/drawing/2014/main" id="{DCB68E21-78B8-CAE8-5A10-BDBC32B1D67B}"/>
              </a:ext>
            </a:extLst>
          </p:cNvPr>
          <p:cNvSpPr txBox="1"/>
          <p:nvPr/>
        </p:nvSpPr>
        <p:spPr>
          <a:xfrm>
            <a:off x="9559752" y="5605499"/>
            <a:ext cx="2510198" cy="945050"/>
          </a:xfrm>
          <a:prstGeom prst="rect">
            <a:avLst/>
          </a:prstGeom>
          <a:solidFill>
            <a:schemeClr val="bg1"/>
          </a:solidFill>
        </p:spPr>
        <p:txBody>
          <a:bodyPr wrap="square" rtlCol="0">
            <a:spAutoFit/>
          </a:bodyPr>
          <a:lstStyle/>
          <a:p>
            <a:endParaRPr lang="en-US" dirty="0"/>
          </a:p>
        </p:txBody>
      </p:sp>
      <p:sp>
        <p:nvSpPr>
          <p:cNvPr id="26" name="Oval 25">
            <a:extLst>
              <a:ext uri="{FF2B5EF4-FFF2-40B4-BE49-F238E27FC236}">
                <a16:creationId xmlns="" xmlns:a16="http://schemas.microsoft.com/office/drawing/2014/main" id="{61DEBFC3-8E8C-E739-2D5C-F5E706AC0D83}"/>
              </a:ext>
            </a:extLst>
          </p:cNvPr>
          <p:cNvSpPr/>
          <p:nvPr/>
        </p:nvSpPr>
        <p:spPr>
          <a:xfrm>
            <a:off x="8779214" y="5459976"/>
            <a:ext cx="745492" cy="1280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3141CBD5-5037-C94A-99E7-21347CD7AF26}"/>
              </a:ext>
            </a:extLst>
          </p:cNvPr>
          <p:cNvSpPr/>
          <p:nvPr/>
        </p:nvSpPr>
        <p:spPr>
          <a:xfrm>
            <a:off x="8010287" y="4045088"/>
            <a:ext cx="745492" cy="128090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2299E418-6C55-5C3B-0197-CB78C32A04EF}"/>
              </a:ext>
            </a:extLst>
          </p:cNvPr>
          <p:cNvSpPr txBox="1"/>
          <p:nvPr/>
        </p:nvSpPr>
        <p:spPr>
          <a:xfrm>
            <a:off x="829353" y="6502469"/>
            <a:ext cx="1276065" cy="369332"/>
          </a:xfrm>
          <a:prstGeom prst="rect">
            <a:avLst/>
          </a:prstGeom>
          <a:noFill/>
        </p:spPr>
        <p:txBody>
          <a:bodyPr wrap="square">
            <a:spAutoFit/>
          </a:bodyPr>
          <a:lstStyle/>
          <a:p>
            <a:r>
              <a:rPr lang="en-US" dirty="0">
                <a:latin typeface="Cambria" panose="02040503050406030204" pitchFamily="18" charset="0"/>
                <a:ea typeface="Cambria" panose="02040503050406030204" pitchFamily="18" charset="0"/>
              </a:rPr>
              <a:t>return mid</a:t>
            </a:r>
            <a:endParaRPr lang="en-US" dirty="0"/>
          </a:p>
        </p:txBody>
      </p:sp>
    </p:spTree>
    <p:extLst>
      <p:ext uri="{BB962C8B-B14F-4D97-AF65-F5344CB8AC3E}">
        <p14:creationId xmlns="" xmlns:p14="http://schemas.microsoft.com/office/powerpoint/2010/main" val="27362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3" grpId="0" animBg="1"/>
      <p:bldP spid="14" grpId="0" animBg="1"/>
      <p:bldP spid="15" grpId="0" animBg="1"/>
      <p:bldP spid="17" grpId="0"/>
      <p:bldP spid="19" grpId="0"/>
      <p:bldP spid="21" grpId="0"/>
      <p:bldP spid="23" grpId="0"/>
      <p:bldP spid="25" grpId="0"/>
      <p:bldP spid="27" grpId="0"/>
      <p:bldP spid="29" grpId="0"/>
      <p:bldP spid="31" grpId="0"/>
      <p:bldP spid="32" grpId="0" animBg="1"/>
      <p:bldP spid="34" grpId="0"/>
      <p:bldP spid="36" grpId="0"/>
      <p:bldP spid="38" grpId="0"/>
      <p:bldP spid="40" grpId="0"/>
      <p:bldP spid="42" grpId="0"/>
      <p:bldP spid="2" grpId="0"/>
      <p:bldP spid="13" grpId="0"/>
      <p:bldP spid="16" grpId="0"/>
      <p:bldP spid="20" grpId="0" animBg="1"/>
      <p:bldP spid="26" grpId="0" animBg="1"/>
      <p:bldP spid="12"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CE6A28-49D8-D32B-8961-2E57FDCEF258}"/>
              </a:ext>
            </a:extLst>
          </p:cNvPr>
          <p:cNvSpPr>
            <a:spLocks noGrp="1"/>
          </p:cNvSpPr>
          <p:nvPr>
            <p:ph type="title"/>
          </p:nvPr>
        </p:nvSpPr>
        <p:spPr>
          <a:xfrm>
            <a:off x="838200" y="365126"/>
            <a:ext cx="10515600" cy="615536"/>
          </a:xfrm>
        </p:spPr>
        <p:txBody>
          <a:bodyPr>
            <a:normAutofit fontScale="90000"/>
          </a:bodyPr>
          <a:lstStyle/>
          <a:p>
            <a:r>
              <a:rPr lang="en-US" dirty="0"/>
              <a:t>Sorting</a:t>
            </a:r>
          </a:p>
        </p:txBody>
      </p:sp>
      <p:sp>
        <p:nvSpPr>
          <p:cNvPr id="3" name="Content Placeholder 2">
            <a:extLst>
              <a:ext uri="{FF2B5EF4-FFF2-40B4-BE49-F238E27FC236}">
                <a16:creationId xmlns="" xmlns:a16="http://schemas.microsoft.com/office/drawing/2014/main" id="{0DD0E250-B722-113B-D828-B8A34D0FCA93}"/>
              </a:ext>
            </a:extLst>
          </p:cNvPr>
          <p:cNvSpPr>
            <a:spLocks noGrp="1"/>
          </p:cNvSpPr>
          <p:nvPr>
            <p:ph idx="1"/>
          </p:nvPr>
        </p:nvSpPr>
        <p:spPr>
          <a:xfrm>
            <a:off x="838200" y="1253331"/>
            <a:ext cx="10515600" cy="4351338"/>
          </a:xfrm>
        </p:spPr>
        <p:txBody>
          <a:bodyPr>
            <a:normAutofit lnSpcReduction="10000"/>
          </a:bodyPr>
          <a:lstStyle/>
          <a:p>
            <a:r>
              <a:rPr lang="en-US" sz="3200" dirty="0">
                <a:latin typeface="Cambria" panose="02040503050406030204" pitchFamily="18" charset="0"/>
                <a:ea typeface="Cambria" panose="02040503050406030204" pitchFamily="18" charset="0"/>
              </a:rPr>
              <a:t>Arranging the data in ascending or descending </a:t>
            </a:r>
            <a:r>
              <a:rPr lang="en-US" sz="3200" dirty="0" smtClean="0">
                <a:latin typeface="Cambria" panose="02040503050406030204" pitchFamily="18" charset="0"/>
                <a:ea typeface="Cambria" panose="02040503050406030204" pitchFamily="18" charset="0"/>
              </a:rPr>
              <a:t>order. The output is a permutation or reordering of the input.</a:t>
            </a:r>
            <a:endParaRPr lang="en-US" sz="32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Various sorting algorithms are</a:t>
            </a:r>
          </a:p>
          <a:p>
            <a:pPr lvl="1">
              <a:buFont typeface="Wingdings" panose="05000000000000000000" pitchFamily="2" charset="2"/>
              <a:buChar char="Ø"/>
            </a:pPr>
            <a:r>
              <a:rPr lang="en-US" sz="3200" dirty="0">
                <a:latin typeface="Cambria" panose="02040503050406030204" pitchFamily="18" charset="0"/>
                <a:ea typeface="Cambria" panose="02040503050406030204" pitchFamily="18" charset="0"/>
              </a:rPr>
              <a:t> Bubble sort</a:t>
            </a:r>
          </a:p>
          <a:p>
            <a:pPr lvl="1">
              <a:buFont typeface="Wingdings" panose="05000000000000000000" pitchFamily="2" charset="2"/>
              <a:buChar char="Ø"/>
            </a:pPr>
            <a:r>
              <a:rPr lang="en-US" sz="3200" dirty="0">
                <a:latin typeface="Cambria" panose="02040503050406030204" pitchFamily="18" charset="0"/>
                <a:ea typeface="Cambria" panose="02040503050406030204" pitchFamily="18" charset="0"/>
              </a:rPr>
              <a:t> Selection sort</a:t>
            </a:r>
          </a:p>
          <a:p>
            <a:pPr lvl="1">
              <a:buFont typeface="Wingdings" panose="05000000000000000000" pitchFamily="2" charset="2"/>
              <a:buChar char="Ø"/>
            </a:pPr>
            <a:r>
              <a:rPr lang="en-US" sz="3200" dirty="0">
                <a:latin typeface="Cambria" panose="02040503050406030204" pitchFamily="18" charset="0"/>
                <a:ea typeface="Cambria" panose="02040503050406030204" pitchFamily="18" charset="0"/>
              </a:rPr>
              <a:t> Insertion sort</a:t>
            </a:r>
          </a:p>
          <a:p>
            <a:pPr lvl="1">
              <a:buFont typeface="Wingdings" panose="05000000000000000000" pitchFamily="2" charset="2"/>
              <a:buChar char="Ø"/>
            </a:pPr>
            <a:r>
              <a:rPr lang="en-US" sz="3200" dirty="0">
                <a:latin typeface="Cambria" panose="02040503050406030204" pitchFamily="18" charset="0"/>
                <a:ea typeface="Cambria" panose="02040503050406030204" pitchFamily="18" charset="0"/>
              </a:rPr>
              <a:t> Quick Sort</a:t>
            </a:r>
          </a:p>
          <a:p>
            <a:pPr lvl="1">
              <a:buFont typeface="Wingdings" panose="05000000000000000000" pitchFamily="2" charset="2"/>
              <a:buChar char="Ø"/>
            </a:pPr>
            <a:r>
              <a:rPr lang="en-US" sz="3200" dirty="0">
                <a:latin typeface="Cambria" panose="02040503050406030204" pitchFamily="18" charset="0"/>
                <a:ea typeface="Cambria" panose="02040503050406030204" pitchFamily="18" charset="0"/>
              </a:rPr>
              <a:t> Merge Sort</a:t>
            </a:r>
          </a:p>
          <a:p>
            <a:pPr lvl="1">
              <a:buFont typeface="Wingdings" panose="05000000000000000000" pitchFamily="2" charset="2"/>
              <a:buChar char="Ø"/>
            </a:pPr>
            <a:r>
              <a:rPr lang="en-US" sz="3200" dirty="0">
                <a:latin typeface="Cambria" panose="02040503050406030204" pitchFamily="18" charset="0"/>
                <a:ea typeface="Cambria" panose="02040503050406030204" pitchFamily="18" charset="0"/>
              </a:rPr>
              <a:t> Heap Sort</a:t>
            </a:r>
          </a:p>
        </p:txBody>
      </p:sp>
    </p:spTree>
    <p:extLst>
      <p:ext uri="{BB962C8B-B14F-4D97-AF65-F5344CB8AC3E}">
        <p14:creationId xmlns="" xmlns:p14="http://schemas.microsoft.com/office/powerpoint/2010/main" val="3362194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CE6A28-49D8-D32B-8961-2E57FDCEF258}"/>
              </a:ext>
            </a:extLst>
          </p:cNvPr>
          <p:cNvSpPr>
            <a:spLocks noGrp="1"/>
          </p:cNvSpPr>
          <p:nvPr>
            <p:ph type="title"/>
          </p:nvPr>
        </p:nvSpPr>
        <p:spPr>
          <a:xfrm>
            <a:off x="838200" y="365126"/>
            <a:ext cx="10515600" cy="615536"/>
          </a:xfrm>
        </p:spPr>
        <p:txBody>
          <a:bodyPr>
            <a:normAutofit fontScale="90000"/>
          </a:bodyPr>
          <a:lstStyle/>
          <a:p>
            <a:r>
              <a:rPr lang="en-US" dirty="0" smtClean="0"/>
              <a:t/>
            </a:r>
            <a:br>
              <a:rPr lang="en-US" dirty="0" smtClean="0"/>
            </a:br>
            <a:r>
              <a:rPr lang="en-US" dirty="0" smtClean="0"/>
              <a:t>Classification of Sorting Algorithms</a:t>
            </a:r>
            <a:endParaRPr lang="en-US" dirty="0"/>
          </a:p>
        </p:txBody>
      </p:sp>
      <p:sp>
        <p:nvSpPr>
          <p:cNvPr id="3" name="Content Placeholder 2">
            <a:extLst>
              <a:ext uri="{FF2B5EF4-FFF2-40B4-BE49-F238E27FC236}">
                <a16:creationId xmlns="" xmlns:a16="http://schemas.microsoft.com/office/drawing/2014/main" id="{0DD0E250-B722-113B-D828-B8A34D0FCA93}"/>
              </a:ext>
            </a:extLst>
          </p:cNvPr>
          <p:cNvSpPr>
            <a:spLocks noGrp="1"/>
          </p:cNvSpPr>
          <p:nvPr>
            <p:ph idx="1"/>
          </p:nvPr>
        </p:nvSpPr>
        <p:spPr>
          <a:xfrm>
            <a:off x="838200" y="1253331"/>
            <a:ext cx="10515600" cy="4351338"/>
          </a:xfrm>
        </p:spPr>
        <p:txBody>
          <a:bodyPr>
            <a:normAutofit lnSpcReduction="10000"/>
          </a:bodyPr>
          <a:lstStyle/>
          <a:p>
            <a:r>
              <a:rPr lang="en-US" sz="3200" dirty="0" smtClean="0">
                <a:latin typeface="Cambria" panose="02040503050406030204" pitchFamily="18" charset="0"/>
                <a:ea typeface="Cambria" panose="02040503050406030204" pitchFamily="18" charset="0"/>
              </a:rPr>
              <a:t>internal sort(RAM) or external sort(Secondary Storage)</a:t>
            </a:r>
          </a:p>
          <a:p>
            <a:r>
              <a:rPr lang="en-US" sz="3200" dirty="0" smtClean="0">
                <a:latin typeface="Cambria" panose="02040503050406030204" pitchFamily="18" charset="0"/>
                <a:ea typeface="Cambria" panose="02040503050406030204" pitchFamily="18" charset="0"/>
              </a:rPr>
              <a:t>number of comparisons</a:t>
            </a:r>
          </a:p>
          <a:p>
            <a:r>
              <a:rPr lang="en-US" sz="3200" dirty="0" smtClean="0">
                <a:latin typeface="Cambria" panose="02040503050406030204" pitchFamily="18" charset="0"/>
                <a:ea typeface="Cambria" panose="02040503050406030204" pitchFamily="18" charset="0"/>
              </a:rPr>
              <a:t>number of swaps</a:t>
            </a:r>
          </a:p>
          <a:p>
            <a:r>
              <a:rPr lang="en-US" sz="3200" dirty="0" smtClean="0">
                <a:latin typeface="Cambria" panose="02040503050406030204" pitchFamily="18" charset="0"/>
                <a:ea typeface="Cambria" panose="02040503050406030204" pitchFamily="18" charset="0"/>
              </a:rPr>
              <a:t>memory usage</a:t>
            </a:r>
          </a:p>
          <a:p>
            <a:r>
              <a:rPr lang="en-US" sz="3200" dirty="0" smtClean="0">
                <a:latin typeface="Cambria" panose="02040503050406030204" pitchFamily="18" charset="0"/>
                <a:ea typeface="Cambria" panose="02040503050406030204" pitchFamily="18" charset="0"/>
              </a:rPr>
              <a:t>recursive or non-recursive</a:t>
            </a:r>
          </a:p>
          <a:p>
            <a:r>
              <a:rPr lang="en-US" sz="3200" dirty="0" smtClean="0">
                <a:latin typeface="Cambria" panose="02040503050406030204" pitchFamily="18" charset="0"/>
                <a:ea typeface="Cambria" panose="02040503050406030204" pitchFamily="18" charset="0"/>
              </a:rPr>
              <a:t>stability (equivalent elements retain their relative positions even after sorting)</a:t>
            </a:r>
          </a:p>
          <a:p>
            <a:r>
              <a:rPr lang="en-US" sz="3200" dirty="0" smtClean="0">
                <a:latin typeface="Cambria" panose="02040503050406030204" pitchFamily="18" charset="0"/>
                <a:ea typeface="Cambria" panose="02040503050406030204" pitchFamily="18" charset="0"/>
              </a:rPr>
              <a:t>adaptability (complexity changes based of pre </a:t>
            </a:r>
            <a:r>
              <a:rPr lang="en-US" sz="3200" dirty="0" err="1" smtClean="0">
                <a:latin typeface="Cambria" panose="02040503050406030204" pitchFamily="18" charset="0"/>
                <a:ea typeface="Cambria" panose="02040503050406030204" pitchFamily="18" charset="0"/>
              </a:rPr>
              <a:t>sortedness</a:t>
            </a:r>
            <a:r>
              <a:rPr lang="en-US" sz="3200" dirty="0" smtClean="0">
                <a:latin typeface="Cambria" panose="02040503050406030204" pitchFamily="18" charset="0"/>
                <a:ea typeface="Cambria" panose="02040503050406030204" pitchFamily="18" charset="0"/>
              </a:rPr>
              <a:t>)</a:t>
            </a:r>
          </a:p>
          <a:p>
            <a:endParaRPr lang="en-US" sz="3200" dirty="0" smtClean="0">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3362194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A8350B-8F47-F64A-5B41-6C917C2F3AFC}"/>
              </a:ext>
            </a:extLst>
          </p:cNvPr>
          <p:cNvSpPr>
            <a:spLocks noGrp="1"/>
          </p:cNvSpPr>
          <p:nvPr>
            <p:ph type="title"/>
          </p:nvPr>
        </p:nvSpPr>
        <p:spPr>
          <a:xfrm>
            <a:off x="838200" y="234121"/>
            <a:ext cx="10515600" cy="893832"/>
          </a:xfrm>
        </p:spPr>
        <p:txBody>
          <a:bodyPr/>
          <a:lstStyle/>
          <a:p>
            <a:r>
              <a:rPr lang="en-US" dirty="0"/>
              <a:t>Bubble sorting</a:t>
            </a:r>
          </a:p>
        </p:txBody>
      </p:sp>
      <p:sp>
        <p:nvSpPr>
          <p:cNvPr id="3" name="Content Placeholder 2">
            <a:extLst>
              <a:ext uri="{FF2B5EF4-FFF2-40B4-BE49-F238E27FC236}">
                <a16:creationId xmlns="" xmlns:a16="http://schemas.microsoft.com/office/drawing/2014/main" id="{E515323B-D799-42A3-CDC3-31006C9EAAF2}"/>
              </a:ext>
            </a:extLst>
          </p:cNvPr>
          <p:cNvSpPr>
            <a:spLocks noGrp="1"/>
          </p:cNvSpPr>
          <p:nvPr>
            <p:ph idx="1"/>
          </p:nvPr>
        </p:nvSpPr>
        <p:spPr>
          <a:xfrm>
            <a:off x="838200" y="1245704"/>
            <a:ext cx="10515600" cy="4931259"/>
          </a:xfrm>
        </p:spPr>
        <p:txBody>
          <a:bodyPr/>
          <a:lstStyle/>
          <a:p>
            <a:r>
              <a:rPr lang="en-US" dirty="0"/>
              <a:t>It is a comparison-based sorting algorithm.</a:t>
            </a:r>
          </a:p>
          <a:p>
            <a:r>
              <a:rPr lang="en-US" dirty="0"/>
              <a:t>It needs n-1 passes .( pass means visiting all elements once)</a:t>
            </a:r>
          </a:p>
          <a:p>
            <a:r>
              <a:rPr lang="en-US" dirty="0"/>
              <a:t>For every pass, it compares the adjacent elements and interchanges if a</a:t>
            </a:r>
            <a:r>
              <a:rPr lang="en-US" baseline="-25000" dirty="0"/>
              <a:t>i</a:t>
            </a:r>
            <a:r>
              <a:rPr lang="en-US" dirty="0"/>
              <a:t> &gt;</a:t>
            </a:r>
            <a:r>
              <a:rPr lang="en-US" dirty="0" err="1"/>
              <a:t>a</a:t>
            </a:r>
            <a:r>
              <a:rPr lang="en-US" baseline="-25000" dirty="0" err="1"/>
              <a:t>j</a:t>
            </a:r>
            <a:r>
              <a:rPr lang="en-US" baseline="-25000" dirty="0"/>
              <a:t>  </a:t>
            </a:r>
            <a:r>
              <a:rPr lang="en-US" dirty="0"/>
              <a:t> ( where </a:t>
            </a:r>
            <a:r>
              <a:rPr lang="en-US" dirty="0" err="1"/>
              <a:t>i</a:t>
            </a:r>
            <a:r>
              <a:rPr lang="en-US" dirty="0"/>
              <a:t> and j are indices of array)</a:t>
            </a:r>
            <a:endParaRPr lang="en-US" baseline="-25000" dirty="0"/>
          </a:p>
          <a:p>
            <a:r>
              <a:rPr lang="en-US" dirty="0"/>
              <a:t>After every pass, one element will be placed in the correct place.</a:t>
            </a:r>
          </a:p>
          <a:p>
            <a:r>
              <a:rPr lang="en-US" dirty="0"/>
              <a:t>Time complexity is O(n</a:t>
            </a:r>
            <a:r>
              <a:rPr lang="en-US" baseline="30000" dirty="0"/>
              <a:t>2</a:t>
            </a:r>
            <a:r>
              <a:rPr lang="en-US" dirty="0"/>
              <a:t>)</a:t>
            </a:r>
          </a:p>
          <a:p>
            <a:pPr marL="0" indent="0">
              <a:buNone/>
            </a:pPr>
            <a:endParaRPr lang="en-US" dirty="0"/>
          </a:p>
        </p:txBody>
      </p:sp>
    </p:spTree>
    <p:extLst>
      <p:ext uri="{BB962C8B-B14F-4D97-AF65-F5344CB8AC3E}">
        <p14:creationId xmlns="" xmlns:p14="http://schemas.microsoft.com/office/powerpoint/2010/main" val="138528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2F3240-D294-6762-9B60-596A9B8F3953}"/>
              </a:ext>
            </a:extLst>
          </p:cNvPr>
          <p:cNvSpPr>
            <a:spLocks noGrp="1"/>
          </p:cNvSpPr>
          <p:nvPr>
            <p:ph type="title"/>
          </p:nvPr>
        </p:nvSpPr>
        <p:spPr>
          <a:xfrm>
            <a:off x="838200" y="0"/>
            <a:ext cx="10515600" cy="1325563"/>
          </a:xfrm>
        </p:spPr>
        <p:txBody>
          <a:bodyPr/>
          <a:lstStyle/>
          <a:p>
            <a:r>
              <a:rPr lang="en-US" dirty="0"/>
              <a:t>Bubble Sort algorithm</a:t>
            </a:r>
          </a:p>
        </p:txBody>
      </p:sp>
      <p:sp>
        <p:nvSpPr>
          <p:cNvPr id="5" name="TextBox 4">
            <a:extLst>
              <a:ext uri="{FF2B5EF4-FFF2-40B4-BE49-F238E27FC236}">
                <a16:creationId xmlns="" xmlns:a16="http://schemas.microsoft.com/office/drawing/2014/main" id="{D22CABFE-7A72-18F8-4471-26507B1C9EBF}"/>
              </a:ext>
            </a:extLst>
          </p:cNvPr>
          <p:cNvSpPr txBox="1"/>
          <p:nvPr/>
        </p:nvSpPr>
        <p:spPr>
          <a:xfrm>
            <a:off x="997223" y="977350"/>
            <a:ext cx="9763541" cy="5262979"/>
          </a:xfrm>
          <a:prstGeom prst="rect">
            <a:avLst/>
          </a:prstGeom>
          <a:noFill/>
        </p:spPr>
        <p:txBody>
          <a:bodyPr wrap="square">
            <a:spAutoFit/>
          </a:bodyPr>
          <a:lstStyle/>
          <a:p>
            <a:r>
              <a:rPr lang="en-US" sz="2400" dirty="0">
                <a:latin typeface="Cambria" panose="02040503050406030204" pitchFamily="18" charset="0"/>
                <a:ea typeface="Cambria" panose="02040503050406030204" pitchFamily="18" charset="0"/>
              </a:rPr>
              <a:t>Algorithm </a:t>
            </a:r>
            <a:r>
              <a:rPr lang="en-US" sz="2400" dirty="0" err="1">
                <a:latin typeface="Cambria" panose="02040503050406030204" pitchFamily="18" charset="0"/>
                <a:ea typeface="Cambria" panose="02040503050406030204" pitchFamily="18" charset="0"/>
              </a:rPr>
              <a:t>Bubble_sort</a:t>
            </a: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a,n</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 is an array of size n</a:t>
            </a:r>
          </a:p>
          <a:p>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int </a:t>
            </a:r>
            <a:r>
              <a:rPr lang="en-US" sz="2400" dirty="0" err="1">
                <a:latin typeface="Cambria" panose="02040503050406030204" pitchFamily="18" charset="0"/>
                <a:ea typeface="Cambria" panose="02040503050406030204" pitchFamily="18" charset="0"/>
              </a:rPr>
              <a:t>i,j</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for i:=1 to n-1 do    // number of passes </a:t>
            </a:r>
          </a:p>
          <a:p>
            <a:r>
              <a:rPr lang="en-US" sz="2400" dirty="0">
                <a:latin typeface="Cambria" panose="02040503050406030204" pitchFamily="18" charset="0"/>
                <a:ea typeface="Cambria" panose="02040503050406030204" pitchFamily="18" charset="0"/>
              </a:rPr>
              <a:t>	{</a:t>
            </a:r>
          </a:p>
          <a:p>
            <a:r>
              <a:rPr lang="en-US" sz="2400" dirty="0">
                <a:latin typeface="Cambria" panose="02040503050406030204" pitchFamily="18" charset="0"/>
                <a:ea typeface="Cambria" panose="02040503050406030204" pitchFamily="18" charset="0"/>
              </a:rPr>
              <a:t>	     for j:=0 to (n-1)-</a:t>
            </a:r>
            <a:r>
              <a:rPr lang="en-US" sz="2400" dirty="0" err="1">
                <a:latin typeface="Cambria" panose="02040503050406030204" pitchFamily="18" charset="0"/>
                <a:ea typeface="Cambria" panose="02040503050406030204" pitchFamily="18" charset="0"/>
              </a:rPr>
              <a:t>i</a:t>
            </a:r>
            <a:r>
              <a:rPr lang="en-US" sz="2400" dirty="0">
                <a:latin typeface="Cambria" panose="02040503050406030204" pitchFamily="18" charset="0"/>
                <a:ea typeface="Cambria" panose="02040503050406030204" pitchFamily="18" charset="0"/>
              </a:rPr>
              <a:t> do</a:t>
            </a:r>
          </a:p>
          <a:p>
            <a:r>
              <a:rPr lang="en-US" sz="2400" dirty="0">
                <a:latin typeface="Cambria" panose="02040503050406030204" pitchFamily="18" charset="0"/>
                <a:ea typeface="Cambria" panose="02040503050406030204" pitchFamily="18" charset="0"/>
              </a:rPr>
              <a:t>	     {</a:t>
            </a:r>
          </a:p>
          <a:p>
            <a:r>
              <a:rPr lang="en-US" sz="2400" dirty="0">
                <a:latin typeface="Cambria" panose="02040503050406030204" pitchFamily="18" charset="0"/>
                <a:ea typeface="Cambria" panose="02040503050406030204" pitchFamily="18" charset="0"/>
              </a:rPr>
              <a:t>                          if(a[j]&gt;a[j+1])                  // comparing adjacent elements </a:t>
            </a:r>
          </a:p>
          <a:p>
            <a:r>
              <a:rPr lang="en-US" sz="2400" dirty="0">
                <a:latin typeface="Cambria" panose="02040503050406030204" pitchFamily="18" charset="0"/>
                <a:ea typeface="Cambria" panose="02040503050406030204" pitchFamily="18" charset="0"/>
              </a:rPr>
              <a:t>                               swap(a[j],a[j+1]);    // Interchange a[j] and a[j+1]</a:t>
            </a:r>
          </a:p>
          <a:p>
            <a:r>
              <a:rPr lang="en-US" sz="2400" dirty="0">
                <a:latin typeface="Cambria" panose="02040503050406030204" pitchFamily="18" charset="0"/>
                <a:ea typeface="Cambria" panose="02040503050406030204" pitchFamily="18" charset="0"/>
              </a:rPr>
              <a:t>                    }</a:t>
            </a:r>
          </a:p>
          <a:p>
            <a:r>
              <a:rPr lang="en-US" sz="2400" dirty="0">
                <a:latin typeface="Cambria" panose="02040503050406030204" pitchFamily="18" charset="0"/>
                <a:ea typeface="Cambria" panose="02040503050406030204" pitchFamily="18" charset="0"/>
              </a:rPr>
              <a:t>	}</a:t>
            </a:r>
          </a:p>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print_array</a:t>
            </a: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a,n</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14339415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 xmlns:a16="http://schemas.microsoft.com/office/drawing/2014/main" id="{0F40C8E1-BE1E-480A-40FF-5A55B8FFB36B}"/>
              </a:ext>
            </a:extLst>
          </p:cNvPr>
          <p:cNvSpPr txBox="1"/>
          <p:nvPr/>
        </p:nvSpPr>
        <p:spPr>
          <a:xfrm>
            <a:off x="2258682" y="3684404"/>
            <a:ext cx="1656522" cy="503583"/>
          </a:xfrm>
          <a:prstGeom prst="rect">
            <a:avLst/>
          </a:prstGeom>
          <a:solidFill>
            <a:schemeClr val="bg1"/>
          </a:solidFill>
        </p:spPr>
        <p:txBody>
          <a:bodyPr wrap="square" rtlCol="0">
            <a:spAutoFit/>
          </a:bodyPr>
          <a:lstStyle/>
          <a:p>
            <a:endParaRPr lang="en-US" dirty="0"/>
          </a:p>
        </p:txBody>
      </p:sp>
      <p:graphicFrame>
        <p:nvGraphicFramePr>
          <p:cNvPr id="67" name="Table 66">
            <a:extLst>
              <a:ext uri="{FF2B5EF4-FFF2-40B4-BE49-F238E27FC236}">
                <a16:creationId xmlns="" xmlns:a16="http://schemas.microsoft.com/office/drawing/2014/main" id="{D0A75A62-AE3B-154B-C27F-536E27A614DF}"/>
              </a:ext>
            </a:extLst>
          </p:cNvPr>
          <p:cNvGraphicFramePr>
            <a:graphicFrameLocks noGrp="1"/>
          </p:cNvGraphicFramePr>
          <p:nvPr>
            <p:extLst>
              <p:ext uri="{D42A27DB-BD31-4B8C-83A1-F6EECF244321}">
                <p14:modId xmlns="" xmlns:p14="http://schemas.microsoft.com/office/powerpoint/2010/main" val="3774729496"/>
              </p:ext>
            </p:extLst>
          </p:nvPr>
        </p:nvGraphicFramePr>
        <p:xfrm>
          <a:off x="2423521" y="2325374"/>
          <a:ext cx="6607314" cy="434561"/>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3533608686"/>
                    </a:ext>
                  </a:extLst>
                </a:gridCol>
                <a:gridCol w="943902">
                  <a:extLst>
                    <a:ext uri="{9D8B030D-6E8A-4147-A177-3AD203B41FA5}">
                      <a16:colId xmlns="" xmlns:a16="http://schemas.microsoft.com/office/drawing/2014/main" val="214192712"/>
                    </a:ext>
                  </a:extLst>
                </a:gridCol>
                <a:gridCol w="943902">
                  <a:extLst>
                    <a:ext uri="{9D8B030D-6E8A-4147-A177-3AD203B41FA5}">
                      <a16:colId xmlns="" xmlns:a16="http://schemas.microsoft.com/office/drawing/2014/main" val="956296843"/>
                    </a:ext>
                  </a:extLst>
                </a:gridCol>
                <a:gridCol w="943902">
                  <a:extLst>
                    <a:ext uri="{9D8B030D-6E8A-4147-A177-3AD203B41FA5}">
                      <a16:colId xmlns="" xmlns:a16="http://schemas.microsoft.com/office/drawing/2014/main" val="3574435057"/>
                    </a:ext>
                  </a:extLst>
                </a:gridCol>
                <a:gridCol w="943902">
                  <a:extLst>
                    <a:ext uri="{9D8B030D-6E8A-4147-A177-3AD203B41FA5}">
                      <a16:colId xmlns="" xmlns:a16="http://schemas.microsoft.com/office/drawing/2014/main" val="348451084"/>
                    </a:ext>
                  </a:extLst>
                </a:gridCol>
                <a:gridCol w="943902">
                  <a:extLst>
                    <a:ext uri="{9D8B030D-6E8A-4147-A177-3AD203B41FA5}">
                      <a16:colId xmlns="" xmlns:a16="http://schemas.microsoft.com/office/drawing/2014/main" val="3459546179"/>
                    </a:ext>
                  </a:extLst>
                </a:gridCol>
                <a:gridCol w="943902">
                  <a:extLst>
                    <a:ext uri="{9D8B030D-6E8A-4147-A177-3AD203B41FA5}">
                      <a16:colId xmlns="" xmlns:a16="http://schemas.microsoft.com/office/drawing/2014/main" val="4250428521"/>
                    </a:ext>
                  </a:extLst>
                </a:gridCol>
              </a:tblGrid>
              <a:tr h="434561">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30721597"/>
                  </a:ext>
                </a:extLst>
              </a:tr>
            </a:tbl>
          </a:graphicData>
        </a:graphic>
      </p:graphicFrame>
      <p:graphicFrame>
        <p:nvGraphicFramePr>
          <p:cNvPr id="69" name="Table 68">
            <a:extLst>
              <a:ext uri="{FF2B5EF4-FFF2-40B4-BE49-F238E27FC236}">
                <a16:creationId xmlns="" xmlns:a16="http://schemas.microsoft.com/office/drawing/2014/main" id="{DFABC2A2-169D-A1DD-D117-46B004A1F3AE}"/>
              </a:ext>
            </a:extLst>
          </p:cNvPr>
          <p:cNvGraphicFramePr>
            <a:graphicFrameLocks noGrp="1"/>
          </p:cNvGraphicFramePr>
          <p:nvPr>
            <p:extLst>
              <p:ext uri="{D42A27DB-BD31-4B8C-83A1-F6EECF244321}">
                <p14:modId xmlns="" xmlns:p14="http://schemas.microsoft.com/office/powerpoint/2010/main" val="3500329442"/>
              </p:ext>
            </p:extLst>
          </p:nvPr>
        </p:nvGraphicFramePr>
        <p:xfrm>
          <a:off x="2423521" y="3234864"/>
          <a:ext cx="6607314" cy="396240"/>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3533608686"/>
                    </a:ext>
                  </a:extLst>
                </a:gridCol>
                <a:gridCol w="943902">
                  <a:extLst>
                    <a:ext uri="{9D8B030D-6E8A-4147-A177-3AD203B41FA5}">
                      <a16:colId xmlns="" xmlns:a16="http://schemas.microsoft.com/office/drawing/2014/main" val="214192712"/>
                    </a:ext>
                  </a:extLst>
                </a:gridCol>
                <a:gridCol w="943902">
                  <a:extLst>
                    <a:ext uri="{9D8B030D-6E8A-4147-A177-3AD203B41FA5}">
                      <a16:colId xmlns="" xmlns:a16="http://schemas.microsoft.com/office/drawing/2014/main" val="956296843"/>
                    </a:ext>
                  </a:extLst>
                </a:gridCol>
                <a:gridCol w="943902">
                  <a:extLst>
                    <a:ext uri="{9D8B030D-6E8A-4147-A177-3AD203B41FA5}">
                      <a16:colId xmlns="" xmlns:a16="http://schemas.microsoft.com/office/drawing/2014/main" val="3574435057"/>
                    </a:ext>
                  </a:extLst>
                </a:gridCol>
                <a:gridCol w="943902">
                  <a:extLst>
                    <a:ext uri="{9D8B030D-6E8A-4147-A177-3AD203B41FA5}">
                      <a16:colId xmlns="" xmlns:a16="http://schemas.microsoft.com/office/drawing/2014/main" val="348451084"/>
                    </a:ext>
                  </a:extLst>
                </a:gridCol>
                <a:gridCol w="943902">
                  <a:extLst>
                    <a:ext uri="{9D8B030D-6E8A-4147-A177-3AD203B41FA5}">
                      <a16:colId xmlns="" xmlns:a16="http://schemas.microsoft.com/office/drawing/2014/main" val="3459546179"/>
                    </a:ext>
                  </a:extLst>
                </a:gridCol>
                <a:gridCol w="943902">
                  <a:extLst>
                    <a:ext uri="{9D8B030D-6E8A-4147-A177-3AD203B41FA5}">
                      <a16:colId xmlns="" xmlns:a16="http://schemas.microsoft.com/office/drawing/2014/main" val="4250428521"/>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30721597"/>
                  </a:ext>
                </a:extLst>
              </a:tr>
            </a:tbl>
          </a:graphicData>
        </a:graphic>
      </p:graphicFrame>
      <p:graphicFrame>
        <p:nvGraphicFramePr>
          <p:cNvPr id="70" name="Table 69">
            <a:extLst>
              <a:ext uri="{FF2B5EF4-FFF2-40B4-BE49-F238E27FC236}">
                <a16:creationId xmlns="" xmlns:a16="http://schemas.microsoft.com/office/drawing/2014/main" id="{3F9D8AB3-5411-54F2-50C1-7FF6513A9853}"/>
              </a:ext>
            </a:extLst>
          </p:cNvPr>
          <p:cNvGraphicFramePr>
            <a:graphicFrameLocks noGrp="1"/>
          </p:cNvGraphicFramePr>
          <p:nvPr>
            <p:extLst>
              <p:ext uri="{D42A27DB-BD31-4B8C-83A1-F6EECF244321}">
                <p14:modId xmlns="" xmlns:p14="http://schemas.microsoft.com/office/powerpoint/2010/main" val="3187221380"/>
              </p:ext>
            </p:extLst>
          </p:nvPr>
        </p:nvGraphicFramePr>
        <p:xfrm>
          <a:off x="2423521" y="1491012"/>
          <a:ext cx="6607314" cy="396240"/>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227498967"/>
                    </a:ext>
                  </a:extLst>
                </a:gridCol>
                <a:gridCol w="943902">
                  <a:extLst>
                    <a:ext uri="{9D8B030D-6E8A-4147-A177-3AD203B41FA5}">
                      <a16:colId xmlns="" xmlns:a16="http://schemas.microsoft.com/office/drawing/2014/main" val="3509321856"/>
                    </a:ext>
                  </a:extLst>
                </a:gridCol>
                <a:gridCol w="943902">
                  <a:extLst>
                    <a:ext uri="{9D8B030D-6E8A-4147-A177-3AD203B41FA5}">
                      <a16:colId xmlns="" xmlns:a16="http://schemas.microsoft.com/office/drawing/2014/main" val="834711336"/>
                    </a:ext>
                  </a:extLst>
                </a:gridCol>
                <a:gridCol w="943902">
                  <a:extLst>
                    <a:ext uri="{9D8B030D-6E8A-4147-A177-3AD203B41FA5}">
                      <a16:colId xmlns="" xmlns:a16="http://schemas.microsoft.com/office/drawing/2014/main" val="2985084435"/>
                    </a:ext>
                  </a:extLst>
                </a:gridCol>
                <a:gridCol w="943902">
                  <a:extLst>
                    <a:ext uri="{9D8B030D-6E8A-4147-A177-3AD203B41FA5}">
                      <a16:colId xmlns="" xmlns:a16="http://schemas.microsoft.com/office/drawing/2014/main" val="1683401849"/>
                    </a:ext>
                  </a:extLst>
                </a:gridCol>
                <a:gridCol w="943902">
                  <a:extLst>
                    <a:ext uri="{9D8B030D-6E8A-4147-A177-3AD203B41FA5}">
                      <a16:colId xmlns="" xmlns:a16="http://schemas.microsoft.com/office/drawing/2014/main" val="1656540189"/>
                    </a:ext>
                  </a:extLst>
                </a:gridCol>
                <a:gridCol w="943902">
                  <a:extLst>
                    <a:ext uri="{9D8B030D-6E8A-4147-A177-3AD203B41FA5}">
                      <a16:colId xmlns="" xmlns:a16="http://schemas.microsoft.com/office/drawing/2014/main" val="4103082744"/>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71" name="Table 70">
            <a:extLst>
              <a:ext uri="{FF2B5EF4-FFF2-40B4-BE49-F238E27FC236}">
                <a16:creationId xmlns="" xmlns:a16="http://schemas.microsoft.com/office/drawing/2014/main" id="{F7B7CC47-2841-5B9E-6D01-7186072FFFD1}"/>
              </a:ext>
            </a:extLst>
          </p:cNvPr>
          <p:cNvGraphicFramePr>
            <a:graphicFrameLocks noGrp="1"/>
          </p:cNvGraphicFramePr>
          <p:nvPr>
            <p:extLst>
              <p:ext uri="{D42A27DB-BD31-4B8C-83A1-F6EECF244321}">
                <p14:modId xmlns="" xmlns:p14="http://schemas.microsoft.com/office/powerpoint/2010/main" val="1830314479"/>
              </p:ext>
            </p:extLst>
          </p:nvPr>
        </p:nvGraphicFramePr>
        <p:xfrm>
          <a:off x="2423521" y="4106034"/>
          <a:ext cx="6607314" cy="434561"/>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2705722692"/>
                    </a:ext>
                  </a:extLst>
                </a:gridCol>
                <a:gridCol w="943902">
                  <a:extLst>
                    <a:ext uri="{9D8B030D-6E8A-4147-A177-3AD203B41FA5}">
                      <a16:colId xmlns="" xmlns:a16="http://schemas.microsoft.com/office/drawing/2014/main" val="3200023585"/>
                    </a:ext>
                  </a:extLst>
                </a:gridCol>
                <a:gridCol w="943902">
                  <a:extLst>
                    <a:ext uri="{9D8B030D-6E8A-4147-A177-3AD203B41FA5}">
                      <a16:colId xmlns="" xmlns:a16="http://schemas.microsoft.com/office/drawing/2014/main" val="3135408194"/>
                    </a:ext>
                  </a:extLst>
                </a:gridCol>
                <a:gridCol w="943902">
                  <a:extLst>
                    <a:ext uri="{9D8B030D-6E8A-4147-A177-3AD203B41FA5}">
                      <a16:colId xmlns="" xmlns:a16="http://schemas.microsoft.com/office/drawing/2014/main" val="569192261"/>
                    </a:ext>
                  </a:extLst>
                </a:gridCol>
                <a:gridCol w="943902">
                  <a:extLst>
                    <a:ext uri="{9D8B030D-6E8A-4147-A177-3AD203B41FA5}">
                      <a16:colId xmlns="" xmlns:a16="http://schemas.microsoft.com/office/drawing/2014/main" val="3756119612"/>
                    </a:ext>
                  </a:extLst>
                </a:gridCol>
                <a:gridCol w="943902">
                  <a:extLst>
                    <a:ext uri="{9D8B030D-6E8A-4147-A177-3AD203B41FA5}">
                      <a16:colId xmlns="" xmlns:a16="http://schemas.microsoft.com/office/drawing/2014/main" val="2782247188"/>
                    </a:ext>
                  </a:extLst>
                </a:gridCol>
                <a:gridCol w="943902">
                  <a:extLst>
                    <a:ext uri="{9D8B030D-6E8A-4147-A177-3AD203B41FA5}">
                      <a16:colId xmlns="" xmlns:a16="http://schemas.microsoft.com/office/drawing/2014/main" val="4240875945"/>
                    </a:ext>
                  </a:extLst>
                </a:gridCol>
              </a:tblGrid>
              <a:tr h="434561">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85057043"/>
                  </a:ext>
                </a:extLst>
              </a:tr>
            </a:tbl>
          </a:graphicData>
        </a:graphic>
      </p:graphicFrame>
      <p:graphicFrame>
        <p:nvGraphicFramePr>
          <p:cNvPr id="72" name="Table 71">
            <a:extLst>
              <a:ext uri="{FF2B5EF4-FFF2-40B4-BE49-F238E27FC236}">
                <a16:creationId xmlns="" xmlns:a16="http://schemas.microsoft.com/office/drawing/2014/main" id="{4F5F74AF-5CD8-4196-1ECD-3C54D5189104}"/>
              </a:ext>
            </a:extLst>
          </p:cNvPr>
          <p:cNvGraphicFramePr>
            <a:graphicFrameLocks noGrp="1"/>
          </p:cNvGraphicFramePr>
          <p:nvPr>
            <p:extLst>
              <p:ext uri="{D42A27DB-BD31-4B8C-83A1-F6EECF244321}">
                <p14:modId xmlns="" xmlns:p14="http://schemas.microsoft.com/office/powerpoint/2010/main" val="3717655881"/>
              </p:ext>
            </p:extLst>
          </p:nvPr>
        </p:nvGraphicFramePr>
        <p:xfrm>
          <a:off x="2423521" y="4944703"/>
          <a:ext cx="6607314" cy="434561"/>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3452924335"/>
                    </a:ext>
                  </a:extLst>
                </a:gridCol>
                <a:gridCol w="943902">
                  <a:extLst>
                    <a:ext uri="{9D8B030D-6E8A-4147-A177-3AD203B41FA5}">
                      <a16:colId xmlns="" xmlns:a16="http://schemas.microsoft.com/office/drawing/2014/main" val="1631476506"/>
                    </a:ext>
                  </a:extLst>
                </a:gridCol>
                <a:gridCol w="943902">
                  <a:extLst>
                    <a:ext uri="{9D8B030D-6E8A-4147-A177-3AD203B41FA5}">
                      <a16:colId xmlns="" xmlns:a16="http://schemas.microsoft.com/office/drawing/2014/main" val="1311408539"/>
                    </a:ext>
                  </a:extLst>
                </a:gridCol>
                <a:gridCol w="943902">
                  <a:extLst>
                    <a:ext uri="{9D8B030D-6E8A-4147-A177-3AD203B41FA5}">
                      <a16:colId xmlns="" xmlns:a16="http://schemas.microsoft.com/office/drawing/2014/main" val="441174151"/>
                    </a:ext>
                  </a:extLst>
                </a:gridCol>
                <a:gridCol w="943902">
                  <a:extLst>
                    <a:ext uri="{9D8B030D-6E8A-4147-A177-3AD203B41FA5}">
                      <a16:colId xmlns="" xmlns:a16="http://schemas.microsoft.com/office/drawing/2014/main" val="1280627157"/>
                    </a:ext>
                  </a:extLst>
                </a:gridCol>
                <a:gridCol w="943902">
                  <a:extLst>
                    <a:ext uri="{9D8B030D-6E8A-4147-A177-3AD203B41FA5}">
                      <a16:colId xmlns="" xmlns:a16="http://schemas.microsoft.com/office/drawing/2014/main" val="728682366"/>
                    </a:ext>
                  </a:extLst>
                </a:gridCol>
                <a:gridCol w="943902">
                  <a:extLst>
                    <a:ext uri="{9D8B030D-6E8A-4147-A177-3AD203B41FA5}">
                      <a16:colId xmlns="" xmlns:a16="http://schemas.microsoft.com/office/drawing/2014/main" val="86659509"/>
                    </a:ext>
                  </a:extLst>
                </a:gridCol>
              </a:tblGrid>
              <a:tr h="434561">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14142546"/>
                  </a:ext>
                </a:extLst>
              </a:tr>
            </a:tbl>
          </a:graphicData>
        </a:graphic>
      </p:graphicFrame>
      <p:graphicFrame>
        <p:nvGraphicFramePr>
          <p:cNvPr id="73" name="Table 72">
            <a:extLst>
              <a:ext uri="{FF2B5EF4-FFF2-40B4-BE49-F238E27FC236}">
                <a16:creationId xmlns="" xmlns:a16="http://schemas.microsoft.com/office/drawing/2014/main" id="{51007BFC-C0F9-E3A9-AE4E-D78DA3506D2C}"/>
              </a:ext>
            </a:extLst>
          </p:cNvPr>
          <p:cNvGraphicFramePr>
            <a:graphicFrameLocks noGrp="1"/>
          </p:cNvGraphicFramePr>
          <p:nvPr>
            <p:extLst>
              <p:ext uri="{D42A27DB-BD31-4B8C-83A1-F6EECF244321}">
                <p14:modId xmlns="" xmlns:p14="http://schemas.microsoft.com/office/powerpoint/2010/main" val="1911937453"/>
              </p:ext>
            </p:extLst>
          </p:nvPr>
        </p:nvGraphicFramePr>
        <p:xfrm>
          <a:off x="2423521" y="5770107"/>
          <a:ext cx="6607314" cy="434561"/>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1990665667"/>
                    </a:ext>
                  </a:extLst>
                </a:gridCol>
                <a:gridCol w="943902">
                  <a:extLst>
                    <a:ext uri="{9D8B030D-6E8A-4147-A177-3AD203B41FA5}">
                      <a16:colId xmlns="" xmlns:a16="http://schemas.microsoft.com/office/drawing/2014/main" val="699089240"/>
                    </a:ext>
                  </a:extLst>
                </a:gridCol>
                <a:gridCol w="943902">
                  <a:extLst>
                    <a:ext uri="{9D8B030D-6E8A-4147-A177-3AD203B41FA5}">
                      <a16:colId xmlns="" xmlns:a16="http://schemas.microsoft.com/office/drawing/2014/main" val="3173844988"/>
                    </a:ext>
                  </a:extLst>
                </a:gridCol>
                <a:gridCol w="943902">
                  <a:extLst>
                    <a:ext uri="{9D8B030D-6E8A-4147-A177-3AD203B41FA5}">
                      <a16:colId xmlns="" xmlns:a16="http://schemas.microsoft.com/office/drawing/2014/main" val="1441093835"/>
                    </a:ext>
                  </a:extLst>
                </a:gridCol>
                <a:gridCol w="943902">
                  <a:extLst>
                    <a:ext uri="{9D8B030D-6E8A-4147-A177-3AD203B41FA5}">
                      <a16:colId xmlns="" xmlns:a16="http://schemas.microsoft.com/office/drawing/2014/main" val="958590335"/>
                    </a:ext>
                  </a:extLst>
                </a:gridCol>
                <a:gridCol w="943902">
                  <a:extLst>
                    <a:ext uri="{9D8B030D-6E8A-4147-A177-3AD203B41FA5}">
                      <a16:colId xmlns="" xmlns:a16="http://schemas.microsoft.com/office/drawing/2014/main" val="2708079903"/>
                    </a:ext>
                  </a:extLst>
                </a:gridCol>
                <a:gridCol w="943902">
                  <a:extLst>
                    <a:ext uri="{9D8B030D-6E8A-4147-A177-3AD203B41FA5}">
                      <a16:colId xmlns="" xmlns:a16="http://schemas.microsoft.com/office/drawing/2014/main" val="327819462"/>
                    </a:ext>
                  </a:extLst>
                </a:gridCol>
              </a:tblGrid>
              <a:tr h="434561">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40275650"/>
                  </a:ext>
                </a:extLst>
              </a:tr>
            </a:tbl>
          </a:graphicData>
        </a:graphic>
      </p:graphicFrame>
      <p:graphicFrame>
        <p:nvGraphicFramePr>
          <p:cNvPr id="74" name="Table 73">
            <a:extLst>
              <a:ext uri="{FF2B5EF4-FFF2-40B4-BE49-F238E27FC236}">
                <a16:creationId xmlns="" xmlns:a16="http://schemas.microsoft.com/office/drawing/2014/main" id="{13A8E60D-9274-CDB4-3073-0CDED21B63DC}"/>
              </a:ext>
            </a:extLst>
          </p:cNvPr>
          <p:cNvGraphicFramePr>
            <a:graphicFrameLocks noGrp="1"/>
          </p:cNvGraphicFramePr>
          <p:nvPr>
            <p:extLst>
              <p:ext uri="{D42A27DB-BD31-4B8C-83A1-F6EECF244321}">
                <p14:modId xmlns="" xmlns:p14="http://schemas.microsoft.com/office/powerpoint/2010/main" val="3609027968"/>
              </p:ext>
            </p:extLst>
          </p:nvPr>
        </p:nvGraphicFramePr>
        <p:xfrm>
          <a:off x="1457737" y="942035"/>
          <a:ext cx="7573096" cy="530325"/>
        </p:xfrm>
        <a:graphic>
          <a:graphicData uri="http://schemas.openxmlformats.org/drawingml/2006/table">
            <a:tbl>
              <a:tblPr firstRow="1" bandRow="1">
                <a:tableStyleId>{5C22544A-7EE6-4342-B048-85BDC9FD1C3A}</a:tableStyleId>
              </a:tblPr>
              <a:tblGrid>
                <a:gridCol w="946637">
                  <a:extLst>
                    <a:ext uri="{9D8B030D-6E8A-4147-A177-3AD203B41FA5}">
                      <a16:colId xmlns="" xmlns:a16="http://schemas.microsoft.com/office/drawing/2014/main" val="3953093278"/>
                    </a:ext>
                  </a:extLst>
                </a:gridCol>
                <a:gridCol w="946637">
                  <a:extLst>
                    <a:ext uri="{9D8B030D-6E8A-4147-A177-3AD203B41FA5}">
                      <a16:colId xmlns="" xmlns:a16="http://schemas.microsoft.com/office/drawing/2014/main" val="2317661486"/>
                    </a:ext>
                  </a:extLst>
                </a:gridCol>
                <a:gridCol w="946637">
                  <a:extLst>
                    <a:ext uri="{9D8B030D-6E8A-4147-A177-3AD203B41FA5}">
                      <a16:colId xmlns="" xmlns:a16="http://schemas.microsoft.com/office/drawing/2014/main" val="1437534920"/>
                    </a:ext>
                  </a:extLst>
                </a:gridCol>
                <a:gridCol w="946637">
                  <a:extLst>
                    <a:ext uri="{9D8B030D-6E8A-4147-A177-3AD203B41FA5}">
                      <a16:colId xmlns="" xmlns:a16="http://schemas.microsoft.com/office/drawing/2014/main" val="1720669042"/>
                    </a:ext>
                  </a:extLst>
                </a:gridCol>
                <a:gridCol w="946637">
                  <a:extLst>
                    <a:ext uri="{9D8B030D-6E8A-4147-A177-3AD203B41FA5}">
                      <a16:colId xmlns="" xmlns:a16="http://schemas.microsoft.com/office/drawing/2014/main" val="51026932"/>
                    </a:ext>
                  </a:extLst>
                </a:gridCol>
                <a:gridCol w="946637">
                  <a:extLst>
                    <a:ext uri="{9D8B030D-6E8A-4147-A177-3AD203B41FA5}">
                      <a16:colId xmlns="" xmlns:a16="http://schemas.microsoft.com/office/drawing/2014/main" val="1230974673"/>
                    </a:ext>
                  </a:extLst>
                </a:gridCol>
                <a:gridCol w="946637">
                  <a:extLst>
                    <a:ext uri="{9D8B030D-6E8A-4147-A177-3AD203B41FA5}">
                      <a16:colId xmlns="" xmlns:a16="http://schemas.microsoft.com/office/drawing/2014/main" val="312428327"/>
                    </a:ext>
                  </a:extLst>
                </a:gridCol>
                <a:gridCol w="946637">
                  <a:extLst>
                    <a:ext uri="{9D8B030D-6E8A-4147-A177-3AD203B41FA5}">
                      <a16:colId xmlns="" xmlns:a16="http://schemas.microsoft.com/office/drawing/2014/main" val="1421790480"/>
                    </a:ext>
                  </a:extLst>
                </a:gridCol>
              </a:tblGrid>
              <a:tr h="530325">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Swap?</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0499894"/>
                  </a:ext>
                </a:extLst>
              </a:tr>
            </a:tbl>
          </a:graphicData>
        </a:graphic>
      </p:graphicFrame>
      <p:graphicFrame>
        <p:nvGraphicFramePr>
          <p:cNvPr id="77" name="Table 76">
            <a:extLst>
              <a:ext uri="{FF2B5EF4-FFF2-40B4-BE49-F238E27FC236}">
                <a16:creationId xmlns="" xmlns:a16="http://schemas.microsoft.com/office/drawing/2014/main" id="{87D0BD5D-907F-8C57-6C3E-12F91C32637C}"/>
              </a:ext>
            </a:extLst>
          </p:cNvPr>
          <p:cNvGraphicFramePr>
            <a:graphicFrameLocks noGrp="1"/>
          </p:cNvGraphicFramePr>
          <p:nvPr>
            <p:extLst>
              <p:ext uri="{D42A27DB-BD31-4B8C-83A1-F6EECF244321}">
                <p14:modId xmlns="" xmlns:p14="http://schemas.microsoft.com/office/powerpoint/2010/main" val="2539593042"/>
              </p:ext>
            </p:extLst>
          </p:nvPr>
        </p:nvGraphicFramePr>
        <p:xfrm>
          <a:off x="1457737" y="942035"/>
          <a:ext cx="967409" cy="5312991"/>
        </p:xfrm>
        <a:graphic>
          <a:graphicData uri="http://schemas.openxmlformats.org/drawingml/2006/table">
            <a:tbl>
              <a:tblPr/>
              <a:tblGrid>
                <a:gridCol w="967409">
                  <a:extLst>
                    <a:ext uri="{9D8B030D-6E8A-4147-A177-3AD203B41FA5}">
                      <a16:colId xmlns="" xmlns:a16="http://schemas.microsoft.com/office/drawing/2014/main" val="713442397"/>
                    </a:ext>
                  </a:extLst>
                </a:gridCol>
              </a:tblGrid>
              <a:tr h="5312991">
                <a:tc>
                  <a:txBody>
                    <a:bodyPr/>
                    <a:lstStyle/>
                    <a:p>
                      <a:pPr algn="ctr"/>
                      <a:r>
                        <a:rPr lang="en-US" dirty="0"/>
                        <a:t>Pass-1</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pSp>
        <p:nvGrpSpPr>
          <p:cNvPr id="78" name="Group 77">
            <a:extLst>
              <a:ext uri="{FF2B5EF4-FFF2-40B4-BE49-F238E27FC236}">
                <a16:creationId xmlns="" xmlns:a16="http://schemas.microsoft.com/office/drawing/2014/main" id="{4B5142AC-4031-9E9A-E960-6F75FEC66231}"/>
              </a:ext>
            </a:extLst>
          </p:cNvPr>
          <p:cNvGrpSpPr/>
          <p:nvPr/>
        </p:nvGrpSpPr>
        <p:grpSpPr>
          <a:xfrm>
            <a:off x="2886030" y="1876527"/>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2">
              <p14:nvContentPartPr>
                <p14:cNvPr id="79" name="Ink 78">
                  <a:extLst>
                    <a:ext uri="{FF2B5EF4-FFF2-40B4-BE49-F238E27FC236}">
                      <a16:creationId xmlns:a16="http://schemas.microsoft.com/office/drawing/2014/main" id="{24F03FD7-2D45-3F9D-D3C5-34BA0DA0D413}"/>
                    </a:ext>
                  </a:extLst>
                </p14:cNvPr>
                <p14:cNvContentPartPr/>
                <p14:nvPr/>
              </p14:nvContentPartPr>
              <p14:xfrm>
                <a:off x="3074301" y="1986866"/>
                <a:ext cx="987120" cy="212760"/>
              </p14:xfrm>
            </p:contentPart>
          </mc:Choice>
          <mc:Fallback>
            <p:pic>
              <p:nvPicPr>
                <p:cNvPr id="2"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80" name="Ink 79">
                  <a:extLst>
                    <a:ext uri="{FF2B5EF4-FFF2-40B4-BE49-F238E27FC236}">
                      <a16:creationId xmlns:a16="http://schemas.microsoft.com/office/drawing/2014/main" id="{E39BCFF2-82F6-832A-8967-7760C564B987}"/>
                    </a:ext>
                  </a:extLst>
                </p14:cNvPr>
                <p14:cNvContentPartPr/>
                <p14:nvPr/>
              </p14:nvContentPartPr>
              <p14:xfrm>
                <a:off x="3058461" y="1946186"/>
                <a:ext cx="135360" cy="114840"/>
              </p14:xfrm>
            </p:contentPart>
          </mc:Choice>
          <mc:Fallback>
            <p:pic>
              <p:nvPicPr>
                <p:cNvPr id="5"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81" name="Group 80">
              <a:extLst>
                <a:ext uri="{FF2B5EF4-FFF2-40B4-BE49-F238E27FC236}">
                  <a16:creationId xmlns="" xmlns:a16="http://schemas.microsoft.com/office/drawing/2014/main" id="{251836EC-DE71-F3D0-954A-E748F9AD20BD}"/>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6">
                <p14:nvContentPartPr>
                  <p14:cNvPr id="82" name="Ink 81">
                    <a:extLst>
                      <a:ext uri="{FF2B5EF4-FFF2-40B4-BE49-F238E27FC236}">
                        <a16:creationId xmlns:a16="http://schemas.microsoft.com/office/drawing/2014/main" id="{C20B4B21-D41A-69C2-668C-96D91298C544}"/>
                      </a:ext>
                    </a:extLst>
                  </p14:cNvPr>
                  <p14:cNvContentPartPr/>
                  <p14:nvPr/>
                </p14:nvContentPartPr>
                <p14:xfrm>
                  <a:off x="3935421" y="2000906"/>
                  <a:ext cx="118080" cy="360"/>
                </p14:xfrm>
              </p:contentPart>
            </mc:Choice>
            <mc:Fallback>
              <p:pic>
                <p:nvPicPr>
                  <p:cNvPr id="6"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83" name="Ink 82">
                    <a:extLst>
                      <a:ext uri="{FF2B5EF4-FFF2-40B4-BE49-F238E27FC236}">
                        <a16:creationId xmlns:a16="http://schemas.microsoft.com/office/drawing/2014/main" id="{9F50DF2A-8C04-057D-7A45-4B3445291964}"/>
                      </a:ext>
                    </a:extLst>
                  </p14:cNvPr>
                  <p14:cNvContentPartPr/>
                  <p14:nvPr/>
                </p14:nvContentPartPr>
                <p14:xfrm>
                  <a:off x="4067901" y="2000906"/>
                  <a:ext cx="360" cy="131040"/>
                </p14:xfrm>
              </p:contentPart>
            </mc:Choice>
            <mc:Fallback>
              <p:pic>
                <p:nvPicPr>
                  <p:cNvPr id="8"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pSp>
        <p:nvGrpSpPr>
          <p:cNvPr id="84" name="Group 83">
            <a:extLst>
              <a:ext uri="{FF2B5EF4-FFF2-40B4-BE49-F238E27FC236}">
                <a16:creationId xmlns="" xmlns:a16="http://schemas.microsoft.com/office/drawing/2014/main" id="{779D1CB8-C2DA-4932-7A4F-73C1ABFC0D51}"/>
              </a:ext>
            </a:extLst>
          </p:cNvPr>
          <p:cNvGrpSpPr/>
          <p:nvPr/>
        </p:nvGrpSpPr>
        <p:grpSpPr>
          <a:xfrm>
            <a:off x="3822030" y="2797256"/>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0">
              <p14:nvContentPartPr>
                <p14:cNvPr id="85" name="Ink 84">
                  <a:extLst>
                    <a:ext uri="{FF2B5EF4-FFF2-40B4-BE49-F238E27FC236}">
                      <a16:creationId xmlns:a16="http://schemas.microsoft.com/office/drawing/2014/main" id="{9138F344-6049-7DC2-6574-C20B983A65BB}"/>
                    </a:ext>
                  </a:extLst>
                </p14:cNvPr>
                <p14:cNvContentPartPr/>
                <p14:nvPr/>
              </p14:nvContentPartPr>
              <p14:xfrm>
                <a:off x="3074301" y="1986866"/>
                <a:ext cx="987120" cy="212760"/>
              </p14:xfrm>
            </p:contentPart>
          </mc:Choice>
          <mc:Fallback>
            <p:pic>
              <p:nvPicPr>
                <p:cNvPr id="10"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
              <p14:nvContentPartPr>
                <p14:cNvPr id="86" name="Ink 85">
                  <a:extLst>
                    <a:ext uri="{FF2B5EF4-FFF2-40B4-BE49-F238E27FC236}">
                      <a16:creationId xmlns:a16="http://schemas.microsoft.com/office/drawing/2014/main" id="{69BD68BF-11DD-5B81-E191-05903CEE9886}"/>
                    </a:ext>
                  </a:extLst>
                </p14:cNvPr>
                <p14:cNvContentPartPr/>
                <p14:nvPr/>
              </p14:nvContentPartPr>
              <p14:xfrm>
                <a:off x="3058461" y="1946186"/>
                <a:ext cx="135360" cy="114840"/>
              </p14:xfrm>
            </p:contentPart>
          </mc:Choice>
          <mc:Fallback>
            <p:pic>
              <p:nvPicPr>
                <p:cNvPr id="12"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87" name="Group 86">
              <a:extLst>
                <a:ext uri="{FF2B5EF4-FFF2-40B4-BE49-F238E27FC236}">
                  <a16:creationId xmlns="" xmlns:a16="http://schemas.microsoft.com/office/drawing/2014/main" id="{793FE972-45BA-443D-C16E-B644DEB100A8}"/>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2">
                <p14:nvContentPartPr>
                  <p14:cNvPr id="88" name="Ink 87">
                    <a:extLst>
                      <a:ext uri="{FF2B5EF4-FFF2-40B4-BE49-F238E27FC236}">
                        <a16:creationId xmlns:a16="http://schemas.microsoft.com/office/drawing/2014/main" id="{1758258C-E616-1023-064C-EA0226F49036}"/>
                      </a:ext>
                    </a:extLst>
                  </p14:cNvPr>
                  <p14:cNvContentPartPr/>
                  <p14:nvPr/>
                </p14:nvContentPartPr>
                <p14:xfrm>
                  <a:off x="3935421" y="2000906"/>
                  <a:ext cx="118080" cy="360"/>
                </p14:xfrm>
              </p:contentPart>
            </mc:Choice>
            <mc:Fallback>
              <p:pic>
                <p:nvPicPr>
                  <p:cNvPr id="14"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89" name="Ink 88">
                    <a:extLst>
                      <a:ext uri="{FF2B5EF4-FFF2-40B4-BE49-F238E27FC236}">
                        <a16:creationId xmlns:a16="http://schemas.microsoft.com/office/drawing/2014/main" id="{01DC312C-6340-29D1-74D1-9167E120C1C0}"/>
                      </a:ext>
                    </a:extLst>
                  </p14:cNvPr>
                  <p14:cNvContentPartPr/>
                  <p14:nvPr/>
                </p14:nvContentPartPr>
                <p14:xfrm>
                  <a:off x="4067901" y="2000906"/>
                  <a:ext cx="360" cy="131040"/>
                </p14:xfrm>
              </p:contentPart>
            </mc:Choice>
            <mc:Fallback>
              <p:pic>
                <p:nvPicPr>
                  <p:cNvPr id="15"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pSp>
        <p:nvGrpSpPr>
          <p:cNvPr id="90" name="Group 89">
            <a:extLst>
              <a:ext uri="{FF2B5EF4-FFF2-40B4-BE49-F238E27FC236}">
                <a16:creationId xmlns="" xmlns:a16="http://schemas.microsoft.com/office/drawing/2014/main" id="{F63A1DEA-1655-94AD-0568-A1C4113CDE59}"/>
              </a:ext>
            </a:extLst>
          </p:cNvPr>
          <p:cNvGrpSpPr/>
          <p:nvPr/>
        </p:nvGrpSpPr>
        <p:grpSpPr>
          <a:xfrm>
            <a:off x="4831470" y="3713684"/>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4">
              <p14:nvContentPartPr>
                <p14:cNvPr id="91" name="Ink 90">
                  <a:extLst>
                    <a:ext uri="{FF2B5EF4-FFF2-40B4-BE49-F238E27FC236}">
                      <a16:creationId xmlns:a16="http://schemas.microsoft.com/office/drawing/2014/main" id="{3093C462-7F0E-0085-E0F8-F0330A2B5F7E}"/>
                    </a:ext>
                  </a:extLst>
                </p14:cNvPr>
                <p14:cNvContentPartPr/>
                <p14:nvPr/>
              </p14:nvContentPartPr>
              <p14:xfrm>
                <a:off x="3074301" y="1986866"/>
                <a:ext cx="987120" cy="212760"/>
              </p14:xfrm>
            </p:contentPart>
          </mc:Choice>
          <mc:Fallback>
            <p:pic>
              <p:nvPicPr>
                <p:cNvPr id="17"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5">
              <p14:nvContentPartPr>
                <p14:cNvPr id="92" name="Ink 91">
                  <a:extLst>
                    <a:ext uri="{FF2B5EF4-FFF2-40B4-BE49-F238E27FC236}">
                      <a16:creationId xmlns:a16="http://schemas.microsoft.com/office/drawing/2014/main" id="{3F6F0CF3-48DB-BBAA-72BA-1CC27A234C86}"/>
                    </a:ext>
                  </a:extLst>
                </p14:cNvPr>
                <p14:cNvContentPartPr/>
                <p14:nvPr/>
              </p14:nvContentPartPr>
              <p14:xfrm>
                <a:off x="3058461" y="1946186"/>
                <a:ext cx="135360" cy="114840"/>
              </p14:xfrm>
            </p:contentPart>
          </mc:Choice>
          <mc:Fallback>
            <p:pic>
              <p:nvPicPr>
                <p:cNvPr id="19"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93" name="Group 92">
              <a:extLst>
                <a:ext uri="{FF2B5EF4-FFF2-40B4-BE49-F238E27FC236}">
                  <a16:creationId xmlns="" xmlns:a16="http://schemas.microsoft.com/office/drawing/2014/main" id="{12EB49C2-8372-965A-9D02-3304DE8B9DEA}"/>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6">
                <p14:nvContentPartPr>
                  <p14:cNvPr id="94" name="Ink 93">
                    <a:extLst>
                      <a:ext uri="{FF2B5EF4-FFF2-40B4-BE49-F238E27FC236}">
                        <a16:creationId xmlns:a16="http://schemas.microsoft.com/office/drawing/2014/main" id="{B947DF9A-C789-3ABE-DA71-F4FC1B04A5BC}"/>
                      </a:ext>
                    </a:extLst>
                  </p14:cNvPr>
                  <p14:cNvContentPartPr/>
                  <p14:nvPr/>
                </p14:nvContentPartPr>
                <p14:xfrm>
                  <a:off x="3935421" y="2000906"/>
                  <a:ext cx="118080" cy="360"/>
                </p14:xfrm>
              </p:contentPart>
            </mc:Choice>
            <mc:Fallback>
              <p:pic>
                <p:nvPicPr>
                  <p:cNvPr id="21"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7">
                <p14:nvContentPartPr>
                  <p14:cNvPr id="95" name="Ink 94">
                    <a:extLst>
                      <a:ext uri="{FF2B5EF4-FFF2-40B4-BE49-F238E27FC236}">
                        <a16:creationId xmlns:a16="http://schemas.microsoft.com/office/drawing/2014/main" id="{2322F6A2-BF09-118A-339A-136D4525671C}"/>
                      </a:ext>
                    </a:extLst>
                  </p14:cNvPr>
                  <p14:cNvContentPartPr/>
                  <p14:nvPr/>
                </p14:nvContentPartPr>
                <p14:xfrm>
                  <a:off x="4067901" y="2000906"/>
                  <a:ext cx="360" cy="131040"/>
                </p14:xfrm>
              </p:contentPart>
            </mc:Choice>
            <mc:Fallback>
              <p:pic>
                <p:nvPicPr>
                  <p:cNvPr id="22"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pSp>
        <p:nvGrpSpPr>
          <p:cNvPr id="96" name="Group 95">
            <a:extLst>
              <a:ext uri="{FF2B5EF4-FFF2-40B4-BE49-F238E27FC236}">
                <a16:creationId xmlns="" xmlns:a16="http://schemas.microsoft.com/office/drawing/2014/main" id="{1A30DCE9-51AF-92A8-90D1-C2A013383371}"/>
              </a:ext>
            </a:extLst>
          </p:cNvPr>
          <p:cNvGrpSpPr/>
          <p:nvPr/>
        </p:nvGrpSpPr>
        <p:grpSpPr>
          <a:xfrm>
            <a:off x="5708430" y="4555462"/>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8">
              <p14:nvContentPartPr>
                <p14:cNvPr id="97" name="Ink 96">
                  <a:extLst>
                    <a:ext uri="{FF2B5EF4-FFF2-40B4-BE49-F238E27FC236}">
                      <a16:creationId xmlns:a16="http://schemas.microsoft.com/office/drawing/2014/main" id="{4C37303D-4711-20AC-535C-7705DB9D51B1}"/>
                    </a:ext>
                  </a:extLst>
                </p14:cNvPr>
                <p14:cNvContentPartPr/>
                <p14:nvPr/>
              </p14:nvContentPartPr>
              <p14:xfrm>
                <a:off x="3074301" y="1986866"/>
                <a:ext cx="987120" cy="212760"/>
              </p14:xfrm>
            </p:contentPart>
          </mc:Choice>
          <mc:Fallback>
            <p:pic>
              <p:nvPicPr>
                <p:cNvPr id="23"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9">
              <p14:nvContentPartPr>
                <p14:cNvPr id="98" name="Ink 97">
                  <a:extLst>
                    <a:ext uri="{FF2B5EF4-FFF2-40B4-BE49-F238E27FC236}">
                      <a16:creationId xmlns:a16="http://schemas.microsoft.com/office/drawing/2014/main" id="{3BABA7E2-20D7-FF1F-91B4-EF2015CF33C4}"/>
                    </a:ext>
                  </a:extLst>
                </p14:cNvPr>
                <p14:cNvContentPartPr/>
                <p14:nvPr/>
              </p14:nvContentPartPr>
              <p14:xfrm>
                <a:off x="3058461" y="1946186"/>
                <a:ext cx="135360" cy="114840"/>
              </p14:xfrm>
            </p:contentPart>
          </mc:Choice>
          <mc:Fallback>
            <p:pic>
              <p:nvPicPr>
                <p:cNvPr id="24"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99" name="Group 98">
              <a:extLst>
                <a:ext uri="{FF2B5EF4-FFF2-40B4-BE49-F238E27FC236}">
                  <a16:creationId xmlns="" xmlns:a16="http://schemas.microsoft.com/office/drawing/2014/main" id="{25C6CE64-35C9-87E9-0684-807056B2C349}"/>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20">
                <p14:nvContentPartPr>
                  <p14:cNvPr id="100" name="Ink 99">
                    <a:extLst>
                      <a:ext uri="{FF2B5EF4-FFF2-40B4-BE49-F238E27FC236}">
                        <a16:creationId xmlns:a16="http://schemas.microsoft.com/office/drawing/2014/main" id="{6FB2556A-DC2B-7E9C-ABFC-BD0BBAB2F1D6}"/>
                      </a:ext>
                    </a:extLst>
                  </p14:cNvPr>
                  <p14:cNvContentPartPr/>
                  <p14:nvPr/>
                </p14:nvContentPartPr>
                <p14:xfrm>
                  <a:off x="3935421" y="2000906"/>
                  <a:ext cx="118080" cy="360"/>
                </p14:xfrm>
              </p:contentPart>
            </mc:Choice>
            <mc:Fallback>
              <p:pic>
                <p:nvPicPr>
                  <p:cNvPr id="25"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1">
                <p14:nvContentPartPr>
                  <p14:cNvPr id="101" name="Ink 100">
                    <a:extLst>
                      <a:ext uri="{FF2B5EF4-FFF2-40B4-BE49-F238E27FC236}">
                        <a16:creationId xmlns:a16="http://schemas.microsoft.com/office/drawing/2014/main" id="{44A70953-14BE-8E3C-24F2-72C47CE2B4BF}"/>
                      </a:ext>
                    </a:extLst>
                  </p14:cNvPr>
                  <p14:cNvContentPartPr/>
                  <p14:nvPr/>
                </p14:nvContentPartPr>
                <p14:xfrm>
                  <a:off x="4067901" y="2000906"/>
                  <a:ext cx="360" cy="131040"/>
                </p14:xfrm>
              </p:contentPart>
            </mc:Choice>
            <mc:Fallback>
              <p:pic>
                <p:nvPicPr>
                  <p:cNvPr id="26"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pSp>
        <p:nvGrpSpPr>
          <p:cNvPr id="102" name="Group 101">
            <a:extLst>
              <a:ext uri="{FF2B5EF4-FFF2-40B4-BE49-F238E27FC236}">
                <a16:creationId xmlns="" xmlns:a16="http://schemas.microsoft.com/office/drawing/2014/main" id="{17931D26-168E-3032-82A3-9FC4D1E81E2C}"/>
              </a:ext>
            </a:extLst>
          </p:cNvPr>
          <p:cNvGrpSpPr/>
          <p:nvPr/>
        </p:nvGrpSpPr>
        <p:grpSpPr>
          <a:xfrm>
            <a:off x="6703470" y="5394145"/>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22">
              <p14:nvContentPartPr>
                <p14:cNvPr id="103" name="Ink 102">
                  <a:extLst>
                    <a:ext uri="{FF2B5EF4-FFF2-40B4-BE49-F238E27FC236}">
                      <a16:creationId xmlns:a16="http://schemas.microsoft.com/office/drawing/2014/main" id="{E725818A-093E-D8B0-BBBA-5371C4C58D03}"/>
                    </a:ext>
                  </a:extLst>
                </p14:cNvPr>
                <p14:cNvContentPartPr/>
                <p14:nvPr/>
              </p14:nvContentPartPr>
              <p14:xfrm>
                <a:off x="3074301" y="1986866"/>
                <a:ext cx="987120" cy="212760"/>
              </p14:xfrm>
            </p:contentPart>
          </mc:Choice>
          <mc:Fallback>
            <p:pic>
              <p:nvPicPr>
                <p:cNvPr id="50"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3">
              <p14:nvContentPartPr>
                <p14:cNvPr id="104" name="Ink 103">
                  <a:extLst>
                    <a:ext uri="{FF2B5EF4-FFF2-40B4-BE49-F238E27FC236}">
                      <a16:creationId xmlns:a16="http://schemas.microsoft.com/office/drawing/2014/main" id="{2A719C97-3E83-5C55-A487-A2E4FD8E5CF2}"/>
                    </a:ext>
                  </a:extLst>
                </p14:cNvPr>
                <p14:cNvContentPartPr/>
                <p14:nvPr/>
              </p14:nvContentPartPr>
              <p14:xfrm>
                <a:off x="3058461" y="1946186"/>
                <a:ext cx="135360" cy="114840"/>
              </p14:xfrm>
            </p:contentPart>
          </mc:Choice>
          <mc:Fallback>
            <p:pic>
              <p:nvPicPr>
                <p:cNvPr id="51"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105" name="Group 104">
              <a:extLst>
                <a:ext uri="{FF2B5EF4-FFF2-40B4-BE49-F238E27FC236}">
                  <a16:creationId xmlns="" xmlns:a16="http://schemas.microsoft.com/office/drawing/2014/main" id="{F4F905CD-158B-6AF1-D58F-E5BB59F0B40E}"/>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24">
                <p14:nvContentPartPr>
                  <p14:cNvPr id="106" name="Ink 105">
                    <a:extLst>
                      <a:ext uri="{FF2B5EF4-FFF2-40B4-BE49-F238E27FC236}">
                        <a16:creationId xmlns:a16="http://schemas.microsoft.com/office/drawing/2014/main" id="{033B3749-C638-7B15-7155-4C6EB00E58E5}"/>
                      </a:ext>
                    </a:extLst>
                  </p14:cNvPr>
                  <p14:cNvContentPartPr/>
                  <p14:nvPr/>
                </p14:nvContentPartPr>
                <p14:xfrm>
                  <a:off x="3935421" y="2000906"/>
                  <a:ext cx="118080" cy="360"/>
                </p14:xfrm>
              </p:contentPart>
            </mc:Choice>
            <mc:Fallback>
              <p:pic>
                <p:nvPicPr>
                  <p:cNvPr id="53"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5">
                <p14:nvContentPartPr>
                  <p14:cNvPr id="107" name="Ink 106">
                    <a:extLst>
                      <a:ext uri="{FF2B5EF4-FFF2-40B4-BE49-F238E27FC236}">
                        <a16:creationId xmlns:a16="http://schemas.microsoft.com/office/drawing/2014/main" id="{DABEF0D7-3108-A857-AA40-5D8DDEA9751F}"/>
                      </a:ext>
                    </a:extLst>
                  </p14:cNvPr>
                  <p14:cNvContentPartPr/>
                  <p14:nvPr/>
                </p14:nvContentPartPr>
                <p14:xfrm>
                  <a:off x="4067901" y="2000906"/>
                  <a:ext cx="360" cy="131040"/>
                </p14:xfrm>
              </p:contentPart>
            </mc:Choice>
            <mc:Fallback>
              <p:pic>
                <p:nvPicPr>
                  <p:cNvPr id="5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3" name="TextBox 2">
            <a:extLst>
              <a:ext uri="{FF2B5EF4-FFF2-40B4-BE49-F238E27FC236}">
                <a16:creationId xmlns="" xmlns:a16="http://schemas.microsoft.com/office/drawing/2014/main" id="{0F7FC299-64B7-B520-1459-83FC01B512BF}"/>
              </a:ext>
            </a:extLst>
          </p:cNvPr>
          <p:cNvSpPr txBox="1"/>
          <p:nvPr/>
        </p:nvSpPr>
        <p:spPr>
          <a:xfrm>
            <a:off x="8322362" y="2355408"/>
            <a:ext cx="530087" cy="400110"/>
          </a:xfrm>
          <a:prstGeom prst="rect">
            <a:avLst/>
          </a:prstGeom>
          <a:noFill/>
        </p:spPr>
        <p:txBody>
          <a:bodyPr wrap="square">
            <a:spAutoFit/>
          </a:bodyPr>
          <a:lstStyle/>
          <a:p>
            <a:r>
              <a:rPr lang="en-US" sz="2000" b="1" dirty="0">
                <a:latin typeface="Cambria" panose="02040503050406030204" pitchFamily="18" charset="0"/>
                <a:ea typeface="Cambria" panose="02040503050406030204" pitchFamily="18" charset="0"/>
              </a:rPr>
              <a:t>No</a:t>
            </a:r>
            <a:endParaRPr lang="en-US" b="1" dirty="0"/>
          </a:p>
        </p:txBody>
      </p:sp>
      <p:sp>
        <p:nvSpPr>
          <p:cNvPr id="4" name="TextBox 3">
            <a:extLst>
              <a:ext uri="{FF2B5EF4-FFF2-40B4-BE49-F238E27FC236}">
                <a16:creationId xmlns="" xmlns:a16="http://schemas.microsoft.com/office/drawing/2014/main" id="{0A662248-E085-B1D7-1081-1498446531D3}"/>
              </a:ext>
            </a:extLst>
          </p:cNvPr>
          <p:cNvSpPr txBox="1"/>
          <p:nvPr/>
        </p:nvSpPr>
        <p:spPr>
          <a:xfrm>
            <a:off x="8229226" y="1486514"/>
            <a:ext cx="630543" cy="400110"/>
          </a:xfrm>
          <a:prstGeom prst="rect">
            <a:avLst/>
          </a:prstGeom>
          <a:solidFill>
            <a:schemeClr val="accent4">
              <a:lumMod val="60000"/>
              <a:lumOff val="40000"/>
            </a:schemeClr>
          </a:solidFill>
        </p:spPr>
        <p:txBody>
          <a:bodyPr wrap="square">
            <a:spAutoFit/>
          </a:bodyPr>
          <a:lstStyle/>
          <a:p>
            <a:r>
              <a:rPr lang="en-US" sz="2000" b="1" dirty="0">
                <a:latin typeface="Cambria" panose="02040503050406030204" pitchFamily="18" charset="0"/>
                <a:ea typeface="Cambria" panose="02040503050406030204" pitchFamily="18" charset="0"/>
              </a:rPr>
              <a:t>Yes</a:t>
            </a:r>
            <a:endParaRPr lang="en-US" b="1" dirty="0"/>
          </a:p>
        </p:txBody>
      </p:sp>
      <p:sp>
        <p:nvSpPr>
          <p:cNvPr id="7" name="TextBox 6">
            <a:extLst>
              <a:ext uri="{FF2B5EF4-FFF2-40B4-BE49-F238E27FC236}">
                <a16:creationId xmlns="" xmlns:a16="http://schemas.microsoft.com/office/drawing/2014/main" id="{7C0620E5-5264-73B4-D3D0-9A9B74DDF625}"/>
              </a:ext>
            </a:extLst>
          </p:cNvPr>
          <p:cNvSpPr txBox="1"/>
          <p:nvPr/>
        </p:nvSpPr>
        <p:spPr>
          <a:xfrm>
            <a:off x="9541925" y="2536928"/>
            <a:ext cx="2344555" cy="338554"/>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 . of comparisons = 5</a:t>
            </a:r>
            <a:endParaRPr lang="en-US" sz="1400" b="1" dirty="0"/>
          </a:p>
        </p:txBody>
      </p:sp>
      <p:sp>
        <p:nvSpPr>
          <p:cNvPr id="9" name="TextBox 8">
            <a:extLst>
              <a:ext uri="{FF2B5EF4-FFF2-40B4-BE49-F238E27FC236}">
                <a16:creationId xmlns="" xmlns:a16="http://schemas.microsoft.com/office/drawing/2014/main" id="{9798D143-B621-7B53-B92C-917A9AE1C141}"/>
              </a:ext>
            </a:extLst>
          </p:cNvPr>
          <p:cNvSpPr txBox="1"/>
          <p:nvPr/>
        </p:nvSpPr>
        <p:spPr>
          <a:xfrm>
            <a:off x="8256459" y="3219983"/>
            <a:ext cx="661891" cy="400110"/>
          </a:xfrm>
          <a:prstGeom prst="rect">
            <a:avLst/>
          </a:prstGeom>
          <a:solidFill>
            <a:schemeClr val="accent4">
              <a:lumMod val="60000"/>
              <a:lumOff val="40000"/>
            </a:schemeClr>
          </a:solidFill>
        </p:spPr>
        <p:txBody>
          <a:bodyPr wrap="square">
            <a:spAutoFit/>
          </a:bodyPr>
          <a:lstStyle/>
          <a:p>
            <a:r>
              <a:rPr lang="en-US" sz="2000" b="1" dirty="0">
                <a:latin typeface="Cambria" panose="02040503050406030204" pitchFamily="18" charset="0"/>
                <a:ea typeface="Cambria" panose="02040503050406030204" pitchFamily="18" charset="0"/>
              </a:rPr>
              <a:t>Yes</a:t>
            </a:r>
            <a:endParaRPr lang="en-US" b="1" dirty="0"/>
          </a:p>
        </p:txBody>
      </p:sp>
      <p:sp>
        <p:nvSpPr>
          <p:cNvPr id="11" name="TextBox 10">
            <a:extLst>
              <a:ext uri="{FF2B5EF4-FFF2-40B4-BE49-F238E27FC236}">
                <a16:creationId xmlns="" xmlns:a16="http://schemas.microsoft.com/office/drawing/2014/main" id="{FDF33794-399E-1BAF-D230-1CEBCD41ADDF}"/>
              </a:ext>
            </a:extLst>
          </p:cNvPr>
          <p:cNvSpPr txBox="1"/>
          <p:nvPr/>
        </p:nvSpPr>
        <p:spPr>
          <a:xfrm>
            <a:off x="8282244" y="4123259"/>
            <a:ext cx="661891" cy="400110"/>
          </a:xfrm>
          <a:prstGeom prst="rect">
            <a:avLst/>
          </a:prstGeom>
          <a:solidFill>
            <a:schemeClr val="accent4">
              <a:lumMod val="60000"/>
              <a:lumOff val="40000"/>
            </a:schemeClr>
          </a:solidFill>
        </p:spPr>
        <p:txBody>
          <a:bodyPr wrap="square">
            <a:spAutoFit/>
          </a:bodyPr>
          <a:lstStyle/>
          <a:p>
            <a:r>
              <a:rPr lang="en-US" sz="2000" b="1" dirty="0">
                <a:latin typeface="Cambria" panose="02040503050406030204" pitchFamily="18" charset="0"/>
                <a:ea typeface="Cambria" panose="02040503050406030204" pitchFamily="18" charset="0"/>
              </a:rPr>
              <a:t>Yes</a:t>
            </a:r>
            <a:endParaRPr lang="en-US" b="1" dirty="0"/>
          </a:p>
        </p:txBody>
      </p:sp>
      <p:sp>
        <p:nvSpPr>
          <p:cNvPr id="13" name="TextBox 12">
            <a:extLst>
              <a:ext uri="{FF2B5EF4-FFF2-40B4-BE49-F238E27FC236}">
                <a16:creationId xmlns="" xmlns:a16="http://schemas.microsoft.com/office/drawing/2014/main" id="{6368AF99-AB5A-F734-9BE6-76F231A73254}"/>
              </a:ext>
            </a:extLst>
          </p:cNvPr>
          <p:cNvSpPr txBox="1"/>
          <p:nvPr/>
        </p:nvSpPr>
        <p:spPr>
          <a:xfrm>
            <a:off x="8256459" y="4957942"/>
            <a:ext cx="661891" cy="400110"/>
          </a:xfrm>
          <a:prstGeom prst="rect">
            <a:avLst/>
          </a:prstGeom>
          <a:solidFill>
            <a:schemeClr val="accent4">
              <a:lumMod val="60000"/>
              <a:lumOff val="40000"/>
            </a:schemeClr>
          </a:solidFill>
        </p:spPr>
        <p:txBody>
          <a:bodyPr wrap="square">
            <a:spAutoFit/>
          </a:bodyPr>
          <a:lstStyle/>
          <a:p>
            <a:r>
              <a:rPr lang="en-US" sz="2000" b="1" dirty="0">
                <a:latin typeface="Cambria" panose="02040503050406030204" pitchFamily="18" charset="0"/>
                <a:ea typeface="Cambria" panose="02040503050406030204" pitchFamily="18" charset="0"/>
              </a:rPr>
              <a:t>Yes</a:t>
            </a:r>
            <a:endParaRPr lang="en-US" b="1" dirty="0"/>
          </a:p>
        </p:txBody>
      </p:sp>
      <p:sp>
        <p:nvSpPr>
          <p:cNvPr id="16" name="TextBox 15">
            <a:extLst>
              <a:ext uri="{FF2B5EF4-FFF2-40B4-BE49-F238E27FC236}">
                <a16:creationId xmlns="" xmlns:a16="http://schemas.microsoft.com/office/drawing/2014/main" id="{2765B18F-3840-2487-86DD-02C5CE49A6E0}"/>
              </a:ext>
            </a:extLst>
          </p:cNvPr>
          <p:cNvSpPr txBox="1"/>
          <p:nvPr/>
        </p:nvSpPr>
        <p:spPr>
          <a:xfrm>
            <a:off x="2007704" y="6385803"/>
            <a:ext cx="7271606" cy="400110"/>
          </a:xfrm>
          <a:prstGeom prst="rect">
            <a:avLst/>
          </a:prstGeom>
          <a:noFill/>
        </p:spPr>
        <p:txBody>
          <a:bodyPr wrap="none" rtlCol="0">
            <a:spAutoFit/>
          </a:bodyPr>
          <a:lstStyle/>
          <a:p>
            <a:r>
              <a:rPr lang="en-US" sz="2000" dirty="0"/>
              <a:t>After </a:t>
            </a:r>
            <a:r>
              <a:rPr lang="en-US" sz="2000" b="1" dirty="0"/>
              <a:t>first pass</a:t>
            </a:r>
            <a:r>
              <a:rPr lang="en-US" sz="2000" dirty="0"/>
              <a:t>, the highest element </a:t>
            </a:r>
            <a:r>
              <a:rPr lang="en-US" sz="2000" b="1" dirty="0"/>
              <a:t>29</a:t>
            </a:r>
            <a:r>
              <a:rPr lang="en-US" sz="2000" dirty="0"/>
              <a:t> is placed in correct position. </a:t>
            </a:r>
          </a:p>
        </p:txBody>
      </p:sp>
      <p:sp>
        <p:nvSpPr>
          <p:cNvPr id="18" name="TextBox 17">
            <a:extLst>
              <a:ext uri="{FF2B5EF4-FFF2-40B4-BE49-F238E27FC236}">
                <a16:creationId xmlns="" xmlns:a16="http://schemas.microsoft.com/office/drawing/2014/main" id="{54B8AF04-0852-3ECC-5DBE-152A8933493C}"/>
              </a:ext>
            </a:extLst>
          </p:cNvPr>
          <p:cNvSpPr txBox="1"/>
          <p:nvPr/>
        </p:nvSpPr>
        <p:spPr>
          <a:xfrm>
            <a:off x="687840" y="198777"/>
            <a:ext cx="5493480" cy="523220"/>
          </a:xfrm>
          <a:prstGeom prst="rect">
            <a:avLst/>
          </a:prstGeom>
          <a:noFill/>
        </p:spPr>
        <p:txBody>
          <a:bodyPr wrap="square">
            <a:spAutoFit/>
          </a:bodyPr>
          <a:lstStyle/>
          <a:p>
            <a:r>
              <a:rPr lang="en-US" sz="2800" dirty="0">
                <a:latin typeface="Cambria" panose="02040503050406030204" pitchFamily="18" charset="0"/>
                <a:ea typeface="Cambria" panose="02040503050406030204" pitchFamily="18" charset="0"/>
              </a:rPr>
              <a:t>Bubble sort –working process</a:t>
            </a:r>
          </a:p>
        </p:txBody>
      </p:sp>
      <p:sp>
        <p:nvSpPr>
          <p:cNvPr id="20" name="TextBox 19">
            <a:extLst>
              <a:ext uri="{FF2B5EF4-FFF2-40B4-BE49-F238E27FC236}">
                <a16:creationId xmlns="" xmlns:a16="http://schemas.microsoft.com/office/drawing/2014/main" id="{27DEEEBF-54F6-A4FD-976C-FDD2EB31E685}"/>
              </a:ext>
            </a:extLst>
          </p:cNvPr>
          <p:cNvSpPr txBox="1"/>
          <p:nvPr/>
        </p:nvSpPr>
        <p:spPr>
          <a:xfrm>
            <a:off x="9597302" y="2926847"/>
            <a:ext cx="2118001" cy="338554"/>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 . of swaps= 4</a:t>
            </a:r>
            <a:endParaRPr lang="en-US" sz="1400" b="1" dirty="0"/>
          </a:p>
        </p:txBody>
      </p:sp>
    </p:spTree>
    <p:extLst>
      <p:ext uri="{BB962C8B-B14F-4D97-AF65-F5344CB8AC3E}">
        <p14:creationId xmlns="" xmlns:p14="http://schemas.microsoft.com/office/powerpoint/2010/main" val="304843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P spid="9" grpId="0" animBg="1"/>
      <p:bldP spid="11" grpId="0" animBg="1"/>
      <p:bldP spid="13" grpId="0" animBg="1"/>
      <p:bldP spid="16"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 xmlns:a16="http://schemas.microsoft.com/office/drawing/2014/main" id="{0F40C8E1-BE1E-480A-40FF-5A55B8FFB36B}"/>
              </a:ext>
            </a:extLst>
          </p:cNvPr>
          <p:cNvSpPr txBox="1"/>
          <p:nvPr/>
        </p:nvSpPr>
        <p:spPr>
          <a:xfrm>
            <a:off x="2324945" y="4227745"/>
            <a:ext cx="1656522" cy="503583"/>
          </a:xfrm>
          <a:prstGeom prst="rect">
            <a:avLst/>
          </a:prstGeom>
          <a:solidFill>
            <a:schemeClr val="bg1"/>
          </a:solidFill>
        </p:spPr>
        <p:txBody>
          <a:bodyPr wrap="square" rtlCol="0">
            <a:spAutoFit/>
          </a:bodyPr>
          <a:lstStyle/>
          <a:p>
            <a:endParaRPr lang="en-US" dirty="0"/>
          </a:p>
        </p:txBody>
      </p:sp>
      <p:graphicFrame>
        <p:nvGraphicFramePr>
          <p:cNvPr id="67" name="Table 66">
            <a:extLst>
              <a:ext uri="{FF2B5EF4-FFF2-40B4-BE49-F238E27FC236}">
                <a16:creationId xmlns="" xmlns:a16="http://schemas.microsoft.com/office/drawing/2014/main" id="{D0A75A62-AE3B-154B-C27F-536E27A614DF}"/>
              </a:ext>
            </a:extLst>
          </p:cNvPr>
          <p:cNvGraphicFramePr>
            <a:graphicFrameLocks noGrp="1"/>
          </p:cNvGraphicFramePr>
          <p:nvPr>
            <p:extLst>
              <p:ext uri="{D42A27DB-BD31-4B8C-83A1-F6EECF244321}">
                <p14:modId xmlns="" xmlns:p14="http://schemas.microsoft.com/office/powerpoint/2010/main" val="2893323758"/>
              </p:ext>
            </p:extLst>
          </p:nvPr>
        </p:nvGraphicFramePr>
        <p:xfrm>
          <a:off x="2489784" y="2457903"/>
          <a:ext cx="6607314" cy="434561"/>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3533608686"/>
                    </a:ext>
                  </a:extLst>
                </a:gridCol>
                <a:gridCol w="943902">
                  <a:extLst>
                    <a:ext uri="{9D8B030D-6E8A-4147-A177-3AD203B41FA5}">
                      <a16:colId xmlns="" xmlns:a16="http://schemas.microsoft.com/office/drawing/2014/main" val="214192712"/>
                    </a:ext>
                  </a:extLst>
                </a:gridCol>
                <a:gridCol w="943902">
                  <a:extLst>
                    <a:ext uri="{9D8B030D-6E8A-4147-A177-3AD203B41FA5}">
                      <a16:colId xmlns="" xmlns:a16="http://schemas.microsoft.com/office/drawing/2014/main" val="956296843"/>
                    </a:ext>
                  </a:extLst>
                </a:gridCol>
                <a:gridCol w="943902">
                  <a:extLst>
                    <a:ext uri="{9D8B030D-6E8A-4147-A177-3AD203B41FA5}">
                      <a16:colId xmlns="" xmlns:a16="http://schemas.microsoft.com/office/drawing/2014/main" val="3574435057"/>
                    </a:ext>
                  </a:extLst>
                </a:gridCol>
                <a:gridCol w="943902">
                  <a:extLst>
                    <a:ext uri="{9D8B030D-6E8A-4147-A177-3AD203B41FA5}">
                      <a16:colId xmlns="" xmlns:a16="http://schemas.microsoft.com/office/drawing/2014/main" val="348451084"/>
                    </a:ext>
                  </a:extLst>
                </a:gridCol>
                <a:gridCol w="943902">
                  <a:extLst>
                    <a:ext uri="{9D8B030D-6E8A-4147-A177-3AD203B41FA5}">
                      <a16:colId xmlns="" xmlns:a16="http://schemas.microsoft.com/office/drawing/2014/main" val="3459546179"/>
                    </a:ext>
                  </a:extLst>
                </a:gridCol>
                <a:gridCol w="943902">
                  <a:extLst>
                    <a:ext uri="{9D8B030D-6E8A-4147-A177-3AD203B41FA5}">
                      <a16:colId xmlns="" xmlns:a16="http://schemas.microsoft.com/office/drawing/2014/main" val="4250428521"/>
                    </a:ext>
                  </a:extLst>
                </a:gridCol>
              </a:tblGrid>
              <a:tr h="434561">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30721597"/>
                  </a:ext>
                </a:extLst>
              </a:tr>
            </a:tbl>
          </a:graphicData>
        </a:graphic>
      </p:graphicFrame>
      <p:graphicFrame>
        <p:nvGraphicFramePr>
          <p:cNvPr id="69" name="Table 68">
            <a:extLst>
              <a:ext uri="{FF2B5EF4-FFF2-40B4-BE49-F238E27FC236}">
                <a16:creationId xmlns="" xmlns:a16="http://schemas.microsoft.com/office/drawing/2014/main" id="{DFABC2A2-169D-A1DD-D117-46B004A1F3AE}"/>
              </a:ext>
            </a:extLst>
          </p:cNvPr>
          <p:cNvGraphicFramePr>
            <a:graphicFrameLocks noGrp="1"/>
          </p:cNvGraphicFramePr>
          <p:nvPr>
            <p:extLst>
              <p:ext uri="{D42A27DB-BD31-4B8C-83A1-F6EECF244321}">
                <p14:modId xmlns="" xmlns:p14="http://schemas.microsoft.com/office/powerpoint/2010/main" val="2254043600"/>
              </p:ext>
            </p:extLst>
          </p:nvPr>
        </p:nvGraphicFramePr>
        <p:xfrm>
          <a:off x="2489784" y="3380645"/>
          <a:ext cx="6607314" cy="396240"/>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3533608686"/>
                    </a:ext>
                  </a:extLst>
                </a:gridCol>
                <a:gridCol w="943902">
                  <a:extLst>
                    <a:ext uri="{9D8B030D-6E8A-4147-A177-3AD203B41FA5}">
                      <a16:colId xmlns="" xmlns:a16="http://schemas.microsoft.com/office/drawing/2014/main" val="214192712"/>
                    </a:ext>
                  </a:extLst>
                </a:gridCol>
                <a:gridCol w="943902">
                  <a:extLst>
                    <a:ext uri="{9D8B030D-6E8A-4147-A177-3AD203B41FA5}">
                      <a16:colId xmlns="" xmlns:a16="http://schemas.microsoft.com/office/drawing/2014/main" val="956296843"/>
                    </a:ext>
                  </a:extLst>
                </a:gridCol>
                <a:gridCol w="943902">
                  <a:extLst>
                    <a:ext uri="{9D8B030D-6E8A-4147-A177-3AD203B41FA5}">
                      <a16:colId xmlns="" xmlns:a16="http://schemas.microsoft.com/office/drawing/2014/main" val="3574435057"/>
                    </a:ext>
                  </a:extLst>
                </a:gridCol>
                <a:gridCol w="943902">
                  <a:extLst>
                    <a:ext uri="{9D8B030D-6E8A-4147-A177-3AD203B41FA5}">
                      <a16:colId xmlns="" xmlns:a16="http://schemas.microsoft.com/office/drawing/2014/main" val="348451084"/>
                    </a:ext>
                  </a:extLst>
                </a:gridCol>
                <a:gridCol w="943902">
                  <a:extLst>
                    <a:ext uri="{9D8B030D-6E8A-4147-A177-3AD203B41FA5}">
                      <a16:colId xmlns="" xmlns:a16="http://schemas.microsoft.com/office/drawing/2014/main" val="3459546179"/>
                    </a:ext>
                  </a:extLst>
                </a:gridCol>
                <a:gridCol w="943902">
                  <a:extLst>
                    <a:ext uri="{9D8B030D-6E8A-4147-A177-3AD203B41FA5}">
                      <a16:colId xmlns="" xmlns:a16="http://schemas.microsoft.com/office/drawing/2014/main" val="4250428521"/>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30721597"/>
                  </a:ext>
                </a:extLst>
              </a:tr>
            </a:tbl>
          </a:graphicData>
        </a:graphic>
      </p:graphicFrame>
      <p:graphicFrame>
        <p:nvGraphicFramePr>
          <p:cNvPr id="70" name="Table 69">
            <a:extLst>
              <a:ext uri="{FF2B5EF4-FFF2-40B4-BE49-F238E27FC236}">
                <a16:creationId xmlns="" xmlns:a16="http://schemas.microsoft.com/office/drawing/2014/main" id="{3F9D8AB3-5411-54F2-50C1-7FF6513A9853}"/>
              </a:ext>
            </a:extLst>
          </p:cNvPr>
          <p:cNvGraphicFramePr>
            <a:graphicFrameLocks noGrp="1"/>
          </p:cNvGraphicFramePr>
          <p:nvPr>
            <p:extLst>
              <p:ext uri="{D42A27DB-BD31-4B8C-83A1-F6EECF244321}">
                <p14:modId xmlns="" xmlns:p14="http://schemas.microsoft.com/office/powerpoint/2010/main" val="404426729"/>
              </p:ext>
            </p:extLst>
          </p:nvPr>
        </p:nvGraphicFramePr>
        <p:xfrm>
          <a:off x="2489784" y="1530776"/>
          <a:ext cx="6607314" cy="396240"/>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227498967"/>
                    </a:ext>
                  </a:extLst>
                </a:gridCol>
                <a:gridCol w="943902">
                  <a:extLst>
                    <a:ext uri="{9D8B030D-6E8A-4147-A177-3AD203B41FA5}">
                      <a16:colId xmlns="" xmlns:a16="http://schemas.microsoft.com/office/drawing/2014/main" val="3509321856"/>
                    </a:ext>
                  </a:extLst>
                </a:gridCol>
                <a:gridCol w="943902">
                  <a:extLst>
                    <a:ext uri="{9D8B030D-6E8A-4147-A177-3AD203B41FA5}">
                      <a16:colId xmlns="" xmlns:a16="http://schemas.microsoft.com/office/drawing/2014/main" val="834711336"/>
                    </a:ext>
                  </a:extLst>
                </a:gridCol>
                <a:gridCol w="943902">
                  <a:extLst>
                    <a:ext uri="{9D8B030D-6E8A-4147-A177-3AD203B41FA5}">
                      <a16:colId xmlns="" xmlns:a16="http://schemas.microsoft.com/office/drawing/2014/main" val="2985084435"/>
                    </a:ext>
                  </a:extLst>
                </a:gridCol>
                <a:gridCol w="943902">
                  <a:extLst>
                    <a:ext uri="{9D8B030D-6E8A-4147-A177-3AD203B41FA5}">
                      <a16:colId xmlns="" xmlns:a16="http://schemas.microsoft.com/office/drawing/2014/main" val="1683401849"/>
                    </a:ext>
                  </a:extLst>
                </a:gridCol>
                <a:gridCol w="943902">
                  <a:extLst>
                    <a:ext uri="{9D8B030D-6E8A-4147-A177-3AD203B41FA5}">
                      <a16:colId xmlns="" xmlns:a16="http://schemas.microsoft.com/office/drawing/2014/main" val="1656540189"/>
                    </a:ext>
                  </a:extLst>
                </a:gridCol>
                <a:gridCol w="943902">
                  <a:extLst>
                    <a:ext uri="{9D8B030D-6E8A-4147-A177-3AD203B41FA5}">
                      <a16:colId xmlns="" xmlns:a16="http://schemas.microsoft.com/office/drawing/2014/main" val="4103082744"/>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71" name="Table 70">
            <a:extLst>
              <a:ext uri="{FF2B5EF4-FFF2-40B4-BE49-F238E27FC236}">
                <a16:creationId xmlns="" xmlns:a16="http://schemas.microsoft.com/office/drawing/2014/main" id="{F7B7CC47-2841-5B9E-6D01-7186072FFFD1}"/>
              </a:ext>
            </a:extLst>
          </p:cNvPr>
          <p:cNvGraphicFramePr>
            <a:graphicFrameLocks noGrp="1"/>
          </p:cNvGraphicFramePr>
          <p:nvPr>
            <p:extLst>
              <p:ext uri="{D42A27DB-BD31-4B8C-83A1-F6EECF244321}">
                <p14:modId xmlns="" xmlns:p14="http://schemas.microsoft.com/office/powerpoint/2010/main" val="3726033617"/>
              </p:ext>
            </p:extLst>
          </p:nvPr>
        </p:nvGraphicFramePr>
        <p:xfrm>
          <a:off x="2489784" y="4371083"/>
          <a:ext cx="6607314" cy="434561"/>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2705722692"/>
                    </a:ext>
                  </a:extLst>
                </a:gridCol>
                <a:gridCol w="943902">
                  <a:extLst>
                    <a:ext uri="{9D8B030D-6E8A-4147-A177-3AD203B41FA5}">
                      <a16:colId xmlns="" xmlns:a16="http://schemas.microsoft.com/office/drawing/2014/main" val="3200023585"/>
                    </a:ext>
                  </a:extLst>
                </a:gridCol>
                <a:gridCol w="943902">
                  <a:extLst>
                    <a:ext uri="{9D8B030D-6E8A-4147-A177-3AD203B41FA5}">
                      <a16:colId xmlns="" xmlns:a16="http://schemas.microsoft.com/office/drawing/2014/main" val="3135408194"/>
                    </a:ext>
                  </a:extLst>
                </a:gridCol>
                <a:gridCol w="943902">
                  <a:extLst>
                    <a:ext uri="{9D8B030D-6E8A-4147-A177-3AD203B41FA5}">
                      <a16:colId xmlns="" xmlns:a16="http://schemas.microsoft.com/office/drawing/2014/main" val="569192261"/>
                    </a:ext>
                  </a:extLst>
                </a:gridCol>
                <a:gridCol w="943902">
                  <a:extLst>
                    <a:ext uri="{9D8B030D-6E8A-4147-A177-3AD203B41FA5}">
                      <a16:colId xmlns="" xmlns:a16="http://schemas.microsoft.com/office/drawing/2014/main" val="3756119612"/>
                    </a:ext>
                  </a:extLst>
                </a:gridCol>
                <a:gridCol w="943902">
                  <a:extLst>
                    <a:ext uri="{9D8B030D-6E8A-4147-A177-3AD203B41FA5}">
                      <a16:colId xmlns="" xmlns:a16="http://schemas.microsoft.com/office/drawing/2014/main" val="2782247188"/>
                    </a:ext>
                  </a:extLst>
                </a:gridCol>
                <a:gridCol w="943902">
                  <a:extLst>
                    <a:ext uri="{9D8B030D-6E8A-4147-A177-3AD203B41FA5}">
                      <a16:colId xmlns="" xmlns:a16="http://schemas.microsoft.com/office/drawing/2014/main" val="4240875945"/>
                    </a:ext>
                  </a:extLst>
                </a:gridCol>
              </a:tblGrid>
              <a:tr h="434561">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85057043"/>
                  </a:ext>
                </a:extLst>
              </a:tr>
            </a:tbl>
          </a:graphicData>
        </a:graphic>
      </p:graphicFrame>
      <p:graphicFrame>
        <p:nvGraphicFramePr>
          <p:cNvPr id="72" name="Table 71">
            <a:extLst>
              <a:ext uri="{FF2B5EF4-FFF2-40B4-BE49-F238E27FC236}">
                <a16:creationId xmlns="" xmlns:a16="http://schemas.microsoft.com/office/drawing/2014/main" id="{4F5F74AF-5CD8-4196-1ECD-3C54D5189104}"/>
              </a:ext>
            </a:extLst>
          </p:cNvPr>
          <p:cNvGraphicFramePr>
            <a:graphicFrameLocks noGrp="1"/>
          </p:cNvGraphicFramePr>
          <p:nvPr>
            <p:extLst>
              <p:ext uri="{D42A27DB-BD31-4B8C-83A1-F6EECF244321}">
                <p14:modId xmlns="" xmlns:p14="http://schemas.microsoft.com/office/powerpoint/2010/main" val="1399091177"/>
              </p:ext>
            </p:extLst>
          </p:nvPr>
        </p:nvGraphicFramePr>
        <p:xfrm>
          <a:off x="2489784" y="5342272"/>
          <a:ext cx="6607314" cy="434561"/>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3452924335"/>
                    </a:ext>
                  </a:extLst>
                </a:gridCol>
                <a:gridCol w="943902">
                  <a:extLst>
                    <a:ext uri="{9D8B030D-6E8A-4147-A177-3AD203B41FA5}">
                      <a16:colId xmlns="" xmlns:a16="http://schemas.microsoft.com/office/drawing/2014/main" val="1631476506"/>
                    </a:ext>
                  </a:extLst>
                </a:gridCol>
                <a:gridCol w="943902">
                  <a:extLst>
                    <a:ext uri="{9D8B030D-6E8A-4147-A177-3AD203B41FA5}">
                      <a16:colId xmlns="" xmlns:a16="http://schemas.microsoft.com/office/drawing/2014/main" val="1311408539"/>
                    </a:ext>
                  </a:extLst>
                </a:gridCol>
                <a:gridCol w="943902">
                  <a:extLst>
                    <a:ext uri="{9D8B030D-6E8A-4147-A177-3AD203B41FA5}">
                      <a16:colId xmlns="" xmlns:a16="http://schemas.microsoft.com/office/drawing/2014/main" val="441174151"/>
                    </a:ext>
                  </a:extLst>
                </a:gridCol>
                <a:gridCol w="943902">
                  <a:extLst>
                    <a:ext uri="{9D8B030D-6E8A-4147-A177-3AD203B41FA5}">
                      <a16:colId xmlns="" xmlns:a16="http://schemas.microsoft.com/office/drawing/2014/main" val="1280627157"/>
                    </a:ext>
                  </a:extLst>
                </a:gridCol>
                <a:gridCol w="943902">
                  <a:extLst>
                    <a:ext uri="{9D8B030D-6E8A-4147-A177-3AD203B41FA5}">
                      <a16:colId xmlns="" xmlns:a16="http://schemas.microsoft.com/office/drawing/2014/main" val="728682366"/>
                    </a:ext>
                  </a:extLst>
                </a:gridCol>
                <a:gridCol w="943902">
                  <a:extLst>
                    <a:ext uri="{9D8B030D-6E8A-4147-A177-3AD203B41FA5}">
                      <a16:colId xmlns="" xmlns:a16="http://schemas.microsoft.com/office/drawing/2014/main" val="86659509"/>
                    </a:ext>
                  </a:extLst>
                </a:gridCol>
              </a:tblGrid>
              <a:tr h="434561">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14142546"/>
                  </a:ext>
                </a:extLst>
              </a:tr>
            </a:tbl>
          </a:graphicData>
        </a:graphic>
      </p:graphicFrame>
      <p:graphicFrame>
        <p:nvGraphicFramePr>
          <p:cNvPr id="74" name="Table 73">
            <a:extLst>
              <a:ext uri="{FF2B5EF4-FFF2-40B4-BE49-F238E27FC236}">
                <a16:creationId xmlns="" xmlns:a16="http://schemas.microsoft.com/office/drawing/2014/main" id="{13A8E60D-9274-CDB4-3073-0CDED21B63DC}"/>
              </a:ext>
            </a:extLst>
          </p:cNvPr>
          <p:cNvGraphicFramePr>
            <a:graphicFrameLocks noGrp="1"/>
          </p:cNvGraphicFramePr>
          <p:nvPr>
            <p:extLst>
              <p:ext uri="{D42A27DB-BD31-4B8C-83A1-F6EECF244321}">
                <p14:modId xmlns="" xmlns:p14="http://schemas.microsoft.com/office/powerpoint/2010/main" val="1190186232"/>
              </p:ext>
            </p:extLst>
          </p:nvPr>
        </p:nvGraphicFramePr>
        <p:xfrm>
          <a:off x="1524000" y="981799"/>
          <a:ext cx="7573096" cy="530325"/>
        </p:xfrm>
        <a:graphic>
          <a:graphicData uri="http://schemas.openxmlformats.org/drawingml/2006/table">
            <a:tbl>
              <a:tblPr firstRow="1" bandRow="1">
                <a:tableStyleId>{5C22544A-7EE6-4342-B048-85BDC9FD1C3A}</a:tableStyleId>
              </a:tblPr>
              <a:tblGrid>
                <a:gridCol w="946637">
                  <a:extLst>
                    <a:ext uri="{9D8B030D-6E8A-4147-A177-3AD203B41FA5}">
                      <a16:colId xmlns="" xmlns:a16="http://schemas.microsoft.com/office/drawing/2014/main" val="3953093278"/>
                    </a:ext>
                  </a:extLst>
                </a:gridCol>
                <a:gridCol w="946637">
                  <a:extLst>
                    <a:ext uri="{9D8B030D-6E8A-4147-A177-3AD203B41FA5}">
                      <a16:colId xmlns="" xmlns:a16="http://schemas.microsoft.com/office/drawing/2014/main" val="2317661486"/>
                    </a:ext>
                  </a:extLst>
                </a:gridCol>
                <a:gridCol w="946637">
                  <a:extLst>
                    <a:ext uri="{9D8B030D-6E8A-4147-A177-3AD203B41FA5}">
                      <a16:colId xmlns="" xmlns:a16="http://schemas.microsoft.com/office/drawing/2014/main" val="1437534920"/>
                    </a:ext>
                  </a:extLst>
                </a:gridCol>
                <a:gridCol w="946637">
                  <a:extLst>
                    <a:ext uri="{9D8B030D-6E8A-4147-A177-3AD203B41FA5}">
                      <a16:colId xmlns="" xmlns:a16="http://schemas.microsoft.com/office/drawing/2014/main" val="1720669042"/>
                    </a:ext>
                  </a:extLst>
                </a:gridCol>
                <a:gridCol w="946637">
                  <a:extLst>
                    <a:ext uri="{9D8B030D-6E8A-4147-A177-3AD203B41FA5}">
                      <a16:colId xmlns="" xmlns:a16="http://schemas.microsoft.com/office/drawing/2014/main" val="51026932"/>
                    </a:ext>
                  </a:extLst>
                </a:gridCol>
                <a:gridCol w="946637">
                  <a:extLst>
                    <a:ext uri="{9D8B030D-6E8A-4147-A177-3AD203B41FA5}">
                      <a16:colId xmlns="" xmlns:a16="http://schemas.microsoft.com/office/drawing/2014/main" val="1230974673"/>
                    </a:ext>
                  </a:extLst>
                </a:gridCol>
                <a:gridCol w="946637">
                  <a:extLst>
                    <a:ext uri="{9D8B030D-6E8A-4147-A177-3AD203B41FA5}">
                      <a16:colId xmlns="" xmlns:a16="http://schemas.microsoft.com/office/drawing/2014/main" val="312428327"/>
                    </a:ext>
                  </a:extLst>
                </a:gridCol>
                <a:gridCol w="946637">
                  <a:extLst>
                    <a:ext uri="{9D8B030D-6E8A-4147-A177-3AD203B41FA5}">
                      <a16:colId xmlns="" xmlns:a16="http://schemas.microsoft.com/office/drawing/2014/main" val="1421790480"/>
                    </a:ext>
                  </a:extLst>
                </a:gridCol>
              </a:tblGrid>
              <a:tr h="530325">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Swap?</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0499894"/>
                  </a:ext>
                </a:extLst>
              </a:tr>
            </a:tbl>
          </a:graphicData>
        </a:graphic>
      </p:graphicFrame>
      <p:graphicFrame>
        <p:nvGraphicFramePr>
          <p:cNvPr id="77" name="Table 76">
            <a:extLst>
              <a:ext uri="{FF2B5EF4-FFF2-40B4-BE49-F238E27FC236}">
                <a16:creationId xmlns="" xmlns:a16="http://schemas.microsoft.com/office/drawing/2014/main" id="{87D0BD5D-907F-8C57-6C3E-12F91C32637C}"/>
              </a:ext>
            </a:extLst>
          </p:cNvPr>
          <p:cNvGraphicFramePr>
            <a:graphicFrameLocks noGrp="1"/>
          </p:cNvGraphicFramePr>
          <p:nvPr>
            <p:extLst>
              <p:ext uri="{D42A27DB-BD31-4B8C-83A1-F6EECF244321}">
                <p14:modId xmlns="" xmlns:p14="http://schemas.microsoft.com/office/powerpoint/2010/main" val="667139421"/>
              </p:ext>
            </p:extLst>
          </p:nvPr>
        </p:nvGraphicFramePr>
        <p:xfrm>
          <a:off x="1524000" y="1524002"/>
          <a:ext cx="967409" cy="4252831"/>
        </p:xfrm>
        <a:graphic>
          <a:graphicData uri="http://schemas.openxmlformats.org/drawingml/2006/table">
            <a:tbl>
              <a:tblPr/>
              <a:tblGrid>
                <a:gridCol w="967409">
                  <a:extLst>
                    <a:ext uri="{9D8B030D-6E8A-4147-A177-3AD203B41FA5}">
                      <a16:colId xmlns="" xmlns:a16="http://schemas.microsoft.com/office/drawing/2014/main" val="713442397"/>
                    </a:ext>
                  </a:extLst>
                </a:gridCol>
              </a:tblGrid>
              <a:tr h="4252831">
                <a:tc>
                  <a:txBody>
                    <a:bodyPr/>
                    <a:lstStyle/>
                    <a:p>
                      <a:pPr algn="ctr"/>
                      <a:r>
                        <a:rPr lang="en-US" dirty="0"/>
                        <a:t>Pass-2</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pSp>
        <p:nvGrpSpPr>
          <p:cNvPr id="78" name="Group 77">
            <a:extLst>
              <a:ext uri="{FF2B5EF4-FFF2-40B4-BE49-F238E27FC236}">
                <a16:creationId xmlns="" xmlns:a16="http://schemas.microsoft.com/office/drawing/2014/main" id="{4B5142AC-4031-9E9A-E960-6F75FEC66231}"/>
              </a:ext>
            </a:extLst>
          </p:cNvPr>
          <p:cNvGrpSpPr/>
          <p:nvPr/>
        </p:nvGrpSpPr>
        <p:grpSpPr>
          <a:xfrm>
            <a:off x="2952293" y="1916291"/>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2">
              <p14:nvContentPartPr>
                <p14:cNvPr id="79" name="Ink 78">
                  <a:extLst>
                    <a:ext uri="{FF2B5EF4-FFF2-40B4-BE49-F238E27FC236}">
                      <a16:creationId xmlns:a16="http://schemas.microsoft.com/office/drawing/2014/main" id="{24F03FD7-2D45-3F9D-D3C5-34BA0DA0D413}"/>
                    </a:ext>
                  </a:extLst>
                </p14:cNvPr>
                <p14:cNvContentPartPr/>
                <p14:nvPr/>
              </p14:nvContentPartPr>
              <p14:xfrm>
                <a:off x="3074301" y="1986866"/>
                <a:ext cx="987120" cy="212760"/>
              </p14:xfrm>
            </p:contentPart>
          </mc:Choice>
          <mc:Fallback>
            <p:pic>
              <p:nvPicPr>
                <p:cNvPr id="2"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80" name="Ink 79">
                  <a:extLst>
                    <a:ext uri="{FF2B5EF4-FFF2-40B4-BE49-F238E27FC236}">
                      <a16:creationId xmlns:a16="http://schemas.microsoft.com/office/drawing/2014/main" id="{E39BCFF2-82F6-832A-8967-7760C564B987}"/>
                    </a:ext>
                  </a:extLst>
                </p14:cNvPr>
                <p14:cNvContentPartPr/>
                <p14:nvPr/>
              </p14:nvContentPartPr>
              <p14:xfrm>
                <a:off x="3058461" y="1946186"/>
                <a:ext cx="135360" cy="114840"/>
              </p14:xfrm>
            </p:contentPart>
          </mc:Choice>
          <mc:Fallback>
            <p:pic>
              <p:nvPicPr>
                <p:cNvPr id="5"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81" name="Group 80">
              <a:extLst>
                <a:ext uri="{FF2B5EF4-FFF2-40B4-BE49-F238E27FC236}">
                  <a16:creationId xmlns="" xmlns:a16="http://schemas.microsoft.com/office/drawing/2014/main" id="{251836EC-DE71-F3D0-954A-E748F9AD20BD}"/>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6">
                <p14:nvContentPartPr>
                  <p14:cNvPr id="82" name="Ink 81">
                    <a:extLst>
                      <a:ext uri="{FF2B5EF4-FFF2-40B4-BE49-F238E27FC236}">
                        <a16:creationId xmlns:a16="http://schemas.microsoft.com/office/drawing/2014/main" id="{C20B4B21-D41A-69C2-668C-96D91298C544}"/>
                      </a:ext>
                    </a:extLst>
                  </p14:cNvPr>
                  <p14:cNvContentPartPr/>
                  <p14:nvPr/>
                </p14:nvContentPartPr>
                <p14:xfrm>
                  <a:off x="3935421" y="2000906"/>
                  <a:ext cx="118080" cy="360"/>
                </p14:xfrm>
              </p:contentPart>
            </mc:Choice>
            <mc:Fallback>
              <p:pic>
                <p:nvPicPr>
                  <p:cNvPr id="7"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83" name="Ink 82">
                    <a:extLst>
                      <a:ext uri="{FF2B5EF4-FFF2-40B4-BE49-F238E27FC236}">
                        <a16:creationId xmlns:a16="http://schemas.microsoft.com/office/drawing/2014/main" id="{9F50DF2A-8C04-057D-7A45-4B3445291964}"/>
                      </a:ext>
                    </a:extLst>
                  </p14:cNvPr>
                  <p14:cNvContentPartPr/>
                  <p14:nvPr/>
                </p14:nvContentPartPr>
                <p14:xfrm>
                  <a:off x="4067901" y="2000906"/>
                  <a:ext cx="360" cy="131040"/>
                </p14:xfrm>
              </p:contentPart>
            </mc:Choice>
            <mc:Fallback>
              <p:pic>
                <p:nvPicPr>
                  <p:cNvPr id="8"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pSp>
        <p:nvGrpSpPr>
          <p:cNvPr id="84" name="Group 83">
            <a:extLst>
              <a:ext uri="{FF2B5EF4-FFF2-40B4-BE49-F238E27FC236}">
                <a16:creationId xmlns="" xmlns:a16="http://schemas.microsoft.com/office/drawing/2014/main" id="{779D1CB8-C2DA-4932-7A4F-73C1ABFC0D51}"/>
              </a:ext>
            </a:extLst>
          </p:cNvPr>
          <p:cNvGrpSpPr/>
          <p:nvPr/>
        </p:nvGrpSpPr>
        <p:grpSpPr>
          <a:xfrm>
            <a:off x="3888293" y="2929785"/>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0">
              <p14:nvContentPartPr>
                <p14:cNvPr id="85" name="Ink 84">
                  <a:extLst>
                    <a:ext uri="{FF2B5EF4-FFF2-40B4-BE49-F238E27FC236}">
                      <a16:creationId xmlns:a16="http://schemas.microsoft.com/office/drawing/2014/main" id="{9138F344-6049-7DC2-6574-C20B983A65BB}"/>
                    </a:ext>
                  </a:extLst>
                </p14:cNvPr>
                <p14:cNvContentPartPr/>
                <p14:nvPr/>
              </p14:nvContentPartPr>
              <p14:xfrm>
                <a:off x="3074301" y="1986866"/>
                <a:ext cx="987120" cy="212760"/>
              </p14:xfrm>
            </p:contentPart>
          </mc:Choice>
          <mc:Fallback>
            <p:pic>
              <p:nvPicPr>
                <p:cNvPr id="13"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
              <p14:nvContentPartPr>
                <p14:cNvPr id="86" name="Ink 85">
                  <a:extLst>
                    <a:ext uri="{FF2B5EF4-FFF2-40B4-BE49-F238E27FC236}">
                      <a16:creationId xmlns:a16="http://schemas.microsoft.com/office/drawing/2014/main" id="{69BD68BF-11DD-5B81-E191-05903CEE9886}"/>
                    </a:ext>
                  </a:extLst>
                </p14:cNvPr>
                <p14:cNvContentPartPr/>
                <p14:nvPr/>
              </p14:nvContentPartPr>
              <p14:xfrm>
                <a:off x="3058461" y="1946186"/>
                <a:ext cx="135360" cy="114840"/>
              </p14:xfrm>
            </p:contentPart>
          </mc:Choice>
          <mc:Fallback>
            <p:pic>
              <p:nvPicPr>
                <p:cNvPr id="15"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87" name="Group 86">
              <a:extLst>
                <a:ext uri="{FF2B5EF4-FFF2-40B4-BE49-F238E27FC236}">
                  <a16:creationId xmlns="" xmlns:a16="http://schemas.microsoft.com/office/drawing/2014/main" id="{793FE972-45BA-443D-C16E-B644DEB100A8}"/>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2">
                <p14:nvContentPartPr>
                  <p14:cNvPr id="88" name="Ink 87">
                    <a:extLst>
                      <a:ext uri="{FF2B5EF4-FFF2-40B4-BE49-F238E27FC236}">
                        <a16:creationId xmlns:a16="http://schemas.microsoft.com/office/drawing/2014/main" id="{1758258C-E616-1023-064C-EA0226F49036}"/>
                      </a:ext>
                    </a:extLst>
                  </p14:cNvPr>
                  <p14:cNvContentPartPr/>
                  <p14:nvPr/>
                </p14:nvContentPartPr>
                <p14:xfrm>
                  <a:off x="3935421" y="2000906"/>
                  <a:ext cx="118080" cy="360"/>
                </p14:xfrm>
              </p:contentPart>
            </mc:Choice>
            <mc:Fallback>
              <p:pic>
                <p:nvPicPr>
                  <p:cNvPr id="16"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89" name="Ink 88">
                    <a:extLst>
                      <a:ext uri="{FF2B5EF4-FFF2-40B4-BE49-F238E27FC236}">
                        <a16:creationId xmlns:a16="http://schemas.microsoft.com/office/drawing/2014/main" id="{01DC312C-6340-29D1-74D1-9167E120C1C0}"/>
                      </a:ext>
                    </a:extLst>
                  </p14:cNvPr>
                  <p14:cNvContentPartPr/>
                  <p14:nvPr/>
                </p14:nvContentPartPr>
                <p14:xfrm>
                  <a:off x="4067901" y="2000906"/>
                  <a:ext cx="360" cy="131040"/>
                </p14:xfrm>
              </p:contentPart>
            </mc:Choice>
            <mc:Fallback>
              <p:pic>
                <p:nvPicPr>
                  <p:cNvPr id="17"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pSp>
        <p:nvGrpSpPr>
          <p:cNvPr id="90" name="Group 89">
            <a:extLst>
              <a:ext uri="{FF2B5EF4-FFF2-40B4-BE49-F238E27FC236}">
                <a16:creationId xmlns="" xmlns:a16="http://schemas.microsoft.com/office/drawing/2014/main" id="{F63A1DEA-1655-94AD-0568-A1C4113CDE59}"/>
              </a:ext>
            </a:extLst>
          </p:cNvPr>
          <p:cNvGrpSpPr/>
          <p:nvPr/>
        </p:nvGrpSpPr>
        <p:grpSpPr>
          <a:xfrm>
            <a:off x="4897733" y="3859465"/>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4">
              <p14:nvContentPartPr>
                <p14:cNvPr id="91" name="Ink 90">
                  <a:extLst>
                    <a:ext uri="{FF2B5EF4-FFF2-40B4-BE49-F238E27FC236}">
                      <a16:creationId xmlns:a16="http://schemas.microsoft.com/office/drawing/2014/main" id="{3093C462-7F0E-0085-E0F8-F0330A2B5F7E}"/>
                    </a:ext>
                  </a:extLst>
                </p14:cNvPr>
                <p14:cNvContentPartPr/>
                <p14:nvPr/>
              </p14:nvContentPartPr>
              <p14:xfrm>
                <a:off x="3074301" y="1986866"/>
                <a:ext cx="987120" cy="212760"/>
              </p14:xfrm>
            </p:contentPart>
          </mc:Choice>
          <mc:Fallback>
            <p:pic>
              <p:nvPicPr>
                <p:cNvPr id="18"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5">
              <p14:nvContentPartPr>
                <p14:cNvPr id="92" name="Ink 91">
                  <a:extLst>
                    <a:ext uri="{FF2B5EF4-FFF2-40B4-BE49-F238E27FC236}">
                      <a16:creationId xmlns:a16="http://schemas.microsoft.com/office/drawing/2014/main" id="{3F6F0CF3-48DB-BBAA-72BA-1CC27A234C86}"/>
                    </a:ext>
                  </a:extLst>
                </p14:cNvPr>
                <p14:cNvContentPartPr/>
                <p14:nvPr/>
              </p14:nvContentPartPr>
              <p14:xfrm>
                <a:off x="3058461" y="1946186"/>
                <a:ext cx="135360" cy="114840"/>
              </p14:xfrm>
            </p:contentPart>
          </mc:Choice>
          <mc:Fallback>
            <p:pic>
              <p:nvPicPr>
                <p:cNvPr id="19"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93" name="Group 92">
              <a:extLst>
                <a:ext uri="{FF2B5EF4-FFF2-40B4-BE49-F238E27FC236}">
                  <a16:creationId xmlns="" xmlns:a16="http://schemas.microsoft.com/office/drawing/2014/main" id="{12EB49C2-8372-965A-9D02-3304DE8B9DEA}"/>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6">
                <p14:nvContentPartPr>
                  <p14:cNvPr id="94" name="Ink 93">
                    <a:extLst>
                      <a:ext uri="{FF2B5EF4-FFF2-40B4-BE49-F238E27FC236}">
                        <a16:creationId xmlns:a16="http://schemas.microsoft.com/office/drawing/2014/main" id="{B947DF9A-C789-3ABE-DA71-F4FC1B04A5BC}"/>
                      </a:ext>
                    </a:extLst>
                  </p14:cNvPr>
                  <p14:cNvContentPartPr/>
                  <p14:nvPr/>
                </p14:nvContentPartPr>
                <p14:xfrm>
                  <a:off x="3935421" y="2000906"/>
                  <a:ext cx="118080" cy="360"/>
                </p14:xfrm>
              </p:contentPart>
            </mc:Choice>
            <mc:Fallback>
              <p:pic>
                <p:nvPicPr>
                  <p:cNvPr id="20"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7">
                <p14:nvContentPartPr>
                  <p14:cNvPr id="95" name="Ink 94">
                    <a:extLst>
                      <a:ext uri="{FF2B5EF4-FFF2-40B4-BE49-F238E27FC236}">
                        <a16:creationId xmlns:a16="http://schemas.microsoft.com/office/drawing/2014/main" id="{2322F6A2-BF09-118A-339A-136D4525671C}"/>
                      </a:ext>
                    </a:extLst>
                  </p14:cNvPr>
                  <p14:cNvContentPartPr/>
                  <p14:nvPr/>
                </p14:nvContentPartPr>
                <p14:xfrm>
                  <a:off x="4067901" y="2000906"/>
                  <a:ext cx="360" cy="131040"/>
                </p14:xfrm>
              </p:contentPart>
            </mc:Choice>
            <mc:Fallback>
              <p:pic>
                <p:nvPicPr>
                  <p:cNvPr id="21"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pSp>
        <p:nvGrpSpPr>
          <p:cNvPr id="96" name="Group 95">
            <a:extLst>
              <a:ext uri="{FF2B5EF4-FFF2-40B4-BE49-F238E27FC236}">
                <a16:creationId xmlns="" xmlns:a16="http://schemas.microsoft.com/office/drawing/2014/main" id="{1A30DCE9-51AF-92A8-90D1-C2A013383371}"/>
              </a:ext>
            </a:extLst>
          </p:cNvPr>
          <p:cNvGrpSpPr/>
          <p:nvPr/>
        </p:nvGrpSpPr>
        <p:grpSpPr>
          <a:xfrm>
            <a:off x="5774693" y="4820511"/>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8">
              <p14:nvContentPartPr>
                <p14:cNvPr id="97" name="Ink 96">
                  <a:extLst>
                    <a:ext uri="{FF2B5EF4-FFF2-40B4-BE49-F238E27FC236}">
                      <a16:creationId xmlns:a16="http://schemas.microsoft.com/office/drawing/2014/main" id="{4C37303D-4711-20AC-535C-7705DB9D51B1}"/>
                    </a:ext>
                  </a:extLst>
                </p14:cNvPr>
                <p14:cNvContentPartPr/>
                <p14:nvPr/>
              </p14:nvContentPartPr>
              <p14:xfrm>
                <a:off x="3074301" y="1986866"/>
                <a:ext cx="987120" cy="212760"/>
              </p14:xfrm>
            </p:contentPart>
          </mc:Choice>
          <mc:Fallback>
            <p:pic>
              <p:nvPicPr>
                <p:cNvPr id="50"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9">
              <p14:nvContentPartPr>
                <p14:cNvPr id="98" name="Ink 97">
                  <a:extLst>
                    <a:ext uri="{FF2B5EF4-FFF2-40B4-BE49-F238E27FC236}">
                      <a16:creationId xmlns:a16="http://schemas.microsoft.com/office/drawing/2014/main" id="{3BABA7E2-20D7-FF1F-91B4-EF2015CF33C4}"/>
                    </a:ext>
                  </a:extLst>
                </p14:cNvPr>
                <p14:cNvContentPartPr/>
                <p14:nvPr/>
              </p14:nvContentPartPr>
              <p14:xfrm>
                <a:off x="3058461" y="1946186"/>
                <a:ext cx="135360" cy="114840"/>
              </p14:xfrm>
            </p:contentPart>
          </mc:Choice>
          <mc:Fallback>
            <p:pic>
              <p:nvPicPr>
                <p:cNvPr id="51"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99" name="Group 98">
              <a:extLst>
                <a:ext uri="{FF2B5EF4-FFF2-40B4-BE49-F238E27FC236}">
                  <a16:creationId xmlns="" xmlns:a16="http://schemas.microsoft.com/office/drawing/2014/main" id="{25C6CE64-35C9-87E9-0684-807056B2C349}"/>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20">
                <p14:nvContentPartPr>
                  <p14:cNvPr id="100" name="Ink 99">
                    <a:extLst>
                      <a:ext uri="{FF2B5EF4-FFF2-40B4-BE49-F238E27FC236}">
                        <a16:creationId xmlns:a16="http://schemas.microsoft.com/office/drawing/2014/main" id="{6FB2556A-DC2B-7E9C-ABFC-BD0BBAB2F1D6}"/>
                      </a:ext>
                    </a:extLst>
                  </p14:cNvPr>
                  <p14:cNvContentPartPr/>
                  <p14:nvPr/>
                </p14:nvContentPartPr>
                <p14:xfrm>
                  <a:off x="3935421" y="2000906"/>
                  <a:ext cx="118080" cy="360"/>
                </p14:xfrm>
              </p:contentPart>
            </mc:Choice>
            <mc:Fallback>
              <p:pic>
                <p:nvPicPr>
                  <p:cNvPr id="53"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1">
                <p14:nvContentPartPr>
                  <p14:cNvPr id="101" name="Ink 100">
                    <a:extLst>
                      <a:ext uri="{FF2B5EF4-FFF2-40B4-BE49-F238E27FC236}">
                        <a16:creationId xmlns:a16="http://schemas.microsoft.com/office/drawing/2014/main" id="{44A70953-14BE-8E3C-24F2-72C47CE2B4BF}"/>
                      </a:ext>
                    </a:extLst>
                  </p14:cNvPr>
                  <p14:cNvContentPartPr/>
                  <p14:nvPr/>
                </p14:nvContentPartPr>
                <p14:xfrm>
                  <a:off x="4067901" y="2000906"/>
                  <a:ext cx="360" cy="131040"/>
                </p14:xfrm>
              </p:contentPart>
            </mc:Choice>
            <mc:Fallback>
              <p:pic>
                <p:nvPicPr>
                  <p:cNvPr id="5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3" name="TextBox 2">
            <a:extLst>
              <a:ext uri="{FF2B5EF4-FFF2-40B4-BE49-F238E27FC236}">
                <a16:creationId xmlns="" xmlns:a16="http://schemas.microsoft.com/office/drawing/2014/main" id="{0F7FC299-64B7-B520-1459-83FC01B512BF}"/>
              </a:ext>
            </a:extLst>
          </p:cNvPr>
          <p:cNvSpPr txBox="1"/>
          <p:nvPr/>
        </p:nvSpPr>
        <p:spPr>
          <a:xfrm>
            <a:off x="8388625" y="2474685"/>
            <a:ext cx="595628" cy="400110"/>
          </a:xfrm>
          <a:prstGeom prst="rect">
            <a:avLst/>
          </a:prstGeom>
          <a:solidFill>
            <a:schemeClr val="accent4">
              <a:lumMod val="60000"/>
              <a:lumOff val="40000"/>
            </a:schemeClr>
          </a:solidFill>
        </p:spPr>
        <p:txBody>
          <a:bodyPr wrap="square">
            <a:spAutoFit/>
          </a:bodyPr>
          <a:lstStyle/>
          <a:p>
            <a:r>
              <a:rPr lang="en-US" sz="2000" b="1" dirty="0">
                <a:latin typeface="Cambria" panose="02040503050406030204" pitchFamily="18" charset="0"/>
                <a:ea typeface="Cambria" panose="02040503050406030204" pitchFamily="18" charset="0"/>
              </a:rPr>
              <a:t>Yes</a:t>
            </a:r>
            <a:endParaRPr lang="en-US" b="1" dirty="0"/>
          </a:p>
        </p:txBody>
      </p:sp>
      <p:sp>
        <p:nvSpPr>
          <p:cNvPr id="4" name="TextBox 3">
            <a:extLst>
              <a:ext uri="{FF2B5EF4-FFF2-40B4-BE49-F238E27FC236}">
                <a16:creationId xmlns="" xmlns:a16="http://schemas.microsoft.com/office/drawing/2014/main" id="{0A662248-E085-B1D7-1081-1498446531D3}"/>
              </a:ext>
            </a:extLst>
          </p:cNvPr>
          <p:cNvSpPr txBox="1"/>
          <p:nvPr/>
        </p:nvSpPr>
        <p:spPr>
          <a:xfrm>
            <a:off x="8295489" y="1552782"/>
            <a:ext cx="630543" cy="400110"/>
          </a:xfrm>
          <a:prstGeom prst="rect">
            <a:avLst/>
          </a:prstGeom>
          <a:solidFill>
            <a:schemeClr val="accent4">
              <a:lumMod val="60000"/>
              <a:lumOff val="40000"/>
            </a:schemeClr>
          </a:solidFill>
        </p:spPr>
        <p:txBody>
          <a:bodyPr wrap="square">
            <a:spAutoFit/>
          </a:bodyPr>
          <a:lstStyle/>
          <a:p>
            <a:r>
              <a:rPr lang="en-US" sz="2000" b="1" dirty="0">
                <a:latin typeface="Cambria" panose="02040503050406030204" pitchFamily="18" charset="0"/>
                <a:ea typeface="Cambria" panose="02040503050406030204" pitchFamily="18" charset="0"/>
              </a:rPr>
              <a:t>No</a:t>
            </a:r>
            <a:endParaRPr lang="en-US" b="1" dirty="0"/>
          </a:p>
        </p:txBody>
      </p:sp>
      <p:sp>
        <p:nvSpPr>
          <p:cNvPr id="9" name="TextBox 8">
            <a:extLst>
              <a:ext uri="{FF2B5EF4-FFF2-40B4-BE49-F238E27FC236}">
                <a16:creationId xmlns="" xmlns:a16="http://schemas.microsoft.com/office/drawing/2014/main" id="{9798D143-B621-7B53-B92C-917A9AE1C141}"/>
              </a:ext>
            </a:extLst>
          </p:cNvPr>
          <p:cNvSpPr txBox="1"/>
          <p:nvPr/>
        </p:nvSpPr>
        <p:spPr>
          <a:xfrm>
            <a:off x="8322722" y="3379016"/>
            <a:ext cx="661891" cy="400110"/>
          </a:xfrm>
          <a:prstGeom prst="rect">
            <a:avLst/>
          </a:prstGeom>
          <a:solidFill>
            <a:schemeClr val="accent4">
              <a:lumMod val="60000"/>
              <a:lumOff val="40000"/>
            </a:schemeClr>
          </a:solidFill>
        </p:spPr>
        <p:txBody>
          <a:bodyPr wrap="square">
            <a:spAutoFit/>
          </a:bodyPr>
          <a:lstStyle/>
          <a:p>
            <a:r>
              <a:rPr lang="en-US" sz="2000" b="1" dirty="0">
                <a:latin typeface="Cambria" panose="02040503050406030204" pitchFamily="18" charset="0"/>
                <a:ea typeface="Cambria" panose="02040503050406030204" pitchFamily="18" charset="0"/>
              </a:rPr>
              <a:t>Yes</a:t>
            </a:r>
            <a:endParaRPr lang="en-US" b="1" dirty="0"/>
          </a:p>
        </p:txBody>
      </p:sp>
      <p:sp>
        <p:nvSpPr>
          <p:cNvPr id="11" name="TextBox 10">
            <a:extLst>
              <a:ext uri="{FF2B5EF4-FFF2-40B4-BE49-F238E27FC236}">
                <a16:creationId xmlns="" xmlns:a16="http://schemas.microsoft.com/office/drawing/2014/main" id="{FDF33794-399E-1BAF-D230-1CEBCD41ADDF}"/>
              </a:ext>
            </a:extLst>
          </p:cNvPr>
          <p:cNvSpPr txBox="1"/>
          <p:nvPr/>
        </p:nvSpPr>
        <p:spPr>
          <a:xfrm>
            <a:off x="8348507" y="4388308"/>
            <a:ext cx="661891" cy="400110"/>
          </a:xfrm>
          <a:prstGeom prst="rect">
            <a:avLst/>
          </a:prstGeom>
          <a:solidFill>
            <a:schemeClr val="accent4">
              <a:lumMod val="60000"/>
              <a:lumOff val="40000"/>
            </a:schemeClr>
          </a:solidFill>
        </p:spPr>
        <p:txBody>
          <a:bodyPr wrap="square">
            <a:spAutoFit/>
          </a:bodyPr>
          <a:lstStyle/>
          <a:p>
            <a:r>
              <a:rPr lang="en-US" sz="2000" b="1" dirty="0">
                <a:latin typeface="Cambria" panose="02040503050406030204" pitchFamily="18" charset="0"/>
                <a:ea typeface="Cambria" panose="02040503050406030204" pitchFamily="18" charset="0"/>
              </a:rPr>
              <a:t>Yes</a:t>
            </a:r>
            <a:endParaRPr lang="en-US" b="1" dirty="0"/>
          </a:p>
        </p:txBody>
      </p:sp>
      <p:sp>
        <p:nvSpPr>
          <p:cNvPr id="6" name="TextBox 5">
            <a:extLst>
              <a:ext uri="{FF2B5EF4-FFF2-40B4-BE49-F238E27FC236}">
                <a16:creationId xmlns="" xmlns:a16="http://schemas.microsoft.com/office/drawing/2014/main" id="{13CF6516-EE2C-1D7C-731F-91841C1FAFDE}"/>
              </a:ext>
            </a:extLst>
          </p:cNvPr>
          <p:cNvSpPr txBox="1"/>
          <p:nvPr/>
        </p:nvSpPr>
        <p:spPr>
          <a:xfrm>
            <a:off x="1152938" y="516986"/>
            <a:ext cx="7081810"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For pass-2 we consider only n-1 elements i.e., 5 elements (in this case)</a:t>
            </a:r>
          </a:p>
        </p:txBody>
      </p:sp>
      <p:sp>
        <p:nvSpPr>
          <p:cNvPr id="10" name="TextBox 9">
            <a:extLst>
              <a:ext uri="{FF2B5EF4-FFF2-40B4-BE49-F238E27FC236}">
                <a16:creationId xmlns="" xmlns:a16="http://schemas.microsoft.com/office/drawing/2014/main" id="{4553EF37-C678-50C4-BD54-B196DCB51216}"/>
              </a:ext>
            </a:extLst>
          </p:cNvPr>
          <p:cNvSpPr txBox="1"/>
          <p:nvPr/>
        </p:nvSpPr>
        <p:spPr>
          <a:xfrm>
            <a:off x="1403198" y="5969467"/>
            <a:ext cx="8831520"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After </a:t>
            </a:r>
            <a:r>
              <a:rPr lang="en-US" sz="2000" b="1" dirty="0">
                <a:latin typeface="Cambria" panose="02040503050406030204" pitchFamily="18" charset="0"/>
                <a:ea typeface="Cambria" panose="02040503050406030204" pitchFamily="18" charset="0"/>
              </a:rPr>
              <a:t>second pass</a:t>
            </a:r>
            <a:r>
              <a:rPr lang="en-US" sz="2000" dirty="0">
                <a:latin typeface="Cambria" panose="02040503050406030204" pitchFamily="18" charset="0"/>
                <a:ea typeface="Cambria" panose="02040503050406030204" pitchFamily="18" charset="0"/>
              </a:rPr>
              <a:t>, the second highest element </a:t>
            </a:r>
            <a:r>
              <a:rPr lang="en-US" sz="2000" b="1" dirty="0">
                <a:latin typeface="Cambria" panose="02040503050406030204" pitchFamily="18" charset="0"/>
                <a:ea typeface="Cambria" panose="02040503050406030204" pitchFamily="18" charset="0"/>
              </a:rPr>
              <a:t>20 </a:t>
            </a:r>
            <a:r>
              <a:rPr lang="en-US" sz="2000" dirty="0">
                <a:latin typeface="Cambria" panose="02040503050406030204" pitchFamily="18" charset="0"/>
                <a:ea typeface="Cambria" panose="02040503050406030204" pitchFamily="18" charset="0"/>
              </a:rPr>
              <a:t>is placed in correct position. </a:t>
            </a:r>
          </a:p>
        </p:txBody>
      </p:sp>
      <p:sp>
        <p:nvSpPr>
          <p:cNvPr id="12" name="TextBox 11">
            <a:extLst>
              <a:ext uri="{FF2B5EF4-FFF2-40B4-BE49-F238E27FC236}">
                <a16:creationId xmlns="" xmlns:a16="http://schemas.microsoft.com/office/drawing/2014/main" id="{A28F6461-5C03-0E53-7CB0-22D938E90BE3}"/>
              </a:ext>
            </a:extLst>
          </p:cNvPr>
          <p:cNvSpPr txBox="1"/>
          <p:nvPr/>
        </p:nvSpPr>
        <p:spPr>
          <a:xfrm>
            <a:off x="9692128" y="3575631"/>
            <a:ext cx="2344555" cy="338554"/>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 . of comparisons = 4</a:t>
            </a:r>
            <a:endParaRPr lang="en-US" sz="1400" b="1" dirty="0"/>
          </a:p>
        </p:txBody>
      </p:sp>
      <p:sp>
        <p:nvSpPr>
          <p:cNvPr id="14" name="TextBox 13">
            <a:extLst>
              <a:ext uri="{FF2B5EF4-FFF2-40B4-BE49-F238E27FC236}">
                <a16:creationId xmlns="" xmlns:a16="http://schemas.microsoft.com/office/drawing/2014/main" id="{7E47A630-1ED0-E346-8127-08A6F2AA92D6}"/>
              </a:ext>
            </a:extLst>
          </p:cNvPr>
          <p:cNvSpPr txBox="1"/>
          <p:nvPr/>
        </p:nvSpPr>
        <p:spPr>
          <a:xfrm>
            <a:off x="9747505" y="3965550"/>
            <a:ext cx="2118001" cy="338554"/>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 . of swaps= 3</a:t>
            </a:r>
            <a:endParaRPr lang="en-US" sz="1400" b="1" dirty="0"/>
          </a:p>
        </p:txBody>
      </p:sp>
    </p:spTree>
    <p:extLst>
      <p:ext uri="{BB962C8B-B14F-4D97-AF65-F5344CB8AC3E}">
        <p14:creationId xmlns="" xmlns:p14="http://schemas.microsoft.com/office/powerpoint/2010/main" val="120981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1" grpId="0" animBg="1"/>
      <p:bldP spid="10" grpId="0"/>
      <p:bldP spid="12"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 xmlns:a16="http://schemas.microsoft.com/office/drawing/2014/main" id="{0F40C8E1-BE1E-480A-40FF-5A55B8FFB36B}"/>
              </a:ext>
            </a:extLst>
          </p:cNvPr>
          <p:cNvSpPr txBox="1"/>
          <p:nvPr/>
        </p:nvSpPr>
        <p:spPr>
          <a:xfrm>
            <a:off x="2324945" y="4227745"/>
            <a:ext cx="1656522" cy="503583"/>
          </a:xfrm>
          <a:prstGeom prst="rect">
            <a:avLst/>
          </a:prstGeom>
          <a:solidFill>
            <a:schemeClr val="bg1"/>
          </a:solidFill>
        </p:spPr>
        <p:txBody>
          <a:bodyPr wrap="square" rtlCol="0">
            <a:spAutoFit/>
          </a:bodyPr>
          <a:lstStyle/>
          <a:p>
            <a:endParaRPr lang="en-US" dirty="0"/>
          </a:p>
        </p:txBody>
      </p:sp>
      <p:graphicFrame>
        <p:nvGraphicFramePr>
          <p:cNvPr id="67" name="Table 66">
            <a:extLst>
              <a:ext uri="{FF2B5EF4-FFF2-40B4-BE49-F238E27FC236}">
                <a16:creationId xmlns="" xmlns:a16="http://schemas.microsoft.com/office/drawing/2014/main" id="{D0A75A62-AE3B-154B-C27F-536E27A614DF}"/>
              </a:ext>
            </a:extLst>
          </p:cNvPr>
          <p:cNvGraphicFramePr>
            <a:graphicFrameLocks noGrp="1"/>
          </p:cNvGraphicFramePr>
          <p:nvPr>
            <p:extLst>
              <p:ext uri="{D42A27DB-BD31-4B8C-83A1-F6EECF244321}">
                <p14:modId xmlns="" xmlns:p14="http://schemas.microsoft.com/office/powerpoint/2010/main" val="515833683"/>
              </p:ext>
            </p:extLst>
          </p:nvPr>
        </p:nvGraphicFramePr>
        <p:xfrm>
          <a:off x="2489784" y="2457903"/>
          <a:ext cx="6607314" cy="434561"/>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3533608686"/>
                    </a:ext>
                  </a:extLst>
                </a:gridCol>
                <a:gridCol w="943902">
                  <a:extLst>
                    <a:ext uri="{9D8B030D-6E8A-4147-A177-3AD203B41FA5}">
                      <a16:colId xmlns="" xmlns:a16="http://schemas.microsoft.com/office/drawing/2014/main" val="214192712"/>
                    </a:ext>
                  </a:extLst>
                </a:gridCol>
                <a:gridCol w="943902">
                  <a:extLst>
                    <a:ext uri="{9D8B030D-6E8A-4147-A177-3AD203B41FA5}">
                      <a16:colId xmlns="" xmlns:a16="http://schemas.microsoft.com/office/drawing/2014/main" val="956296843"/>
                    </a:ext>
                  </a:extLst>
                </a:gridCol>
                <a:gridCol w="943902">
                  <a:extLst>
                    <a:ext uri="{9D8B030D-6E8A-4147-A177-3AD203B41FA5}">
                      <a16:colId xmlns="" xmlns:a16="http://schemas.microsoft.com/office/drawing/2014/main" val="3574435057"/>
                    </a:ext>
                  </a:extLst>
                </a:gridCol>
                <a:gridCol w="943902">
                  <a:extLst>
                    <a:ext uri="{9D8B030D-6E8A-4147-A177-3AD203B41FA5}">
                      <a16:colId xmlns="" xmlns:a16="http://schemas.microsoft.com/office/drawing/2014/main" val="348451084"/>
                    </a:ext>
                  </a:extLst>
                </a:gridCol>
                <a:gridCol w="943902">
                  <a:extLst>
                    <a:ext uri="{9D8B030D-6E8A-4147-A177-3AD203B41FA5}">
                      <a16:colId xmlns="" xmlns:a16="http://schemas.microsoft.com/office/drawing/2014/main" val="3459546179"/>
                    </a:ext>
                  </a:extLst>
                </a:gridCol>
                <a:gridCol w="943902">
                  <a:extLst>
                    <a:ext uri="{9D8B030D-6E8A-4147-A177-3AD203B41FA5}">
                      <a16:colId xmlns="" xmlns:a16="http://schemas.microsoft.com/office/drawing/2014/main" val="4250428521"/>
                    </a:ext>
                  </a:extLst>
                </a:gridCol>
              </a:tblGrid>
              <a:tr h="434561">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30721597"/>
                  </a:ext>
                </a:extLst>
              </a:tr>
            </a:tbl>
          </a:graphicData>
        </a:graphic>
      </p:graphicFrame>
      <p:graphicFrame>
        <p:nvGraphicFramePr>
          <p:cNvPr id="69" name="Table 68">
            <a:extLst>
              <a:ext uri="{FF2B5EF4-FFF2-40B4-BE49-F238E27FC236}">
                <a16:creationId xmlns="" xmlns:a16="http://schemas.microsoft.com/office/drawing/2014/main" id="{DFABC2A2-169D-A1DD-D117-46B004A1F3AE}"/>
              </a:ext>
            </a:extLst>
          </p:cNvPr>
          <p:cNvGraphicFramePr>
            <a:graphicFrameLocks noGrp="1"/>
          </p:cNvGraphicFramePr>
          <p:nvPr>
            <p:extLst>
              <p:ext uri="{D42A27DB-BD31-4B8C-83A1-F6EECF244321}">
                <p14:modId xmlns="" xmlns:p14="http://schemas.microsoft.com/office/powerpoint/2010/main" val="1706988325"/>
              </p:ext>
            </p:extLst>
          </p:nvPr>
        </p:nvGraphicFramePr>
        <p:xfrm>
          <a:off x="2489784" y="3380645"/>
          <a:ext cx="6607314" cy="396240"/>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3533608686"/>
                    </a:ext>
                  </a:extLst>
                </a:gridCol>
                <a:gridCol w="943902">
                  <a:extLst>
                    <a:ext uri="{9D8B030D-6E8A-4147-A177-3AD203B41FA5}">
                      <a16:colId xmlns="" xmlns:a16="http://schemas.microsoft.com/office/drawing/2014/main" val="214192712"/>
                    </a:ext>
                  </a:extLst>
                </a:gridCol>
                <a:gridCol w="943902">
                  <a:extLst>
                    <a:ext uri="{9D8B030D-6E8A-4147-A177-3AD203B41FA5}">
                      <a16:colId xmlns="" xmlns:a16="http://schemas.microsoft.com/office/drawing/2014/main" val="956296843"/>
                    </a:ext>
                  </a:extLst>
                </a:gridCol>
                <a:gridCol w="943902">
                  <a:extLst>
                    <a:ext uri="{9D8B030D-6E8A-4147-A177-3AD203B41FA5}">
                      <a16:colId xmlns="" xmlns:a16="http://schemas.microsoft.com/office/drawing/2014/main" val="3574435057"/>
                    </a:ext>
                  </a:extLst>
                </a:gridCol>
                <a:gridCol w="943902">
                  <a:extLst>
                    <a:ext uri="{9D8B030D-6E8A-4147-A177-3AD203B41FA5}">
                      <a16:colId xmlns="" xmlns:a16="http://schemas.microsoft.com/office/drawing/2014/main" val="348451084"/>
                    </a:ext>
                  </a:extLst>
                </a:gridCol>
                <a:gridCol w="943902">
                  <a:extLst>
                    <a:ext uri="{9D8B030D-6E8A-4147-A177-3AD203B41FA5}">
                      <a16:colId xmlns="" xmlns:a16="http://schemas.microsoft.com/office/drawing/2014/main" val="3459546179"/>
                    </a:ext>
                  </a:extLst>
                </a:gridCol>
                <a:gridCol w="943902">
                  <a:extLst>
                    <a:ext uri="{9D8B030D-6E8A-4147-A177-3AD203B41FA5}">
                      <a16:colId xmlns="" xmlns:a16="http://schemas.microsoft.com/office/drawing/2014/main" val="4250428521"/>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30721597"/>
                  </a:ext>
                </a:extLst>
              </a:tr>
            </a:tbl>
          </a:graphicData>
        </a:graphic>
      </p:graphicFrame>
      <p:graphicFrame>
        <p:nvGraphicFramePr>
          <p:cNvPr id="70" name="Table 69">
            <a:extLst>
              <a:ext uri="{FF2B5EF4-FFF2-40B4-BE49-F238E27FC236}">
                <a16:creationId xmlns="" xmlns:a16="http://schemas.microsoft.com/office/drawing/2014/main" id="{3F9D8AB3-5411-54F2-50C1-7FF6513A9853}"/>
              </a:ext>
            </a:extLst>
          </p:cNvPr>
          <p:cNvGraphicFramePr>
            <a:graphicFrameLocks noGrp="1"/>
          </p:cNvGraphicFramePr>
          <p:nvPr>
            <p:extLst>
              <p:ext uri="{D42A27DB-BD31-4B8C-83A1-F6EECF244321}">
                <p14:modId xmlns="" xmlns:p14="http://schemas.microsoft.com/office/powerpoint/2010/main" val="528430589"/>
              </p:ext>
            </p:extLst>
          </p:nvPr>
        </p:nvGraphicFramePr>
        <p:xfrm>
          <a:off x="2489784" y="1530776"/>
          <a:ext cx="6607314" cy="396240"/>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227498967"/>
                    </a:ext>
                  </a:extLst>
                </a:gridCol>
                <a:gridCol w="943902">
                  <a:extLst>
                    <a:ext uri="{9D8B030D-6E8A-4147-A177-3AD203B41FA5}">
                      <a16:colId xmlns="" xmlns:a16="http://schemas.microsoft.com/office/drawing/2014/main" val="3509321856"/>
                    </a:ext>
                  </a:extLst>
                </a:gridCol>
                <a:gridCol w="943902">
                  <a:extLst>
                    <a:ext uri="{9D8B030D-6E8A-4147-A177-3AD203B41FA5}">
                      <a16:colId xmlns="" xmlns:a16="http://schemas.microsoft.com/office/drawing/2014/main" val="834711336"/>
                    </a:ext>
                  </a:extLst>
                </a:gridCol>
                <a:gridCol w="943902">
                  <a:extLst>
                    <a:ext uri="{9D8B030D-6E8A-4147-A177-3AD203B41FA5}">
                      <a16:colId xmlns="" xmlns:a16="http://schemas.microsoft.com/office/drawing/2014/main" val="2985084435"/>
                    </a:ext>
                  </a:extLst>
                </a:gridCol>
                <a:gridCol w="943902">
                  <a:extLst>
                    <a:ext uri="{9D8B030D-6E8A-4147-A177-3AD203B41FA5}">
                      <a16:colId xmlns="" xmlns:a16="http://schemas.microsoft.com/office/drawing/2014/main" val="1683401849"/>
                    </a:ext>
                  </a:extLst>
                </a:gridCol>
                <a:gridCol w="943902">
                  <a:extLst>
                    <a:ext uri="{9D8B030D-6E8A-4147-A177-3AD203B41FA5}">
                      <a16:colId xmlns="" xmlns:a16="http://schemas.microsoft.com/office/drawing/2014/main" val="1656540189"/>
                    </a:ext>
                  </a:extLst>
                </a:gridCol>
                <a:gridCol w="943902">
                  <a:extLst>
                    <a:ext uri="{9D8B030D-6E8A-4147-A177-3AD203B41FA5}">
                      <a16:colId xmlns="" xmlns:a16="http://schemas.microsoft.com/office/drawing/2014/main" val="4103082744"/>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71" name="Table 70">
            <a:extLst>
              <a:ext uri="{FF2B5EF4-FFF2-40B4-BE49-F238E27FC236}">
                <a16:creationId xmlns="" xmlns:a16="http://schemas.microsoft.com/office/drawing/2014/main" id="{F7B7CC47-2841-5B9E-6D01-7186072FFFD1}"/>
              </a:ext>
            </a:extLst>
          </p:cNvPr>
          <p:cNvGraphicFramePr>
            <a:graphicFrameLocks noGrp="1"/>
          </p:cNvGraphicFramePr>
          <p:nvPr>
            <p:extLst>
              <p:ext uri="{D42A27DB-BD31-4B8C-83A1-F6EECF244321}">
                <p14:modId xmlns="" xmlns:p14="http://schemas.microsoft.com/office/powerpoint/2010/main" val="2075014162"/>
              </p:ext>
            </p:extLst>
          </p:nvPr>
        </p:nvGraphicFramePr>
        <p:xfrm>
          <a:off x="2489784" y="4371083"/>
          <a:ext cx="6607314" cy="434561"/>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2705722692"/>
                    </a:ext>
                  </a:extLst>
                </a:gridCol>
                <a:gridCol w="943902">
                  <a:extLst>
                    <a:ext uri="{9D8B030D-6E8A-4147-A177-3AD203B41FA5}">
                      <a16:colId xmlns="" xmlns:a16="http://schemas.microsoft.com/office/drawing/2014/main" val="3200023585"/>
                    </a:ext>
                  </a:extLst>
                </a:gridCol>
                <a:gridCol w="943902">
                  <a:extLst>
                    <a:ext uri="{9D8B030D-6E8A-4147-A177-3AD203B41FA5}">
                      <a16:colId xmlns="" xmlns:a16="http://schemas.microsoft.com/office/drawing/2014/main" val="3135408194"/>
                    </a:ext>
                  </a:extLst>
                </a:gridCol>
                <a:gridCol w="943902">
                  <a:extLst>
                    <a:ext uri="{9D8B030D-6E8A-4147-A177-3AD203B41FA5}">
                      <a16:colId xmlns="" xmlns:a16="http://schemas.microsoft.com/office/drawing/2014/main" val="569192261"/>
                    </a:ext>
                  </a:extLst>
                </a:gridCol>
                <a:gridCol w="943902">
                  <a:extLst>
                    <a:ext uri="{9D8B030D-6E8A-4147-A177-3AD203B41FA5}">
                      <a16:colId xmlns="" xmlns:a16="http://schemas.microsoft.com/office/drawing/2014/main" val="3756119612"/>
                    </a:ext>
                  </a:extLst>
                </a:gridCol>
                <a:gridCol w="943902">
                  <a:extLst>
                    <a:ext uri="{9D8B030D-6E8A-4147-A177-3AD203B41FA5}">
                      <a16:colId xmlns="" xmlns:a16="http://schemas.microsoft.com/office/drawing/2014/main" val="2782247188"/>
                    </a:ext>
                  </a:extLst>
                </a:gridCol>
                <a:gridCol w="943902">
                  <a:extLst>
                    <a:ext uri="{9D8B030D-6E8A-4147-A177-3AD203B41FA5}">
                      <a16:colId xmlns="" xmlns:a16="http://schemas.microsoft.com/office/drawing/2014/main" val="4240875945"/>
                    </a:ext>
                  </a:extLst>
                </a:gridCol>
              </a:tblGrid>
              <a:tr h="434561">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85057043"/>
                  </a:ext>
                </a:extLst>
              </a:tr>
            </a:tbl>
          </a:graphicData>
        </a:graphic>
      </p:graphicFrame>
      <p:graphicFrame>
        <p:nvGraphicFramePr>
          <p:cNvPr id="74" name="Table 73">
            <a:extLst>
              <a:ext uri="{FF2B5EF4-FFF2-40B4-BE49-F238E27FC236}">
                <a16:creationId xmlns="" xmlns:a16="http://schemas.microsoft.com/office/drawing/2014/main" id="{13A8E60D-9274-CDB4-3073-0CDED21B63DC}"/>
              </a:ext>
            </a:extLst>
          </p:cNvPr>
          <p:cNvGraphicFramePr>
            <a:graphicFrameLocks noGrp="1"/>
          </p:cNvGraphicFramePr>
          <p:nvPr>
            <p:extLst>
              <p:ext uri="{D42A27DB-BD31-4B8C-83A1-F6EECF244321}">
                <p14:modId xmlns="" xmlns:p14="http://schemas.microsoft.com/office/powerpoint/2010/main" val="2290269906"/>
              </p:ext>
            </p:extLst>
          </p:nvPr>
        </p:nvGraphicFramePr>
        <p:xfrm>
          <a:off x="1537252" y="981799"/>
          <a:ext cx="7573096" cy="530325"/>
        </p:xfrm>
        <a:graphic>
          <a:graphicData uri="http://schemas.openxmlformats.org/drawingml/2006/table">
            <a:tbl>
              <a:tblPr firstRow="1" bandRow="1">
                <a:tableStyleId>{5C22544A-7EE6-4342-B048-85BDC9FD1C3A}</a:tableStyleId>
              </a:tblPr>
              <a:tblGrid>
                <a:gridCol w="946637">
                  <a:extLst>
                    <a:ext uri="{9D8B030D-6E8A-4147-A177-3AD203B41FA5}">
                      <a16:colId xmlns="" xmlns:a16="http://schemas.microsoft.com/office/drawing/2014/main" val="3953093278"/>
                    </a:ext>
                  </a:extLst>
                </a:gridCol>
                <a:gridCol w="946637">
                  <a:extLst>
                    <a:ext uri="{9D8B030D-6E8A-4147-A177-3AD203B41FA5}">
                      <a16:colId xmlns="" xmlns:a16="http://schemas.microsoft.com/office/drawing/2014/main" val="2317661486"/>
                    </a:ext>
                  </a:extLst>
                </a:gridCol>
                <a:gridCol w="946637">
                  <a:extLst>
                    <a:ext uri="{9D8B030D-6E8A-4147-A177-3AD203B41FA5}">
                      <a16:colId xmlns="" xmlns:a16="http://schemas.microsoft.com/office/drawing/2014/main" val="1437534920"/>
                    </a:ext>
                  </a:extLst>
                </a:gridCol>
                <a:gridCol w="946637">
                  <a:extLst>
                    <a:ext uri="{9D8B030D-6E8A-4147-A177-3AD203B41FA5}">
                      <a16:colId xmlns="" xmlns:a16="http://schemas.microsoft.com/office/drawing/2014/main" val="1720669042"/>
                    </a:ext>
                  </a:extLst>
                </a:gridCol>
                <a:gridCol w="946637">
                  <a:extLst>
                    <a:ext uri="{9D8B030D-6E8A-4147-A177-3AD203B41FA5}">
                      <a16:colId xmlns="" xmlns:a16="http://schemas.microsoft.com/office/drawing/2014/main" val="51026932"/>
                    </a:ext>
                  </a:extLst>
                </a:gridCol>
                <a:gridCol w="946637">
                  <a:extLst>
                    <a:ext uri="{9D8B030D-6E8A-4147-A177-3AD203B41FA5}">
                      <a16:colId xmlns="" xmlns:a16="http://schemas.microsoft.com/office/drawing/2014/main" val="1230974673"/>
                    </a:ext>
                  </a:extLst>
                </a:gridCol>
                <a:gridCol w="946637">
                  <a:extLst>
                    <a:ext uri="{9D8B030D-6E8A-4147-A177-3AD203B41FA5}">
                      <a16:colId xmlns="" xmlns:a16="http://schemas.microsoft.com/office/drawing/2014/main" val="312428327"/>
                    </a:ext>
                  </a:extLst>
                </a:gridCol>
                <a:gridCol w="946637">
                  <a:extLst>
                    <a:ext uri="{9D8B030D-6E8A-4147-A177-3AD203B41FA5}">
                      <a16:colId xmlns="" xmlns:a16="http://schemas.microsoft.com/office/drawing/2014/main" val="1421790480"/>
                    </a:ext>
                  </a:extLst>
                </a:gridCol>
              </a:tblGrid>
              <a:tr h="530325">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Swap?</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0499894"/>
                  </a:ext>
                </a:extLst>
              </a:tr>
            </a:tbl>
          </a:graphicData>
        </a:graphic>
      </p:graphicFrame>
      <p:graphicFrame>
        <p:nvGraphicFramePr>
          <p:cNvPr id="77" name="Table 76">
            <a:extLst>
              <a:ext uri="{FF2B5EF4-FFF2-40B4-BE49-F238E27FC236}">
                <a16:creationId xmlns="" xmlns:a16="http://schemas.microsoft.com/office/drawing/2014/main" id="{87D0BD5D-907F-8C57-6C3E-12F91C32637C}"/>
              </a:ext>
            </a:extLst>
          </p:cNvPr>
          <p:cNvGraphicFramePr>
            <a:graphicFrameLocks noGrp="1"/>
          </p:cNvGraphicFramePr>
          <p:nvPr>
            <p:extLst>
              <p:ext uri="{D42A27DB-BD31-4B8C-83A1-F6EECF244321}">
                <p14:modId xmlns="" xmlns:p14="http://schemas.microsoft.com/office/powerpoint/2010/main" val="3960199507"/>
              </p:ext>
            </p:extLst>
          </p:nvPr>
        </p:nvGraphicFramePr>
        <p:xfrm>
          <a:off x="1524000" y="1524003"/>
          <a:ext cx="967409" cy="3281642"/>
        </p:xfrm>
        <a:graphic>
          <a:graphicData uri="http://schemas.openxmlformats.org/drawingml/2006/table">
            <a:tbl>
              <a:tblPr/>
              <a:tblGrid>
                <a:gridCol w="967409">
                  <a:extLst>
                    <a:ext uri="{9D8B030D-6E8A-4147-A177-3AD203B41FA5}">
                      <a16:colId xmlns="" xmlns:a16="http://schemas.microsoft.com/office/drawing/2014/main" val="713442397"/>
                    </a:ext>
                  </a:extLst>
                </a:gridCol>
              </a:tblGrid>
              <a:tr h="3281642">
                <a:tc>
                  <a:txBody>
                    <a:bodyPr/>
                    <a:lstStyle/>
                    <a:p>
                      <a:pPr algn="ctr"/>
                      <a:r>
                        <a:rPr lang="en-US" dirty="0"/>
                        <a:t>Pass-3</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pSp>
        <p:nvGrpSpPr>
          <p:cNvPr id="78" name="Group 77">
            <a:extLst>
              <a:ext uri="{FF2B5EF4-FFF2-40B4-BE49-F238E27FC236}">
                <a16:creationId xmlns="" xmlns:a16="http://schemas.microsoft.com/office/drawing/2014/main" id="{4B5142AC-4031-9E9A-E960-6F75FEC66231}"/>
              </a:ext>
            </a:extLst>
          </p:cNvPr>
          <p:cNvGrpSpPr/>
          <p:nvPr/>
        </p:nvGrpSpPr>
        <p:grpSpPr>
          <a:xfrm>
            <a:off x="2952293" y="1916291"/>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2">
              <p14:nvContentPartPr>
                <p14:cNvPr id="79" name="Ink 78">
                  <a:extLst>
                    <a:ext uri="{FF2B5EF4-FFF2-40B4-BE49-F238E27FC236}">
                      <a16:creationId xmlns:a16="http://schemas.microsoft.com/office/drawing/2014/main" id="{24F03FD7-2D45-3F9D-D3C5-34BA0DA0D413}"/>
                    </a:ext>
                  </a:extLst>
                </p14:cNvPr>
                <p14:cNvContentPartPr/>
                <p14:nvPr/>
              </p14:nvContentPartPr>
              <p14:xfrm>
                <a:off x="3074301" y="1986866"/>
                <a:ext cx="987120" cy="212760"/>
              </p14:xfrm>
            </p:contentPart>
          </mc:Choice>
          <mc:Fallback>
            <p:pic>
              <p:nvPicPr>
                <p:cNvPr id="5"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80" name="Ink 79">
                  <a:extLst>
                    <a:ext uri="{FF2B5EF4-FFF2-40B4-BE49-F238E27FC236}">
                      <a16:creationId xmlns:a16="http://schemas.microsoft.com/office/drawing/2014/main" id="{E39BCFF2-82F6-832A-8967-7760C564B987}"/>
                    </a:ext>
                  </a:extLst>
                </p14:cNvPr>
                <p14:cNvContentPartPr/>
                <p14:nvPr/>
              </p14:nvContentPartPr>
              <p14:xfrm>
                <a:off x="3058461" y="1946186"/>
                <a:ext cx="135360" cy="114840"/>
              </p14:xfrm>
            </p:contentPart>
          </mc:Choice>
          <mc:Fallback>
            <p:pic>
              <p:nvPicPr>
                <p:cNvPr id="7"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81" name="Group 80">
              <a:extLst>
                <a:ext uri="{FF2B5EF4-FFF2-40B4-BE49-F238E27FC236}">
                  <a16:creationId xmlns="" xmlns:a16="http://schemas.microsoft.com/office/drawing/2014/main" id="{251836EC-DE71-F3D0-954A-E748F9AD20BD}"/>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6">
                <p14:nvContentPartPr>
                  <p14:cNvPr id="82" name="Ink 81">
                    <a:extLst>
                      <a:ext uri="{FF2B5EF4-FFF2-40B4-BE49-F238E27FC236}">
                        <a16:creationId xmlns:a16="http://schemas.microsoft.com/office/drawing/2014/main" id="{C20B4B21-D41A-69C2-668C-96D91298C544}"/>
                      </a:ext>
                    </a:extLst>
                  </p14:cNvPr>
                  <p14:cNvContentPartPr/>
                  <p14:nvPr/>
                </p14:nvContentPartPr>
                <p14:xfrm>
                  <a:off x="3935421" y="2000906"/>
                  <a:ext cx="118080" cy="360"/>
                </p14:xfrm>
              </p:contentPart>
            </mc:Choice>
            <mc:Fallback>
              <p:pic>
                <p:nvPicPr>
                  <p:cNvPr id="11"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83" name="Ink 82">
                    <a:extLst>
                      <a:ext uri="{FF2B5EF4-FFF2-40B4-BE49-F238E27FC236}">
                        <a16:creationId xmlns:a16="http://schemas.microsoft.com/office/drawing/2014/main" id="{9F50DF2A-8C04-057D-7A45-4B3445291964}"/>
                      </a:ext>
                    </a:extLst>
                  </p14:cNvPr>
                  <p14:cNvContentPartPr/>
                  <p14:nvPr/>
                </p14:nvContentPartPr>
                <p14:xfrm>
                  <a:off x="4067901" y="2000906"/>
                  <a:ext cx="360" cy="131040"/>
                </p14:xfrm>
              </p:contentPart>
            </mc:Choice>
            <mc:Fallback>
              <p:pic>
                <p:nvPicPr>
                  <p:cNvPr id="12"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pSp>
        <p:nvGrpSpPr>
          <p:cNvPr id="84" name="Group 83">
            <a:extLst>
              <a:ext uri="{FF2B5EF4-FFF2-40B4-BE49-F238E27FC236}">
                <a16:creationId xmlns="" xmlns:a16="http://schemas.microsoft.com/office/drawing/2014/main" id="{779D1CB8-C2DA-4932-7A4F-73C1ABFC0D51}"/>
              </a:ext>
            </a:extLst>
          </p:cNvPr>
          <p:cNvGrpSpPr/>
          <p:nvPr/>
        </p:nvGrpSpPr>
        <p:grpSpPr>
          <a:xfrm>
            <a:off x="3888293" y="2929785"/>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0">
              <p14:nvContentPartPr>
                <p14:cNvPr id="85" name="Ink 84">
                  <a:extLst>
                    <a:ext uri="{FF2B5EF4-FFF2-40B4-BE49-F238E27FC236}">
                      <a16:creationId xmlns:a16="http://schemas.microsoft.com/office/drawing/2014/main" id="{9138F344-6049-7DC2-6574-C20B983A65BB}"/>
                    </a:ext>
                  </a:extLst>
                </p14:cNvPr>
                <p14:cNvContentPartPr/>
                <p14:nvPr/>
              </p14:nvContentPartPr>
              <p14:xfrm>
                <a:off x="3074301" y="1986866"/>
                <a:ext cx="987120" cy="212760"/>
              </p14:xfrm>
            </p:contentPart>
          </mc:Choice>
          <mc:Fallback>
            <p:pic>
              <p:nvPicPr>
                <p:cNvPr id="13"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
              <p14:nvContentPartPr>
                <p14:cNvPr id="86" name="Ink 85">
                  <a:extLst>
                    <a:ext uri="{FF2B5EF4-FFF2-40B4-BE49-F238E27FC236}">
                      <a16:creationId xmlns:a16="http://schemas.microsoft.com/office/drawing/2014/main" id="{69BD68BF-11DD-5B81-E191-05903CEE9886}"/>
                    </a:ext>
                  </a:extLst>
                </p14:cNvPr>
                <p14:cNvContentPartPr/>
                <p14:nvPr/>
              </p14:nvContentPartPr>
              <p14:xfrm>
                <a:off x="3058461" y="1946186"/>
                <a:ext cx="135360" cy="114840"/>
              </p14:xfrm>
            </p:contentPart>
          </mc:Choice>
          <mc:Fallback>
            <p:pic>
              <p:nvPicPr>
                <p:cNvPr id="14"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87" name="Group 86">
              <a:extLst>
                <a:ext uri="{FF2B5EF4-FFF2-40B4-BE49-F238E27FC236}">
                  <a16:creationId xmlns="" xmlns:a16="http://schemas.microsoft.com/office/drawing/2014/main" id="{793FE972-45BA-443D-C16E-B644DEB100A8}"/>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2">
                <p14:nvContentPartPr>
                  <p14:cNvPr id="88" name="Ink 87">
                    <a:extLst>
                      <a:ext uri="{FF2B5EF4-FFF2-40B4-BE49-F238E27FC236}">
                        <a16:creationId xmlns:a16="http://schemas.microsoft.com/office/drawing/2014/main" id="{1758258C-E616-1023-064C-EA0226F49036}"/>
                      </a:ext>
                    </a:extLst>
                  </p14:cNvPr>
                  <p14:cNvContentPartPr/>
                  <p14:nvPr/>
                </p14:nvContentPartPr>
                <p14:xfrm>
                  <a:off x="3935421" y="2000906"/>
                  <a:ext cx="118080" cy="360"/>
                </p14:xfrm>
              </p:contentPart>
            </mc:Choice>
            <mc:Fallback>
              <p:pic>
                <p:nvPicPr>
                  <p:cNvPr id="15"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89" name="Ink 88">
                    <a:extLst>
                      <a:ext uri="{FF2B5EF4-FFF2-40B4-BE49-F238E27FC236}">
                        <a16:creationId xmlns:a16="http://schemas.microsoft.com/office/drawing/2014/main" id="{01DC312C-6340-29D1-74D1-9167E120C1C0}"/>
                      </a:ext>
                    </a:extLst>
                  </p14:cNvPr>
                  <p14:cNvContentPartPr/>
                  <p14:nvPr/>
                </p14:nvContentPartPr>
                <p14:xfrm>
                  <a:off x="4067901" y="2000906"/>
                  <a:ext cx="360" cy="131040"/>
                </p14:xfrm>
              </p:contentPart>
            </mc:Choice>
            <mc:Fallback>
              <p:pic>
                <p:nvPicPr>
                  <p:cNvPr id="16"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pSp>
        <p:nvGrpSpPr>
          <p:cNvPr id="90" name="Group 89">
            <a:extLst>
              <a:ext uri="{FF2B5EF4-FFF2-40B4-BE49-F238E27FC236}">
                <a16:creationId xmlns="" xmlns:a16="http://schemas.microsoft.com/office/drawing/2014/main" id="{F63A1DEA-1655-94AD-0568-A1C4113CDE59}"/>
              </a:ext>
            </a:extLst>
          </p:cNvPr>
          <p:cNvGrpSpPr/>
          <p:nvPr/>
        </p:nvGrpSpPr>
        <p:grpSpPr>
          <a:xfrm>
            <a:off x="4897733" y="3859465"/>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4">
              <p14:nvContentPartPr>
                <p14:cNvPr id="91" name="Ink 90">
                  <a:extLst>
                    <a:ext uri="{FF2B5EF4-FFF2-40B4-BE49-F238E27FC236}">
                      <a16:creationId xmlns:a16="http://schemas.microsoft.com/office/drawing/2014/main" id="{3093C462-7F0E-0085-E0F8-F0330A2B5F7E}"/>
                    </a:ext>
                  </a:extLst>
                </p14:cNvPr>
                <p14:cNvContentPartPr/>
                <p14:nvPr/>
              </p14:nvContentPartPr>
              <p14:xfrm>
                <a:off x="3074301" y="1986866"/>
                <a:ext cx="987120" cy="212760"/>
              </p14:xfrm>
            </p:contentPart>
          </mc:Choice>
          <mc:Fallback>
            <p:pic>
              <p:nvPicPr>
                <p:cNvPr id="50"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5">
              <p14:nvContentPartPr>
                <p14:cNvPr id="92" name="Ink 91">
                  <a:extLst>
                    <a:ext uri="{FF2B5EF4-FFF2-40B4-BE49-F238E27FC236}">
                      <a16:creationId xmlns:a16="http://schemas.microsoft.com/office/drawing/2014/main" id="{3F6F0CF3-48DB-BBAA-72BA-1CC27A234C86}"/>
                    </a:ext>
                  </a:extLst>
                </p14:cNvPr>
                <p14:cNvContentPartPr/>
                <p14:nvPr/>
              </p14:nvContentPartPr>
              <p14:xfrm>
                <a:off x="3058461" y="1946186"/>
                <a:ext cx="135360" cy="114840"/>
              </p14:xfrm>
            </p:contentPart>
          </mc:Choice>
          <mc:Fallback>
            <p:pic>
              <p:nvPicPr>
                <p:cNvPr id="51"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93" name="Group 92">
              <a:extLst>
                <a:ext uri="{FF2B5EF4-FFF2-40B4-BE49-F238E27FC236}">
                  <a16:creationId xmlns="" xmlns:a16="http://schemas.microsoft.com/office/drawing/2014/main" id="{12EB49C2-8372-965A-9D02-3304DE8B9DEA}"/>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6">
                <p14:nvContentPartPr>
                  <p14:cNvPr id="94" name="Ink 93">
                    <a:extLst>
                      <a:ext uri="{FF2B5EF4-FFF2-40B4-BE49-F238E27FC236}">
                        <a16:creationId xmlns:a16="http://schemas.microsoft.com/office/drawing/2014/main" id="{B947DF9A-C789-3ABE-DA71-F4FC1B04A5BC}"/>
                      </a:ext>
                    </a:extLst>
                  </p14:cNvPr>
                  <p14:cNvContentPartPr/>
                  <p14:nvPr/>
                </p14:nvContentPartPr>
                <p14:xfrm>
                  <a:off x="3935421" y="2000906"/>
                  <a:ext cx="118080" cy="360"/>
                </p14:xfrm>
              </p:contentPart>
            </mc:Choice>
            <mc:Fallback>
              <p:pic>
                <p:nvPicPr>
                  <p:cNvPr id="53"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7">
                <p14:nvContentPartPr>
                  <p14:cNvPr id="95" name="Ink 94">
                    <a:extLst>
                      <a:ext uri="{FF2B5EF4-FFF2-40B4-BE49-F238E27FC236}">
                        <a16:creationId xmlns:a16="http://schemas.microsoft.com/office/drawing/2014/main" id="{2322F6A2-BF09-118A-339A-136D4525671C}"/>
                      </a:ext>
                    </a:extLst>
                  </p14:cNvPr>
                  <p14:cNvContentPartPr/>
                  <p14:nvPr/>
                </p14:nvContentPartPr>
                <p14:xfrm>
                  <a:off x="4067901" y="2000906"/>
                  <a:ext cx="360" cy="131040"/>
                </p14:xfrm>
              </p:contentPart>
            </mc:Choice>
            <mc:Fallback>
              <p:pic>
                <p:nvPicPr>
                  <p:cNvPr id="5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3" name="TextBox 2">
            <a:extLst>
              <a:ext uri="{FF2B5EF4-FFF2-40B4-BE49-F238E27FC236}">
                <a16:creationId xmlns="" xmlns:a16="http://schemas.microsoft.com/office/drawing/2014/main" id="{0F7FC299-64B7-B520-1459-83FC01B512BF}"/>
              </a:ext>
            </a:extLst>
          </p:cNvPr>
          <p:cNvSpPr txBox="1"/>
          <p:nvPr/>
        </p:nvSpPr>
        <p:spPr>
          <a:xfrm>
            <a:off x="8388625" y="2487937"/>
            <a:ext cx="595628" cy="400110"/>
          </a:xfrm>
          <a:prstGeom prst="rect">
            <a:avLst/>
          </a:prstGeom>
          <a:solidFill>
            <a:schemeClr val="accent4">
              <a:lumMod val="60000"/>
              <a:lumOff val="40000"/>
            </a:schemeClr>
          </a:solidFill>
        </p:spPr>
        <p:txBody>
          <a:bodyPr wrap="square">
            <a:spAutoFit/>
          </a:bodyPr>
          <a:lstStyle/>
          <a:p>
            <a:r>
              <a:rPr lang="en-US" sz="2000" b="1" dirty="0">
                <a:latin typeface="Cambria" panose="02040503050406030204" pitchFamily="18" charset="0"/>
                <a:ea typeface="Cambria" panose="02040503050406030204" pitchFamily="18" charset="0"/>
              </a:rPr>
              <a:t>Yes</a:t>
            </a:r>
            <a:endParaRPr lang="en-US" b="1" dirty="0"/>
          </a:p>
        </p:txBody>
      </p:sp>
      <p:sp>
        <p:nvSpPr>
          <p:cNvPr id="4" name="TextBox 3">
            <a:extLst>
              <a:ext uri="{FF2B5EF4-FFF2-40B4-BE49-F238E27FC236}">
                <a16:creationId xmlns="" xmlns:a16="http://schemas.microsoft.com/office/drawing/2014/main" id="{0A662248-E085-B1D7-1081-1498446531D3}"/>
              </a:ext>
            </a:extLst>
          </p:cNvPr>
          <p:cNvSpPr txBox="1"/>
          <p:nvPr/>
        </p:nvSpPr>
        <p:spPr>
          <a:xfrm>
            <a:off x="8295489" y="1552782"/>
            <a:ext cx="630543" cy="400110"/>
          </a:xfrm>
          <a:prstGeom prst="rect">
            <a:avLst/>
          </a:prstGeom>
          <a:noFill/>
        </p:spPr>
        <p:txBody>
          <a:bodyPr wrap="square">
            <a:spAutoFit/>
          </a:bodyPr>
          <a:lstStyle/>
          <a:p>
            <a:r>
              <a:rPr lang="en-US" sz="2000" b="1" dirty="0">
                <a:latin typeface="Cambria" panose="02040503050406030204" pitchFamily="18" charset="0"/>
                <a:ea typeface="Cambria" panose="02040503050406030204" pitchFamily="18" charset="0"/>
              </a:rPr>
              <a:t>No</a:t>
            </a:r>
            <a:endParaRPr lang="en-US" b="1" dirty="0"/>
          </a:p>
        </p:txBody>
      </p:sp>
      <p:sp>
        <p:nvSpPr>
          <p:cNvPr id="9" name="TextBox 8">
            <a:extLst>
              <a:ext uri="{FF2B5EF4-FFF2-40B4-BE49-F238E27FC236}">
                <a16:creationId xmlns="" xmlns:a16="http://schemas.microsoft.com/office/drawing/2014/main" id="{9798D143-B621-7B53-B92C-917A9AE1C141}"/>
              </a:ext>
            </a:extLst>
          </p:cNvPr>
          <p:cNvSpPr txBox="1"/>
          <p:nvPr/>
        </p:nvSpPr>
        <p:spPr>
          <a:xfrm>
            <a:off x="8322722" y="3365764"/>
            <a:ext cx="661891" cy="400110"/>
          </a:xfrm>
          <a:prstGeom prst="rect">
            <a:avLst/>
          </a:prstGeom>
          <a:solidFill>
            <a:schemeClr val="accent4">
              <a:lumMod val="60000"/>
              <a:lumOff val="40000"/>
            </a:schemeClr>
          </a:solidFill>
        </p:spPr>
        <p:txBody>
          <a:bodyPr wrap="square">
            <a:spAutoFit/>
          </a:bodyPr>
          <a:lstStyle/>
          <a:p>
            <a:r>
              <a:rPr lang="en-US" sz="2000" b="1" dirty="0">
                <a:latin typeface="Cambria" panose="02040503050406030204" pitchFamily="18" charset="0"/>
                <a:ea typeface="Cambria" panose="02040503050406030204" pitchFamily="18" charset="0"/>
              </a:rPr>
              <a:t>Yes</a:t>
            </a:r>
            <a:endParaRPr lang="en-US" b="1" dirty="0"/>
          </a:p>
        </p:txBody>
      </p:sp>
      <p:sp>
        <p:nvSpPr>
          <p:cNvPr id="6" name="TextBox 5">
            <a:extLst>
              <a:ext uri="{FF2B5EF4-FFF2-40B4-BE49-F238E27FC236}">
                <a16:creationId xmlns="" xmlns:a16="http://schemas.microsoft.com/office/drawing/2014/main" id="{13CF6516-EE2C-1D7C-731F-91841C1FAFDE}"/>
              </a:ext>
            </a:extLst>
          </p:cNvPr>
          <p:cNvSpPr txBox="1"/>
          <p:nvPr/>
        </p:nvSpPr>
        <p:spPr>
          <a:xfrm>
            <a:off x="1152938" y="516986"/>
            <a:ext cx="7081810"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For pass-3 we consider only n-2 elements i.e., 4 elements (in this case)</a:t>
            </a:r>
          </a:p>
        </p:txBody>
      </p:sp>
      <p:sp>
        <p:nvSpPr>
          <p:cNvPr id="10" name="TextBox 9">
            <a:extLst>
              <a:ext uri="{FF2B5EF4-FFF2-40B4-BE49-F238E27FC236}">
                <a16:creationId xmlns="" xmlns:a16="http://schemas.microsoft.com/office/drawing/2014/main" id="{4553EF37-C678-50C4-BD54-B196DCB51216}"/>
              </a:ext>
            </a:extLst>
          </p:cNvPr>
          <p:cNvSpPr txBox="1"/>
          <p:nvPr/>
        </p:nvSpPr>
        <p:spPr>
          <a:xfrm>
            <a:off x="1240708" y="5348257"/>
            <a:ext cx="8598508"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After </a:t>
            </a:r>
            <a:r>
              <a:rPr lang="en-US" sz="2000" b="1" dirty="0">
                <a:latin typeface="Cambria" panose="02040503050406030204" pitchFamily="18" charset="0"/>
                <a:ea typeface="Cambria" panose="02040503050406030204" pitchFamily="18" charset="0"/>
              </a:rPr>
              <a:t>third pass</a:t>
            </a:r>
            <a:r>
              <a:rPr lang="en-US" sz="2000" dirty="0">
                <a:latin typeface="Cambria" panose="02040503050406030204" pitchFamily="18" charset="0"/>
                <a:ea typeface="Cambria" panose="02040503050406030204" pitchFamily="18" charset="0"/>
              </a:rPr>
              <a:t>, the second highest element </a:t>
            </a:r>
            <a:r>
              <a:rPr lang="en-US" sz="2000" b="1" dirty="0">
                <a:latin typeface="Cambria" panose="02040503050406030204" pitchFamily="18" charset="0"/>
                <a:ea typeface="Cambria" panose="02040503050406030204" pitchFamily="18" charset="0"/>
              </a:rPr>
              <a:t>12 </a:t>
            </a:r>
            <a:r>
              <a:rPr lang="en-US" sz="2000" dirty="0">
                <a:latin typeface="Cambria" panose="02040503050406030204" pitchFamily="18" charset="0"/>
                <a:ea typeface="Cambria" panose="02040503050406030204" pitchFamily="18" charset="0"/>
              </a:rPr>
              <a:t>is placed in correct position. </a:t>
            </a:r>
          </a:p>
        </p:txBody>
      </p:sp>
      <p:sp>
        <p:nvSpPr>
          <p:cNvPr id="2" name="TextBox 1">
            <a:extLst>
              <a:ext uri="{FF2B5EF4-FFF2-40B4-BE49-F238E27FC236}">
                <a16:creationId xmlns="" xmlns:a16="http://schemas.microsoft.com/office/drawing/2014/main" id="{7D1619C7-AA1D-3013-8827-D4D2FF9F6648}"/>
              </a:ext>
            </a:extLst>
          </p:cNvPr>
          <p:cNvSpPr txBox="1"/>
          <p:nvPr/>
        </p:nvSpPr>
        <p:spPr>
          <a:xfrm>
            <a:off x="9541925" y="2536928"/>
            <a:ext cx="2344555" cy="338554"/>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 . of comparisons = 3</a:t>
            </a:r>
            <a:endParaRPr lang="en-US" sz="1400" b="1" dirty="0"/>
          </a:p>
        </p:txBody>
      </p:sp>
      <p:sp>
        <p:nvSpPr>
          <p:cNvPr id="8" name="TextBox 7">
            <a:extLst>
              <a:ext uri="{FF2B5EF4-FFF2-40B4-BE49-F238E27FC236}">
                <a16:creationId xmlns="" xmlns:a16="http://schemas.microsoft.com/office/drawing/2014/main" id="{CFEEB061-1098-1F2E-F7A8-CABDED4E8743}"/>
              </a:ext>
            </a:extLst>
          </p:cNvPr>
          <p:cNvSpPr txBox="1"/>
          <p:nvPr/>
        </p:nvSpPr>
        <p:spPr>
          <a:xfrm>
            <a:off x="9597302" y="2926847"/>
            <a:ext cx="2118001" cy="338554"/>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 . of swaps= 2</a:t>
            </a:r>
            <a:endParaRPr lang="en-US" sz="1400" b="1" dirty="0"/>
          </a:p>
        </p:txBody>
      </p:sp>
    </p:spTree>
    <p:extLst>
      <p:ext uri="{BB962C8B-B14F-4D97-AF65-F5344CB8AC3E}">
        <p14:creationId xmlns="" xmlns:p14="http://schemas.microsoft.com/office/powerpoint/2010/main" val="36589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0" grpId="0"/>
      <p:bldP spid="2"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 xmlns:a16="http://schemas.microsoft.com/office/drawing/2014/main" id="{0F40C8E1-BE1E-480A-40FF-5A55B8FFB36B}"/>
              </a:ext>
            </a:extLst>
          </p:cNvPr>
          <p:cNvSpPr txBox="1"/>
          <p:nvPr/>
        </p:nvSpPr>
        <p:spPr>
          <a:xfrm>
            <a:off x="2324945" y="4227745"/>
            <a:ext cx="1656522" cy="503583"/>
          </a:xfrm>
          <a:prstGeom prst="rect">
            <a:avLst/>
          </a:prstGeom>
          <a:solidFill>
            <a:schemeClr val="bg1"/>
          </a:solidFill>
        </p:spPr>
        <p:txBody>
          <a:bodyPr wrap="square" rtlCol="0">
            <a:spAutoFit/>
          </a:bodyPr>
          <a:lstStyle/>
          <a:p>
            <a:endParaRPr lang="en-US" dirty="0"/>
          </a:p>
        </p:txBody>
      </p:sp>
      <p:graphicFrame>
        <p:nvGraphicFramePr>
          <p:cNvPr id="67" name="Table 66">
            <a:extLst>
              <a:ext uri="{FF2B5EF4-FFF2-40B4-BE49-F238E27FC236}">
                <a16:creationId xmlns="" xmlns:a16="http://schemas.microsoft.com/office/drawing/2014/main" id="{D0A75A62-AE3B-154B-C27F-536E27A614DF}"/>
              </a:ext>
            </a:extLst>
          </p:cNvPr>
          <p:cNvGraphicFramePr>
            <a:graphicFrameLocks noGrp="1"/>
          </p:cNvGraphicFramePr>
          <p:nvPr>
            <p:extLst>
              <p:ext uri="{D42A27DB-BD31-4B8C-83A1-F6EECF244321}">
                <p14:modId xmlns="" xmlns:p14="http://schemas.microsoft.com/office/powerpoint/2010/main" val="3856161789"/>
              </p:ext>
            </p:extLst>
          </p:nvPr>
        </p:nvGraphicFramePr>
        <p:xfrm>
          <a:off x="2609052" y="2020587"/>
          <a:ext cx="6607314" cy="434561"/>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3533608686"/>
                    </a:ext>
                  </a:extLst>
                </a:gridCol>
                <a:gridCol w="943902">
                  <a:extLst>
                    <a:ext uri="{9D8B030D-6E8A-4147-A177-3AD203B41FA5}">
                      <a16:colId xmlns="" xmlns:a16="http://schemas.microsoft.com/office/drawing/2014/main" val="214192712"/>
                    </a:ext>
                  </a:extLst>
                </a:gridCol>
                <a:gridCol w="943902">
                  <a:extLst>
                    <a:ext uri="{9D8B030D-6E8A-4147-A177-3AD203B41FA5}">
                      <a16:colId xmlns="" xmlns:a16="http://schemas.microsoft.com/office/drawing/2014/main" val="956296843"/>
                    </a:ext>
                  </a:extLst>
                </a:gridCol>
                <a:gridCol w="943902">
                  <a:extLst>
                    <a:ext uri="{9D8B030D-6E8A-4147-A177-3AD203B41FA5}">
                      <a16:colId xmlns="" xmlns:a16="http://schemas.microsoft.com/office/drawing/2014/main" val="3574435057"/>
                    </a:ext>
                  </a:extLst>
                </a:gridCol>
                <a:gridCol w="943902">
                  <a:extLst>
                    <a:ext uri="{9D8B030D-6E8A-4147-A177-3AD203B41FA5}">
                      <a16:colId xmlns="" xmlns:a16="http://schemas.microsoft.com/office/drawing/2014/main" val="348451084"/>
                    </a:ext>
                  </a:extLst>
                </a:gridCol>
                <a:gridCol w="943902">
                  <a:extLst>
                    <a:ext uri="{9D8B030D-6E8A-4147-A177-3AD203B41FA5}">
                      <a16:colId xmlns="" xmlns:a16="http://schemas.microsoft.com/office/drawing/2014/main" val="3459546179"/>
                    </a:ext>
                  </a:extLst>
                </a:gridCol>
                <a:gridCol w="943902">
                  <a:extLst>
                    <a:ext uri="{9D8B030D-6E8A-4147-A177-3AD203B41FA5}">
                      <a16:colId xmlns="" xmlns:a16="http://schemas.microsoft.com/office/drawing/2014/main" val="4250428521"/>
                    </a:ext>
                  </a:extLst>
                </a:gridCol>
              </a:tblGrid>
              <a:tr h="434561">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30721597"/>
                  </a:ext>
                </a:extLst>
              </a:tr>
            </a:tbl>
          </a:graphicData>
        </a:graphic>
      </p:graphicFrame>
      <p:graphicFrame>
        <p:nvGraphicFramePr>
          <p:cNvPr id="69" name="Table 68">
            <a:extLst>
              <a:ext uri="{FF2B5EF4-FFF2-40B4-BE49-F238E27FC236}">
                <a16:creationId xmlns="" xmlns:a16="http://schemas.microsoft.com/office/drawing/2014/main" id="{DFABC2A2-169D-A1DD-D117-46B004A1F3AE}"/>
              </a:ext>
            </a:extLst>
          </p:cNvPr>
          <p:cNvGraphicFramePr>
            <a:graphicFrameLocks noGrp="1"/>
          </p:cNvGraphicFramePr>
          <p:nvPr>
            <p:extLst>
              <p:ext uri="{D42A27DB-BD31-4B8C-83A1-F6EECF244321}">
                <p14:modId xmlns="" xmlns:p14="http://schemas.microsoft.com/office/powerpoint/2010/main" val="1209274913"/>
              </p:ext>
            </p:extLst>
          </p:nvPr>
        </p:nvGraphicFramePr>
        <p:xfrm>
          <a:off x="2609052" y="2943329"/>
          <a:ext cx="6607314" cy="396240"/>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3533608686"/>
                    </a:ext>
                  </a:extLst>
                </a:gridCol>
                <a:gridCol w="943902">
                  <a:extLst>
                    <a:ext uri="{9D8B030D-6E8A-4147-A177-3AD203B41FA5}">
                      <a16:colId xmlns="" xmlns:a16="http://schemas.microsoft.com/office/drawing/2014/main" val="214192712"/>
                    </a:ext>
                  </a:extLst>
                </a:gridCol>
                <a:gridCol w="943902">
                  <a:extLst>
                    <a:ext uri="{9D8B030D-6E8A-4147-A177-3AD203B41FA5}">
                      <a16:colId xmlns="" xmlns:a16="http://schemas.microsoft.com/office/drawing/2014/main" val="956296843"/>
                    </a:ext>
                  </a:extLst>
                </a:gridCol>
                <a:gridCol w="943902">
                  <a:extLst>
                    <a:ext uri="{9D8B030D-6E8A-4147-A177-3AD203B41FA5}">
                      <a16:colId xmlns="" xmlns:a16="http://schemas.microsoft.com/office/drawing/2014/main" val="3574435057"/>
                    </a:ext>
                  </a:extLst>
                </a:gridCol>
                <a:gridCol w="943902">
                  <a:extLst>
                    <a:ext uri="{9D8B030D-6E8A-4147-A177-3AD203B41FA5}">
                      <a16:colId xmlns="" xmlns:a16="http://schemas.microsoft.com/office/drawing/2014/main" val="348451084"/>
                    </a:ext>
                  </a:extLst>
                </a:gridCol>
                <a:gridCol w="943902">
                  <a:extLst>
                    <a:ext uri="{9D8B030D-6E8A-4147-A177-3AD203B41FA5}">
                      <a16:colId xmlns="" xmlns:a16="http://schemas.microsoft.com/office/drawing/2014/main" val="3459546179"/>
                    </a:ext>
                  </a:extLst>
                </a:gridCol>
                <a:gridCol w="943902">
                  <a:extLst>
                    <a:ext uri="{9D8B030D-6E8A-4147-A177-3AD203B41FA5}">
                      <a16:colId xmlns="" xmlns:a16="http://schemas.microsoft.com/office/drawing/2014/main" val="4250428521"/>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30721597"/>
                  </a:ext>
                </a:extLst>
              </a:tr>
            </a:tbl>
          </a:graphicData>
        </a:graphic>
      </p:graphicFrame>
      <p:graphicFrame>
        <p:nvGraphicFramePr>
          <p:cNvPr id="70" name="Table 69">
            <a:extLst>
              <a:ext uri="{FF2B5EF4-FFF2-40B4-BE49-F238E27FC236}">
                <a16:creationId xmlns="" xmlns:a16="http://schemas.microsoft.com/office/drawing/2014/main" id="{3F9D8AB3-5411-54F2-50C1-7FF6513A9853}"/>
              </a:ext>
            </a:extLst>
          </p:cNvPr>
          <p:cNvGraphicFramePr>
            <a:graphicFrameLocks noGrp="1"/>
          </p:cNvGraphicFramePr>
          <p:nvPr>
            <p:extLst>
              <p:ext uri="{D42A27DB-BD31-4B8C-83A1-F6EECF244321}">
                <p14:modId xmlns="" xmlns:p14="http://schemas.microsoft.com/office/powerpoint/2010/main" val="3857465801"/>
              </p:ext>
            </p:extLst>
          </p:nvPr>
        </p:nvGraphicFramePr>
        <p:xfrm>
          <a:off x="2609052" y="1093460"/>
          <a:ext cx="6607314" cy="396240"/>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227498967"/>
                    </a:ext>
                  </a:extLst>
                </a:gridCol>
                <a:gridCol w="943902">
                  <a:extLst>
                    <a:ext uri="{9D8B030D-6E8A-4147-A177-3AD203B41FA5}">
                      <a16:colId xmlns="" xmlns:a16="http://schemas.microsoft.com/office/drawing/2014/main" val="3509321856"/>
                    </a:ext>
                  </a:extLst>
                </a:gridCol>
                <a:gridCol w="943902">
                  <a:extLst>
                    <a:ext uri="{9D8B030D-6E8A-4147-A177-3AD203B41FA5}">
                      <a16:colId xmlns="" xmlns:a16="http://schemas.microsoft.com/office/drawing/2014/main" val="834711336"/>
                    </a:ext>
                  </a:extLst>
                </a:gridCol>
                <a:gridCol w="943902">
                  <a:extLst>
                    <a:ext uri="{9D8B030D-6E8A-4147-A177-3AD203B41FA5}">
                      <a16:colId xmlns="" xmlns:a16="http://schemas.microsoft.com/office/drawing/2014/main" val="2985084435"/>
                    </a:ext>
                  </a:extLst>
                </a:gridCol>
                <a:gridCol w="943902">
                  <a:extLst>
                    <a:ext uri="{9D8B030D-6E8A-4147-A177-3AD203B41FA5}">
                      <a16:colId xmlns="" xmlns:a16="http://schemas.microsoft.com/office/drawing/2014/main" val="1683401849"/>
                    </a:ext>
                  </a:extLst>
                </a:gridCol>
                <a:gridCol w="943902">
                  <a:extLst>
                    <a:ext uri="{9D8B030D-6E8A-4147-A177-3AD203B41FA5}">
                      <a16:colId xmlns="" xmlns:a16="http://schemas.microsoft.com/office/drawing/2014/main" val="1656540189"/>
                    </a:ext>
                  </a:extLst>
                </a:gridCol>
                <a:gridCol w="943902">
                  <a:extLst>
                    <a:ext uri="{9D8B030D-6E8A-4147-A177-3AD203B41FA5}">
                      <a16:colId xmlns="" xmlns:a16="http://schemas.microsoft.com/office/drawing/2014/main" val="4103082744"/>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74" name="Table 73">
            <a:extLst>
              <a:ext uri="{FF2B5EF4-FFF2-40B4-BE49-F238E27FC236}">
                <a16:creationId xmlns="" xmlns:a16="http://schemas.microsoft.com/office/drawing/2014/main" id="{13A8E60D-9274-CDB4-3073-0CDED21B63DC}"/>
              </a:ext>
            </a:extLst>
          </p:cNvPr>
          <p:cNvGraphicFramePr>
            <a:graphicFrameLocks noGrp="1"/>
          </p:cNvGraphicFramePr>
          <p:nvPr>
            <p:extLst>
              <p:ext uri="{D42A27DB-BD31-4B8C-83A1-F6EECF244321}">
                <p14:modId xmlns="" xmlns:p14="http://schemas.microsoft.com/office/powerpoint/2010/main" val="1779143877"/>
              </p:ext>
            </p:extLst>
          </p:nvPr>
        </p:nvGraphicFramePr>
        <p:xfrm>
          <a:off x="1656520" y="544483"/>
          <a:ext cx="7573096" cy="530325"/>
        </p:xfrm>
        <a:graphic>
          <a:graphicData uri="http://schemas.openxmlformats.org/drawingml/2006/table">
            <a:tbl>
              <a:tblPr firstRow="1" bandRow="1">
                <a:tableStyleId>{5C22544A-7EE6-4342-B048-85BDC9FD1C3A}</a:tableStyleId>
              </a:tblPr>
              <a:tblGrid>
                <a:gridCol w="946637">
                  <a:extLst>
                    <a:ext uri="{9D8B030D-6E8A-4147-A177-3AD203B41FA5}">
                      <a16:colId xmlns="" xmlns:a16="http://schemas.microsoft.com/office/drawing/2014/main" val="3953093278"/>
                    </a:ext>
                  </a:extLst>
                </a:gridCol>
                <a:gridCol w="946637">
                  <a:extLst>
                    <a:ext uri="{9D8B030D-6E8A-4147-A177-3AD203B41FA5}">
                      <a16:colId xmlns="" xmlns:a16="http://schemas.microsoft.com/office/drawing/2014/main" val="2317661486"/>
                    </a:ext>
                  </a:extLst>
                </a:gridCol>
                <a:gridCol w="946637">
                  <a:extLst>
                    <a:ext uri="{9D8B030D-6E8A-4147-A177-3AD203B41FA5}">
                      <a16:colId xmlns="" xmlns:a16="http://schemas.microsoft.com/office/drawing/2014/main" val="1437534920"/>
                    </a:ext>
                  </a:extLst>
                </a:gridCol>
                <a:gridCol w="946637">
                  <a:extLst>
                    <a:ext uri="{9D8B030D-6E8A-4147-A177-3AD203B41FA5}">
                      <a16:colId xmlns="" xmlns:a16="http://schemas.microsoft.com/office/drawing/2014/main" val="1720669042"/>
                    </a:ext>
                  </a:extLst>
                </a:gridCol>
                <a:gridCol w="946637">
                  <a:extLst>
                    <a:ext uri="{9D8B030D-6E8A-4147-A177-3AD203B41FA5}">
                      <a16:colId xmlns="" xmlns:a16="http://schemas.microsoft.com/office/drawing/2014/main" val="51026932"/>
                    </a:ext>
                  </a:extLst>
                </a:gridCol>
                <a:gridCol w="946637">
                  <a:extLst>
                    <a:ext uri="{9D8B030D-6E8A-4147-A177-3AD203B41FA5}">
                      <a16:colId xmlns="" xmlns:a16="http://schemas.microsoft.com/office/drawing/2014/main" val="1230974673"/>
                    </a:ext>
                  </a:extLst>
                </a:gridCol>
                <a:gridCol w="946637">
                  <a:extLst>
                    <a:ext uri="{9D8B030D-6E8A-4147-A177-3AD203B41FA5}">
                      <a16:colId xmlns="" xmlns:a16="http://schemas.microsoft.com/office/drawing/2014/main" val="312428327"/>
                    </a:ext>
                  </a:extLst>
                </a:gridCol>
                <a:gridCol w="946637">
                  <a:extLst>
                    <a:ext uri="{9D8B030D-6E8A-4147-A177-3AD203B41FA5}">
                      <a16:colId xmlns="" xmlns:a16="http://schemas.microsoft.com/office/drawing/2014/main" val="1421790480"/>
                    </a:ext>
                  </a:extLst>
                </a:gridCol>
              </a:tblGrid>
              <a:tr h="530325">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Swap?</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0499894"/>
                  </a:ext>
                </a:extLst>
              </a:tr>
            </a:tbl>
          </a:graphicData>
        </a:graphic>
      </p:graphicFrame>
      <p:graphicFrame>
        <p:nvGraphicFramePr>
          <p:cNvPr id="77" name="Table 76">
            <a:extLst>
              <a:ext uri="{FF2B5EF4-FFF2-40B4-BE49-F238E27FC236}">
                <a16:creationId xmlns="" xmlns:a16="http://schemas.microsoft.com/office/drawing/2014/main" id="{87D0BD5D-907F-8C57-6C3E-12F91C32637C}"/>
              </a:ext>
            </a:extLst>
          </p:cNvPr>
          <p:cNvGraphicFramePr>
            <a:graphicFrameLocks noGrp="1"/>
          </p:cNvGraphicFramePr>
          <p:nvPr>
            <p:extLst>
              <p:ext uri="{D42A27DB-BD31-4B8C-83A1-F6EECF244321}">
                <p14:modId xmlns="" xmlns:p14="http://schemas.microsoft.com/office/powerpoint/2010/main" val="3824875094"/>
              </p:ext>
            </p:extLst>
          </p:nvPr>
        </p:nvGraphicFramePr>
        <p:xfrm>
          <a:off x="1643268" y="1086687"/>
          <a:ext cx="967409" cy="2252882"/>
        </p:xfrm>
        <a:graphic>
          <a:graphicData uri="http://schemas.openxmlformats.org/drawingml/2006/table">
            <a:tbl>
              <a:tblPr/>
              <a:tblGrid>
                <a:gridCol w="967409">
                  <a:extLst>
                    <a:ext uri="{9D8B030D-6E8A-4147-A177-3AD203B41FA5}">
                      <a16:colId xmlns="" xmlns:a16="http://schemas.microsoft.com/office/drawing/2014/main" val="713442397"/>
                    </a:ext>
                  </a:extLst>
                </a:gridCol>
              </a:tblGrid>
              <a:tr h="2252882">
                <a:tc>
                  <a:txBody>
                    <a:bodyPr/>
                    <a:lstStyle/>
                    <a:p>
                      <a:pPr algn="ctr"/>
                      <a:r>
                        <a:rPr lang="en-US" dirty="0"/>
                        <a:t>Pass-4</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pSp>
        <p:nvGrpSpPr>
          <p:cNvPr id="78" name="Group 77">
            <a:extLst>
              <a:ext uri="{FF2B5EF4-FFF2-40B4-BE49-F238E27FC236}">
                <a16:creationId xmlns="" xmlns:a16="http://schemas.microsoft.com/office/drawing/2014/main" id="{4B5142AC-4031-9E9A-E960-6F75FEC66231}"/>
              </a:ext>
            </a:extLst>
          </p:cNvPr>
          <p:cNvGrpSpPr/>
          <p:nvPr/>
        </p:nvGrpSpPr>
        <p:grpSpPr>
          <a:xfrm>
            <a:off x="3071561" y="1478975"/>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2">
              <p14:nvContentPartPr>
                <p14:cNvPr id="79" name="Ink 78">
                  <a:extLst>
                    <a:ext uri="{FF2B5EF4-FFF2-40B4-BE49-F238E27FC236}">
                      <a16:creationId xmlns:a16="http://schemas.microsoft.com/office/drawing/2014/main" id="{24F03FD7-2D45-3F9D-D3C5-34BA0DA0D413}"/>
                    </a:ext>
                  </a:extLst>
                </p14:cNvPr>
                <p14:cNvContentPartPr/>
                <p14:nvPr/>
              </p14:nvContentPartPr>
              <p14:xfrm>
                <a:off x="3074301" y="1986866"/>
                <a:ext cx="987120" cy="212760"/>
              </p14:xfrm>
            </p:contentPart>
          </mc:Choice>
          <mc:Fallback>
            <p:pic>
              <p:nvPicPr>
                <p:cNvPr id="5"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80" name="Ink 79">
                  <a:extLst>
                    <a:ext uri="{FF2B5EF4-FFF2-40B4-BE49-F238E27FC236}">
                      <a16:creationId xmlns:a16="http://schemas.microsoft.com/office/drawing/2014/main" id="{E39BCFF2-82F6-832A-8967-7760C564B987}"/>
                    </a:ext>
                  </a:extLst>
                </p14:cNvPr>
                <p14:cNvContentPartPr/>
                <p14:nvPr/>
              </p14:nvContentPartPr>
              <p14:xfrm>
                <a:off x="3058461" y="1946186"/>
                <a:ext cx="135360" cy="114840"/>
              </p14:xfrm>
            </p:contentPart>
          </mc:Choice>
          <mc:Fallback>
            <p:pic>
              <p:nvPicPr>
                <p:cNvPr id="7"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81" name="Group 80">
              <a:extLst>
                <a:ext uri="{FF2B5EF4-FFF2-40B4-BE49-F238E27FC236}">
                  <a16:creationId xmlns="" xmlns:a16="http://schemas.microsoft.com/office/drawing/2014/main" id="{251836EC-DE71-F3D0-954A-E748F9AD20BD}"/>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6">
                <p14:nvContentPartPr>
                  <p14:cNvPr id="82" name="Ink 81">
                    <a:extLst>
                      <a:ext uri="{FF2B5EF4-FFF2-40B4-BE49-F238E27FC236}">
                        <a16:creationId xmlns:a16="http://schemas.microsoft.com/office/drawing/2014/main" id="{C20B4B21-D41A-69C2-668C-96D91298C544}"/>
                      </a:ext>
                    </a:extLst>
                  </p14:cNvPr>
                  <p14:cNvContentPartPr/>
                  <p14:nvPr/>
                </p14:nvContentPartPr>
                <p14:xfrm>
                  <a:off x="3935421" y="2000906"/>
                  <a:ext cx="118080" cy="360"/>
                </p14:xfrm>
              </p:contentPart>
            </mc:Choice>
            <mc:Fallback>
              <p:pic>
                <p:nvPicPr>
                  <p:cNvPr id="8"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83" name="Ink 82">
                    <a:extLst>
                      <a:ext uri="{FF2B5EF4-FFF2-40B4-BE49-F238E27FC236}">
                        <a16:creationId xmlns:a16="http://schemas.microsoft.com/office/drawing/2014/main" id="{9F50DF2A-8C04-057D-7A45-4B3445291964}"/>
                      </a:ext>
                    </a:extLst>
                  </p14:cNvPr>
                  <p14:cNvContentPartPr/>
                  <p14:nvPr/>
                </p14:nvContentPartPr>
                <p14:xfrm>
                  <a:off x="4067901" y="2000906"/>
                  <a:ext cx="360" cy="131040"/>
                </p14:xfrm>
              </p:contentPart>
            </mc:Choice>
            <mc:Fallback>
              <p:pic>
                <p:nvPicPr>
                  <p:cNvPr id="9"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pSp>
        <p:nvGrpSpPr>
          <p:cNvPr id="84" name="Group 83">
            <a:extLst>
              <a:ext uri="{FF2B5EF4-FFF2-40B4-BE49-F238E27FC236}">
                <a16:creationId xmlns="" xmlns:a16="http://schemas.microsoft.com/office/drawing/2014/main" id="{779D1CB8-C2DA-4932-7A4F-73C1ABFC0D51}"/>
              </a:ext>
            </a:extLst>
          </p:cNvPr>
          <p:cNvGrpSpPr/>
          <p:nvPr/>
        </p:nvGrpSpPr>
        <p:grpSpPr>
          <a:xfrm>
            <a:off x="4007561" y="2492469"/>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0">
              <p14:nvContentPartPr>
                <p14:cNvPr id="85" name="Ink 84">
                  <a:extLst>
                    <a:ext uri="{FF2B5EF4-FFF2-40B4-BE49-F238E27FC236}">
                      <a16:creationId xmlns:a16="http://schemas.microsoft.com/office/drawing/2014/main" id="{9138F344-6049-7DC2-6574-C20B983A65BB}"/>
                    </a:ext>
                  </a:extLst>
                </p14:cNvPr>
                <p14:cNvContentPartPr/>
                <p14:nvPr/>
              </p14:nvContentPartPr>
              <p14:xfrm>
                <a:off x="3074301" y="1986866"/>
                <a:ext cx="987120" cy="212760"/>
              </p14:xfrm>
            </p:contentPart>
          </mc:Choice>
          <mc:Fallback>
            <p:pic>
              <p:nvPicPr>
                <p:cNvPr id="11"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
              <p14:nvContentPartPr>
                <p14:cNvPr id="86" name="Ink 85">
                  <a:extLst>
                    <a:ext uri="{FF2B5EF4-FFF2-40B4-BE49-F238E27FC236}">
                      <a16:creationId xmlns:a16="http://schemas.microsoft.com/office/drawing/2014/main" id="{69BD68BF-11DD-5B81-E191-05903CEE9886}"/>
                    </a:ext>
                  </a:extLst>
                </p14:cNvPr>
                <p14:cNvContentPartPr/>
                <p14:nvPr/>
              </p14:nvContentPartPr>
              <p14:xfrm>
                <a:off x="3058461" y="1946186"/>
                <a:ext cx="135360" cy="114840"/>
              </p14:xfrm>
            </p:contentPart>
          </mc:Choice>
          <mc:Fallback>
            <p:pic>
              <p:nvPicPr>
                <p:cNvPr id="16"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87" name="Group 86">
              <a:extLst>
                <a:ext uri="{FF2B5EF4-FFF2-40B4-BE49-F238E27FC236}">
                  <a16:creationId xmlns="" xmlns:a16="http://schemas.microsoft.com/office/drawing/2014/main" id="{793FE972-45BA-443D-C16E-B644DEB100A8}"/>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2">
                <p14:nvContentPartPr>
                  <p14:cNvPr id="88" name="Ink 87">
                    <a:extLst>
                      <a:ext uri="{FF2B5EF4-FFF2-40B4-BE49-F238E27FC236}">
                        <a16:creationId xmlns:a16="http://schemas.microsoft.com/office/drawing/2014/main" id="{1758258C-E616-1023-064C-EA0226F49036}"/>
                      </a:ext>
                    </a:extLst>
                  </p14:cNvPr>
                  <p14:cNvContentPartPr/>
                  <p14:nvPr/>
                </p14:nvContentPartPr>
                <p14:xfrm>
                  <a:off x="3935421" y="2000906"/>
                  <a:ext cx="118080" cy="360"/>
                </p14:xfrm>
              </p:contentPart>
            </mc:Choice>
            <mc:Fallback>
              <p:pic>
                <p:nvPicPr>
                  <p:cNvPr id="17"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89" name="Ink 88">
                    <a:extLst>
                      <a:ext uri="{FF2B5EF4-FFF2-40B4-BE49-F238E27FC236}">
                        <a16:creationId xmlns:a16="http://schemas.microsoft.com/office/drawing/2014/main" id="{01DC312C-6340-29D1-74D1-9167E120C1C0}"/>
                      </a:ext>
                    </a:extLst>
                  </p14:cNvPr>
                  <p14:cNvContentPartPr/>
                  <p14:nvPr/>
                </p14:nvContentPartPr>
                <p14:xfrm>
                  <a:off x="4067901" y="2000906"/>
                  <a:ext cx="360" cy="131040"/>
                </p14:xfrm>
              </p:contentPart>
            </mc:Choice>
            <mc:Fallback>
              <p:pic>
                <p:nvPicPr>
                  <p:cNvPr id="19"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3" name="TextBox 2">
            <a:extLst>
              <a:ext uri="{FF2B5EF4-FFF2-40B4-BE49-F238E27FC236}">
                <a16:creationId xmlns="" xmlns:a16="http://schemas.microsoft.com/office/drawing/2014/main" id="{0F7FC299-64B7-B520-1459-83FC01B512BF}"/>
              </a:ext>
            </a:extLst>
          </p:cNvPr>
          <p:cNvSpPr txBox="1"/>
          <p:nvPr/>
        </p:nvSpPr>
        <p:spPr>
          <a:xfrm>
            <a:off x="8507893" y="2050621"/>
            <a:ext cx="595628" cy="400110"/>
          </a:xfrm>
          <a:prstGeom prst="rect">
            <a:avLst/>
          </a:prstGeom>
          <a:noFill/>
        </p:spPr>
        <p:txBody>
          <a:bodyPr wrap="square">
            <a:spAutoFit/>
          </a:bodyPr>
          <a:lstStyle/>
          <a:p>
            <a:r>
              <a:rPr lang="en-US" sz="2000" b="1" dirty="0">
                <a:latin typeface="Cambria" panose="02040503050406030204" pitchFamily="18" charset="0"/>
                <a:ea typeface="Cambria" panose="02040503050406030204" pitchFamily="18" charset="0"/>
              </a:rPr>
              <a:t>No</a:t>
            </a:r>
            <a:endParaRPr lang="en-US" b="1" dirty="0"/>
          </a:p>
        </p:txBody>
      </p:sp>
      <p:sp>
        <p:nvSpPr>
          <p:cNvPr id="4" name="TextBox 3">
            <a:extLst>
              <a:ext uri="{FF2B5EF4-FFF2-40B4-BE49-F238E27FC236}">
                <a16:creationId xmlns="" xmlns:a16="http://schemas.microsoft.com/office/drawing/2014/main" id="{0A662248-E085-B1D7-1081-1498446531D3}"/>
              </a:ext>
            </a:extLst>
          </p:cNvPr>
          <p:cNvSpPr txBox="1"/>
          <p:nvPr/>
        </p:nvSpPr>
        <p:spPr>
          <a:xfrm>
            <a:off x="8414757" y="1115466"/>
            <a:ext cx="630543" cy="400110"/>
          </a:xfrm>
          <a:prstGeom prst="rect">
            <a:avLst/>
          </a:prstGeom>
          <a:noFill/>
        </p:spPr>
        <p:txBody>
          <a:bodyPr wrap="square">
            <a:spAutoFit/>
          </a:bodyPr>
          <a:lstStyle/>
          <a:p>
            <a:r>
              <a:rPr lang="en-US" sz="2000" b="1" dirty="0">
                <a:latin typeface="Cambria" panose="02040503050406030204" pitchFamily="18" charset="0"/>
                <a:ea typeface="Cambria" panose="02040503050406030204" pitchFamily="18" charset="0"/>
              </a:rPr>
              <a:t>No</a:t>
            </a:r>
            <a:endParaRPr lang="en-US" b="1" dirty="0"/>
          </a:p>
        </p:txBody>
      </p:sp>
      <p:sp>
        <p:nvSpPr>
          <p:cNvPr id="6" name="TextBox 5">
            <a:extLst>
              <a:ext uri="{FF2B5EF4-FFF2-40B4-BE49-F238E27FC236}">
                <a16:creationId xmlns="" xmlns:a16="http://schemas.microsoft.com/office/drawing/2014/main" id="{13CF6516-EE2C-1D7C-731F-91841C1FAFDE}"/>
              </a:ext>
            </a:extLst>
          </p:cNvPr>
          <p:cNvSpPr txBox="1"/>
          <p:nvPr/>
        </p:nvSpPr>
        <p:spPr>
          <a:xfrm>
            <a:off x="1152938" y="159182"/>
            <a:ext cx="7081810"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For pass-4 we consider only n-3 elements i.e., 3 elements (in this case)</a:t>
            </a:r>
          </a:p>
        </p:txBody>
      </p:sp>
      <p:sp>
        <p:nvSpPr>
          <p:cNvPr id="10" name="TextBox 9">
            <a:extLst>
              <a:ext uri="{FF2B5EF4-FFF2-40B4-BE49-F238E27FC236}">
                <a16:creationId xmlns="" xmlns:a16="http://schemas.microsoft.com/office/drawing/2014/main" id="{4553EF37-C678-50C4-BD54-B196DCB51216}"/>
              </a:ext>
            </a:extLst>
          </p:cNvPr>
          <p:cNvSpPr txBox="1"/>
          <p:nvPr/>
        </p:nvSpPr>
        <p:spPr>
          <a:xfrm>
            <a:off x="1143814" y="3431349"/>
            <a:ext cx="8664873"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After </a:t>
            </a:r>
            <a:r>
              <a:rPr lang="en-US" sz="2000" b="1" dirty="0">
                <a:latin typeface="Cambria" panose="02040503050406030204" pitchFamily="18" charset="0"/>
                <a:ea typeface="Cambria" panose="02040503050406030204" pitchFamily="18" charset="0"/>
              </a:rPr>
              <a:t>fourth pass</a:t>
            </a:r>
            <a:r>
              <a:rPr lang="en-US" sz="2000" dirty="0">
                <a:latin typeface="Cambria" panose="02040503050406030204" pitchFamily="18" charset="0"/>
                <a:ea typeface="Cambria" panose="02040503050406030204" pitchFamily="18" charset="0"/>
              </a:rPr>
              <a:t>, the fourth highest element </a:t>
            </a:r>
            <a:r>
              <a:rPr lang="en-US" sz="2000" b="1" dirty="0">
                <a:latin typeface="Cambria" panose="02040503050406030204" pitchFamily="18" charset="0"/>
                <a:ea typeface="Cambria" panose="02040503050406030204" pitchFamily="18" charset="0"/>
              </a:rPr>
              <a:t>11 </a:t>
            </a:r>
            <a:r>
              <a:rPr lang="en-US" sz="2000" dirty="0">
                <a:latin typeface="Cambria" panose="02040503050406030204" pitchFamily="18" charset="0"/>
                <a:ea typeface="Cambria" panose="02040503050406030204" pitchFamily="18" charset="0"/>
              </a:rPr>
              <a:t>is placed in correct position. </a:t>
            </a:r>
          </a:p>
        </p:txBody>
      </p:sp>
      <p:graphicFrame>
        <p:nvGraphicFramePr>
          <p:cNvPr id="2" name="Table 1">
            <a:extLst>
              <a:ext uri="{FF2B5EF4-FFF2-40B4-BE49-F238E27FC236}">
                <a16:creationId xmlns="" xmlns:a16="http://schemas.microsoft.com/office/drawing/2014/main" id="{D8ED8809-F298-2464-B5FC-6D5F278FEA11}"/>
              </a:ext>
            </a:extLst>
          </p:cNvPr>
          <p:cNvGraphicFramePr>
            <a:graphicFrameLocks noGrp="1"/>
          </p:cNvGraphicFramePr>
          <p:nvPr>
            <p:extLst>
              <p:ext uri="{D42A27DB-BD31-4B8C-83A1-F6EECF244321}">
                <p14:modId xmlns="" xmlns:p14="http://schemas.microsoft.com/office/powerpoint/2010/main" val="1402793151"/>
              </p:ext>
            </p:extLst>
          </p:nvPr>
        </p:nvGraphicFramePr>
        <p:xfrm>
          <a:off x="2642184" y="5777574"/>
          <a:ext cx="6607314" cy="434561"/>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3533608686"/>
                    </a:ext>
                  </a:extLst>
                </a:gridCol>
                <a:gridCol w="943902">
                  <a:extLst>
                    <a:ext uri="{9D8B030D-6E8A-4147-A177-3AD203B41FA5}">
                      <a16:colId xmlns="" xmlns:a16="http://schemas.microsoft.com/office/drawing/2014/main" val="214192712"/>
                    </a:ext>
                  </a:extLst>
                </a:gridCol>
                <a:gridCol w="943902">
                  <a:extLst>
                    <a:ext uri="{9D8B030D-6E8A-4147-A177-3AD203B41FA5}">
                      <a16:colId xmlns="" xmlns:a16="http://schemas.microsoft.com/office/drawing/2014/main" val="956296843"/>
                    </a:ext>
                  </a:extLst>
                </a:gridCol>
                <a:gridCol w="943902">
                  <a:extLst>
                    <a:ext uri="{9D8B030D-6E8A-4147-A177-3AD203B41FA5}">
                      <a16:colId xmlns="" xmlns:a16="http://schemas.microsoft.com/office/drawing/2014/main" val="3574435057"/>
                    </a:ext>
                  </a:extLst>
                </a:gridCol>
                <a:gridCol w="943902">
                  <a:extLst>
                    <a:ext uri="{9D8B030D-6E8A-4147-A177-3AD203B41FA5}">
                      <a16:colId xmlns="" xmlns:a16="http://schemas.microsoft.com/office/drawing/2014/main" val="348451084"/>
                    </a:ext>
                  </a:extLst>
                </a:gridCol>
                <a:gridCol w="943902">
                  <a:extLst>
                    <a:ext uri="{9D8B030D-6E8A-4147-A177-3AD203B41FA5}">
                      <a16:colId xmlns="" xmlns:a16="http://schemas.microsoft.com/office/drawing/2014/main" val="3459546179"/>
                    </a:ext>
                  </a:extLst>
                </a:gridCol>
                <a:gridCol w="943902">
                  <a:extLst>
                    <a:ext uri="{9D8B030D-6E8A-4147-A177-3AD203B41FA5}">
                      <a16:colId xmlns="" xmlns:a16="http://schemas.microsoft.com/office/drawing/2014/main" val="4250428521"/>
                    </a:ext>
                  </a:extLst>
                </a:gridCol>
              </a:tblGrid>
              <a:tr h="434561">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530721597"/>
                  </a:ext>
                </a:extLst>
              </a:tr>
            </a:tbl>
          </a:graphicData>
        </a:graphic>
      </p:graphicFrame>
      <p:graphicFrame>
        <p:nvGraphicFramePr>
          <p:cNvPr id="12" name="Table 11">
            <a:extLst>
              <a:ext uri="{FF2B5EF4-FFF2-40B4-BE49-F238E27FC236}">
                <a16:creationId xmlns="" xmlns:a16="http://schemas.microsoft.com/office/drawing/2014/main" id="{5320BACF-89F9-3392-E833-4E0BDF303D10}"/>
              </a:ext>
            </a:extLst>
          </p:cNvPr>
          <p:cNvGraphicFramePr>
            <a:graphicFrameLocks noGrp="1"/>
          </p:cNvGraphicFramePr>
          <p:nvPr>
            <p:extLst>
              <p:ext uri="{D42A27DB-BD31-4B8C-83A1-F6EECF244321}">
                <p14:modId xmlns="" xmlns:p14="http://schemas.microsoft.com/office/powerpoint/2010/main" val="3625678840"/>
              </p:ext>
            </p:extLst>
          </p:nvPr>
        </p:nvGraphicFramePr>
        <p:xfrm>
          <a:off x="2642184" y="4850447"/>
          <a:ext cx="6607314" cy="396240"/>
        </p:xfrm>
        <a:graphic>
          <a:graphicData uri="http://schemas.openxmlformats.org/drawingml/2006/table">
            <a:tbl>
              <a:tblPr firstRow="1" bandRow="1">
                <a:tableStyleId>{5C22544A-7EE6-4342-B048-85BDC9FD1C3A}</a:tableStyleId>
              </a:tblPr>
              <a:tblGrid>
                <a:gridCol w="943902">
                  <a:extLst>
                    <a:ext uri="{9D8B030D-6E8A-4147-A177-3AD203B41FA5}">
                      <a16:colId xmlns="" xmlns:a16="http://schemas.microsoft.com/office/drawing/2014/main" val="227498967"/>
                    </a:ext>
                  </a:extLst>
                </a:gridCol>
                <a:gridCol w="943902">
                  <a:extLst>
                    <a:ext uri="{9D8B030D-6E8A-4147-A177-3AD203B41FA5}">
                      <a16:colId xmlns="" xmlns:a16="http://schemas.microsoft.com/office/drawing/2014/main" val="3509321856"/>
                    </a:ext>
                  </a:extLst>
                </a:gridCol>
                <a:gridCol w="943902">
                  <a:extLst>
                    <a:ext uri="{9D8B030D-6E8A-4147-A177-3AD203B41FA5}">
                      <a16:colId xmlns="" xmlns:a16="http://schemas.microsoft.com/office/drawing/2014/main" val="834711336"/>
                    </a:ext>
                  </a:extLst>
                </a:gridCol>
                <a:gridCol w="943902">
                  <a:extLst>
                    <a:ext uri="{9D8B030D-6E8A-4147-A177-3AD203B41FA5}">
                      <a16:colId xmlns="" xmlns:a16="http://schemas.microsoft.com/office/drawing/2014/main" val="2985084435"/>
                    </a:ext>
                  </a:extLst>
                </a:gridCol>
                <a:gridCol w="943902">
                  <a:extLst>
                    <a:ext uri="{9D8B030D-6E8A-4147-A177-3AD203B41FA5}">
                      <a16:colId xmlns="" xmlns:a16="http://schemas.microsoft.com/office/drawing/2014/main" val="1683401849"/>
                    </a:ext>
                  </a:extLst>
                </a:gridCol>
                <a:gridCol w="943902">
                  <a:extLst>
                    <a:ext uri="{9D8B030D-6E8A-4147-A177-3AD203B41FA5}">
                      <a16:colId xmlns="" xmlns:a16="http://schemas.microsoft.com/office/drawing/2014/main" val="1656540189"/>
                    </a:ext>
                  </a:extLst>
                </a:gridCol>
                <a:gridCol w="943902">
                  <a:extLst>
                    <a:ext uri="{9D8B030D-6E8A-4147-A177-3AD203B41FA5}">
                      <a16:colId xmlns="" xmlns:a16="http://schemas.microsoft.com/office/drawing/2014/main" val="4103082744"/>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endParaRPr lang="en-US" sz="2000"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13" name="Table 12">
            <a:extLst>
              <a:ext uri="{FF2B5EF4-FFF2-40B4-BE49-F238E27FC236}">
                <a16:creationId xmlns="" xmlns:a16="http://schemas.microsoft.com/office/drawing/2014/main" id="{1FFE9385-11D7-D06C-BCDA-AB8CD9BB5874}"/>
              </a:ext>
            </a:extLst>
          </p:cNvPr>
          <p:cNvGraphicFramePr>
            <a:graphicFrameLocks noGrp="1"/>
          </p:cNvGraphicFramePr>
          <p:nvPr>
            <p:extLst>
              <p:ext uri="{D42A27DB-BD31-4B8C-83A1-F6EECF244321}">
                <p14:modId xmlns="" xmlns:p14="http://schemas.microsoft.com/office/powerpoint/2010/main" val="257858482"/>
              </p:ext>
            </p:extLst>
          </p:nvPr>
        </p:nvGraphicFramePr>
        <p:xfrm>
          <a:off x="1689652" y="4301470"/>
          <a:ext cx="7573096" cy="530325"/>
        </p:xfrm>
        <a:graphic>
          <a:graphicData uri="http://schemas.openxmlformats.org/drawingml/2006/table">
            <a:tbl>
              <a:tblPr firstRow="1" bandRow="1">
                <a:tableStyleId>{5C22544A-7EE6-4342-B048-85BDC9FD1C3A}</a:tableStyleId>
              </a:tblPr>
              <a:tblGrid>
                <a:gridCol w="946637">
                  <a:extLst>
                    <a:ext uri="{9D8B030D-6E8A-4147-A177-3AD203B41FA5}">
                      <a16:colId xmlns="" xmlns:a16="http://schemas.microsoft.com/office/drawing/2014/main" val="3953093278"/>
                    </a:ext>
                  </a:extLst>
                </a:gridCol>
                <a:gridCol w="946637">
                  <a:extLst>
                    <a:ext uri="{9D8B030D-6E8A-4147-A177-3AD203B41FA5}">
                      <a16:colId xmlns="" xmlns:a16="http://schemas.microsoft.com/office/drawing/2014/main" val="2317661486"/>
                    </a:ext>
                  </a:extLst>
                </a:gridCol>
                <a:gridCol w="946637">
                  <a:extLst>
                    <a:ext uri="{9D8B030D-6E8A-4147-A177-3AD203B41FA5}">
                      <a16:colId xmlns="" xmlns:a16="http://schemas.microsoft.com/office/drawing/2014/main" val="1437534920"/>
                    </a:ext>
                  </a:extLst>
                </a:gridCol>
                <a:gridCol w="946637">
                  <a:extLst>
                    <a:ext uri="{9D8B030D-6E8A-4147-A177-3AD203B41FA5}">
                      <a16:colId xmlns="" xmlns:a16="http://schemas.microsoft.com/office/drawing/2014/main" val="1720669042"/>
                    </a:ext>
                  </a:extLst>
                </a:gridCol>
                <a:gridCol w="946637">
                  <a:extLst>
                    <a:ext uri="{9D8B030D-6E8A-4147-A177-3AD203B41FA5}">
                      <a16:colId xmlns="" xmlns:a16="http://schemas.microsoft.com/office/drawing/2014/main" val="51026932"/>
                    </a:ext>
                  </a:extLst>
                </a:gridCol>
                <a:gridCol w="946637">
                  <a:extLst>
                    <a:ext uri="{9D8B030D-6E8A-4147-A177-3AD203B41FA5}">
                      <a16:colId xmlns="" xmlns:a16="http://schemas.microsoft.com/office/drawing/2014/main" val="1230974673"/>
                    </a:ext>
                  </a:extLst>
                </a:gridCol>
                <a:gridCol w="946637">
                  <a:extLst>
                    <a:ext uri="{9D8B030D-6E8A-4147-A177-3AD203B41FA5}">
                      <a16:colId xmlns="" xmlns:a16="http://schemas.microsoft.com/office/drawing/2014/main" val="312428327"/>
                    </a:ext>
                  </a:extLst>
                </a:gridCol>
                <a:gridCol w="946637">
                  <a:extLst>
                    <a:ext uri="{9D8B030D-6E8A-4147-A177-3AD203B41FA5}">
                      <a16:colId xmlns="" xmlns:a16="http://schemas.microsoft.com/office/drawing/2014/main" val="1421790480"/>
                    </a:ext>
                  </a:extLst>
                </a:gridCol>
              </a:tblGrid>
              <a:tr h="530325">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Swap?</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0499894"/>
                  </a:ext>
                </a:extLst>
              </a:tr>
            </a:tbl>
          </a:graphicData>
        </a:graphic>
      </p:graphicFrame>
      <p:graphicFrame>
        <p:nvGraphicFramePr>
          <p:cNvPr id="14" name="Table 13">
            <a:extLst>
              <a:ext uri="{FF2B5EF4-FFF2-40B4-BE49-F238E27FC236}">
                <a16:creationId xmlns="" xmlns:a16="http://schemas.microsoft.com/office/drawing/2014/main" id="{82B8EAEF-CB66-CDFF-E26D-14ABA32895C3}"/>
              </a:ext>
            </a:extLst>
          </p:cNvPr>
          <p:cNvGraphicFramePr>
            <a:graphicFrameLocks noGrp="1"/>
          </p:cNvGraphicFramePr>
          <p:nvPr>
            <p:extLst>
              <p:ext uri="{D42A27DB-BD31-4B8C-83A1-F6EECF244321}">
                <p14:modId xmlns="" xmlns:p14="http://schemas.microsoft.com/office/powerpoint/2010/main" val="3825187517"/>
              </p:ext>
            </p:extLst>
          </p:nvPr>
        </p:nvGraphicFramePr>
        <p:xfrm>
          <a:off x="1676400" y="4843674"/>
          <a:ext cx="967409" cy="1364044"/>
        </p:xfrm>
        <a:graphic>
          <a:graphicData uri="http://schemas.openxmlformats.org/drawingml/2006/table">
            <a:tbl>
              <a:tblPr/>
              <a:tblGrid>
                <a:gridCol w="967409">
                  <a:extLst>
                    <a:ext uri="{9D8B030D-6E8A-4147-A177-3AD203B41FA5}">
                      <a16:colId xmlns="" xmlns:a16="http://schemas.microsoft.com/office/drawing/2014/main" val="713442397"/>
                    </a:ext>
                  </a:extLst>
                </a:gridCol>
              </a:tblGrid>
              <a:tr h="1364044">
                <a:tc>
                  <a:txBody>
                    <a:bodyPr/>
                    <a:lstStyle/>
                    <a:p>
                      <a:pPr algn="ctr"/>
                      <a:r>
                        <a:rPr lang="en-US" dirty="0"/>
                        <a:t>Pass-5</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pSp>
        <p:nvGrpSpPr>
          <p:cNvPr id="15" name="Group 14">
            <a:extLst>
              <a:ext uri="{FF2B5EF4-FFF2-40B4-BE49-F238E27FC236}">
                <a16:creationId xmlns="" xmlns:a16="http://schemas.microsoft.com/office/drawing/2014/main" id="{65DA7A90-8254-C0F9-FD41-0780B8BD0D7C}"/>
              </a:ext>
            </a:extLst>
          </p:cNvPr>
          <p:cNvGrpSpPr/>
          <p:nvPr/>
        </p:nvGrpSpPr>
        <p:grpSpPr>
          <a:xfrm>
            <a:off x="3104693" y="5235962"/>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4">
              <p14:nvContentPartPr>
                <p14:cNvPr id="16" name="Ink 15">
                  <a:extLst>
                    <a:ext uri="{FF2B5EF4-FFF2-40B4-BE49-F238E27FC236}">
                      <a16:creationId xmlns:a16="http://schemas.microsoft.com/office/drawing/2014/main" id="{AAC3E5FD-BB0D-98DB-5EF7-0E7C37D0CA87}"/>
                    </a:ext>
                  </a:extLst>
                </p14:cNvPr>
                <p14:cNvContentPartPr/>
                <p14:nvPr/>
              </p14:nvContentPartPr>
              <p14:xfrm>
                <a:off x="3074301" y="1986866"/>
                <a:ext cx="987120" cy="212760"/>
              </p14:xfrm>
            </p:contentPart>
          </mc:Choice>
          <mc:Fallback>
            <p:pic>
              <p:nvPicPr>
                <p:cNvPr id="50"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5">
              <p14:nvContentPartPr>
                <p14:cNvPr id="17" name="Ink 16">
                  <a:extLst>
                    <a:ext uri="{FF2B5EF4-FFF2-40B4-BE49-F238E27FC236}">
                      <a16:creationId xmlns:a16="http://schemas.microsoft.com/office/drawing/2014/main" id="{26B12E72-42FF-417F-F137-4E03FD2B7F16}"/>
                    </a:ext>
                  </a:extLst>
                </p14:cNvPr>
                <p14:cNvContentPartPr/>
                <p14:nvPr/>
              </p14:nvContentPartPr>
              <p14:xfrm>
                <a:off x="3058461" y="1946186"/>
                <a:ext cx="135360" cy="114840"/>
              </p14:xfrm>
            </p:contentPart>
          </mc:Choice>
          <mc:Fallback>
            <p:pic>
              <p:nvPicPr>
                <p:cNvPr id="51"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18" name="Group 17">
              <a:extLst>
                <a:ext uri="{FF2B5EF4-FFF2-40B4-BE49-F238E27FC236}">
                  <a16:creationId xmlns="" xmlns:a16="http://schemas.microsoft.com/office/drawing/2014/main" id="{10CFDC09-87DE-9A98-E371-BB5F8ED7D075}"/>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6">
                <p14:nvContentPartPr>
                  <p14:cNvPr id="19" name="Ink 18">
                    <a:extLst>
                      <a:ext uri="{FF2B5EF4-FFF2-40B4-BE49-F238E27FC236}">
                        <a16:creationId xmlns:a16="http://schemas.microsoft.com/office/drawing/2014/main" id="{5CCE6711-8C21-CAA3-1A61-EBAB7565C4D4}"/>
                      </a:ext>
                    </a:extLst>
                  </p14:cNvPr>
                  <p14:cNvContentPartPr/>
                  <p14:nvPr/>
                </p14:nvContentPartPr>
                <p14:xfrm>
                  <a:off x="3935421" y="2000906"/>
                  <a:ext cx="118080" cy="360"/>
                </p14:xfrm>
              </p:contentPart>
            </mc:Choice>
            <mc:Fallback>
              <p:pic>
                <p:nvPicPr>
                  <p:cNvPr id="53"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7">
                <p14:nvContentPartPr>
                  <p14:cNvPr id="20" name="Ink 19">
                    <a:extLst>
                      <a:ext uri="{FF2B5EF4-FFF2-40B4-BE49-F238E27FC236}">
                        <a16:creationId xmlns:a16="http://schemas.microsoft.com/office/drawing/2014/main" id="{3954FA2E-F2EB-FAC8-ACFA-B2A8608088F6}"/>
                      </a:ext>
                    </a:extLst>
                  </p14:cNvPr>
                  <p14:cNvContentPartPr/>
                  <p14:nvPr/>
                </p14:nvContentPartPr>
                <p14:xfrm>
                  <a:off x="4067901" y="2000906"/>
                  <a:ext cx="360" cy="131040"/>
                </p14:xfrm>
              </p:contentPart>
            </mc:Choice>
            <mc:Fallback>
              <p:pic>
                <p:nvPicPr>
                  <p:cNvPr id="5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28" name="TextBox 27">
            <a:extLst>
              <a:ext uri="{FF2B5EF4-FFF2-40B4-BE49-F238E27FC236}">
                <a16:creationId xmlns="" xmlns:a16="http://schemas.microsoft.com/office/drawing/2014/main" id="{E647D625-DF27-32CD-C237-CE7FCDA7FF9D}"/>
              </a:ext>
            </a:extLst>
          </p:cNvPr>
          <p:cNvSpPr txBox="1"/>
          <p:nvPr/>
        </p:nvSpPr>
        <p:spPr>
          <a:xfrm>
            <a:off x="8447889" y="4872453"/>
            <a:ext cx="630543" cy="400110"/>
          </a:xfrm>
          <a:prstGeom prst="rect">
            <a:avLst/>
          </a:prstGeom>
          <a:noFill/>
        </p:spPr>
        <p:txBody>
          <a:bodyPr wrap="square">
            <a:spAutoFit/>
          </a:bodyPr>
          <a:lstStyle/>
          <a:p>
            <a:r>
              <a:rPr lang="en-US" sz="2000" b="1" dirty="0">
                <a:latin typeface="Cambria" panose="02040503050406030204" pitchFamily="18" charset="0"/>
                <a:ea typeface="Cambria" panose="02040503050406030204" pitchFamily="18" charset="0"/>
              </a:rPr>
              <a:t>No</a:t>
            </a:r>
            <a:endParaRPr lang="en-US" b="1" dirty="0"/>
          </a:p>
        </p:txBody>
      </p:sp>
      <p:sp>
        <p:nvSpPr>
          <p:cNvPr id="31" name="TextBox 30">
            <a:extLst>
              <a:ext uri="{FF2B5EF4-FFF2-40B4-BE49-F238E27FC236}">
                <a16:creationId xmlns="" xmlns:a16="http://schemas.microsoft.com/office/drawing/2014/main" id="{4C45E5E0-7E5F-D8A5-319A-B35195377815}"/>
              </a:ext>
            </a:extLst>
          </p:cNvPr>
          <p:cNvSpPr txBox="1"/>
          <p:nvPr/>
        </p:nvSpPr>
        <p:spPr>
          <a:xfrm>
            <a:off x="1143814" y="3850199"/>
            <a:ext cx="7081810"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For pass-5 we consider only n-4 elements i.e., 2 elements (in this case)</a:t>
            </a:r>
          </a:p>
        </p:txBody>
      </p:sp>
      <p:sp>
        <p:nvSpPr>
          <p:cNvPr id="33" name="TextBox 32">
            <a:extLst>
              <a:ext uri="{FF2B5EF4-FFF2-40B4-BE49-F238E27FC236}">
                <a16:creationId xmlns="" xmlns:a16="http://schemas.microsoft.com/office/drawing/2014/main" id="{EC6FD73A-BC64-CA4D-E3C4-DB8983895F99}"/>
              </a:ext>
            </a:extLst>
          </p:cNvPr>
          <p:cNvSpPr txBox="1"/>
          <p:nvPr/>
        </p:nvSpPr>
        <p:spPr>
          <a:xfrm>
            <a:off x="884943" y="6273106"/>
            <a:ext cx="8177495" cy="400110"/>
          </a:xfrm>
          <a:prstGeom prst="rect">
            <a:avLst/>
          </a:prstGeom>
          <a:noFill/>
        </p:spPr>
        <p:txBody>
          <a:bodyPr wrap="none" rtlCol="0">
            <a:spAutoFit/>
          </a:bodyPr>
          <a:lstStyle/>
          <a:p>
            <a:r>
              <a:rPr lang="en-US" sz="2000" dirty="0">
                <a:latin typeface="Cambria" panose="02040503050406030204" pitchFamily="18" charset="0"/>
                <a:ea typeface="Cambria" panose="02040503050406030204" pitchFamily="18" charset="0"/>
              </a:rPr>
              <a:t>After </a:t>
            </a:r>
            <a:r>
              <a:rPr lang="en-US" sz="2000" b="1" dirty="0">
                <a:latin typeface="Cambria" panose="02040503050406030204" pitchFamily="18" charset="0"/>
                <a:ea typeface="Cambria" panose="02040503050406030204" pitchFamily="18" charset="0"/>
              </a:rPr>
              <a:t>fifth pass</a:t>
            </a:r>
            <a:r>
              <a:rPr lang="en-US" sz="2000" dirty="0">
                <a:latin typeface="Cambria" panose="02040503050406030204" pitchFamily="18" charset="0"/>
                <a:ea typeface="Cambria" panose="02040503050406030204" pitchFamily="18" charset="0"/>
              </a:rPr>
              <a:t>, the fifth highest element </a:t>
            </a:r>
            <a:r>
              <a:rPr lang="en-US" sz="2000" b="1" dirty="0">
                <a:latin typeface="Cambria" panose="02040503050406030204" pitchFamily="18" charset="0"/>
                <a:ea typeface="Cambria" panose="02040503050406030204" pitchFamily="18" charset="0"/>
              </a:rPr>
              <a:t>9 </a:t>
            </a:r>
            <a:r>
              <a:rPr lang="en-US" sz="2000" dirty="0">
                <a:latin typeface="Cambria" panose="02040503050406030204" pitchFamily="18" charset="0"/>
                <a:ea typeface="Cambria" panose="02040503050406030204" pitchFamily="18" charset="0"/>
              </a:rPr>
              <a:t>is placed in correct position. </a:t>
            </a:r>
          </a:p>
        </p:txBody>
      </p:sp>
      <p:sp>
        <p:nvSpPr>
          <p:cNvPr id="34" name="TextBox 33">
            <a:extLst>
              <a:ext uri="{FF2B5EF4-FFF2-40B4-BE49-F238E27FC236}">
                <a16:creationId xmlns="" xmlns:a16="http://schemas.microsoft.com/office/drawing/2014/main" id="{94305BE0-803E-461A-736E-F0527865B45E}"/>
              </a:ext>
            </a:extLst>
          </p:cNvPr>
          <p:cNvSpPr txBox="1"/>
          <p:nvPr/>
        </p:nvSpPr>
        <p:spPr>
          <a:xfrm>
            <a:off x="9582948" y="1533695"/>
            <a:ext cx="2344555" cy="338554"/>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 . of comparisons = 2</a:t>
            </a:r>
            <a:endParaRPr lang="en-US" sz="1400" b="1" dirty="0"/>
          </a:p>
        </p:txBody>
      </p:sp>
      <p:sp>
        <p:nvSpPr>
          <p:cNvPr id="35" name="TextBox 34">
            <a:extLst>
              <a:ext uri="{FF2B5EF4-FFF2-40B4-BE49-F238E27FC236}">
                <a16:creationId xmlns="" xmlns:a16="http://schemas.microsoft.com/office/drawing/2014/main" id="{F2639666-5133-3900-F189-98D055B3C15F}"/>
              </a:ext>
            </a:extLst>
          </p:cNvPr>
          <p:cNvSpPr txBox="1"/>
          <p:nvPr/>
        </p:nvSpPr>
        <p:spPr>
          <a:xfrm>
            <a:off x="9638325" y="1923614"/>
            <a:ext cx="2118001" cy="338554"/>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 . of swaps= 0</a:t>
            </a:r>
            <a:endParaRPr lang="en-US" sz="1400" b="1" dirty="0"/>
          </a:p>
        </p:txBody>
      </p:sp>
      <p:sp>
        <p:nvSpPr>
          <p:cNvPr id="36" name="TextBox 35">
            <a:extLst>
              <a:ext uri="{FF2B5EF4-FFF2-40B4-BE49-F238E27FC236}">
                <a16:creationId xmlns="" xmlns:a16="http://schemas.microsoft.com/office/drawing/2014/main" id="{6400CBAA-D803-9FA2-5382-83E0F7A763FC}"/>
              </a:ext>
            </a:extLst>
          </p:cNvPr>
          <p:cNvSpPr txBox="1"/>
          <p:nvPr/>
        </p:nvSpPr>
        <p:spPr>
          <a:xfrm>
            <a:off x="9649705" y="4731328"/>
            <a:ext cx="2344555" cy="338554"/>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 . of comparisons = 1</a:t>
            </a:r>
            <a:endParaRPr lang="en-US" sz="1400" b="1" dirty="0"/>
          </a:p>
        </p:txBody>
      </p:sp>
      <p:sp>
        <p:nvSpPr>
          <p:cNvPr id="37" name="TextBox 36">
            <a:extLst>
              <a:ext uri="{FF2B5EF4-FFF2-40B4-BE49-F238E27FC236}">
                <a16:creationId xmlns="" xmlns:a16="http://schemas.microsoft.com/office/drawing/2014/main" id="{C9036E66-A203-7902-1A6C-A17F62A38911}"/>
              </a:ext>
            </a:extLst>
          </p:cNvPr>
          <p:cNvSpPr txBox="1"/>
          <p:nvPr/>
        </p:nvSpPr>
        <p:spPr>
          <a:xfrm>
            <a:off x="9705082" y="5121247"/>
            <a:ext cx="2118001" cy="338554"/>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 . of swaps= 0</a:t>
            </a:r>
            <a:endParaRPr lang="en-US" sz="1400" b="1" dirty="0"/>
          </a:p>
        </p:txBody>
      </p:sp>
    </p:spTree>
    <p:extLst>
      <p:ext uri="{BB962C8B-B14F-4D97-AF65-F5344CB8AC3E}">
        <p14:creationId xmlns="" xmlns:p14="http://schemas.microsoft.com/office/powerpoint/2010/main" val="415953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28" grpId="0"/>
      <p:bldP spid="31" grpId="0"/>
      <p:bldP spid="33" grpId="0"/>
      <p:bldP spid="34" grpId="0"/>
      <p:bldP spid="35" grpId="0"/>
      <p:bldP spid="36" grpId="0"/>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A8350B-8F47-F64A-5B41-6C917C2F3AFC}"/>
              </a:ext>
            </a:extLst>
          </p:cNvPr>
          <p:cNvSpPr>
            <a:spLocks noGrp="1"/>
          </p:cNvSpPr>
          <p:nvPr>
            <p:ph type="title"/>
          </p:nvPr>
        </p:nvSpPr>
        <p:spPr>
          <a:xfrm>
            <a:off x="838200" y="234121"/>
            <a:ext cx="10515600" cy="893832"/>
          </a:xfrm>
        </p:spPr>
        <p:txBody>
          <a:bodyPr/>
          <a:lstStyle/>
          <a:p>
            <a:r>
              <a:rPr lang="en-US" dirty="0"/>
              <a:t>Selection sorting</a:t>
            </a:r>
          </a:p>
        </p:txBody>
      </p:sp>
      <p:sp>
        <p:nvSpPr>
          <p:cNvPr id="3" name="Content Placeholder 2">
            <a:extLst>
              <a:ext uri="{FF2B5EF4-FFF2-40B4-BE49-F238E27FC236}">
                <a16:creationId xmlns="" xmlns:a16="http://schemas.microsoft.com/office/drawing/2014/main" id="{E515323B-D799-42A3-CDC3-31006C9EAAF2}"/>
              </a:ext>
            </a:extLst>
          </p:cNvPr>
          <p:cNvSpPr>
            <a:spLocks noGrp="1"/>
          </p:cNvSpPr>
          <p:nvPr>
            <p:ph idx="1"/>
          </p:nvPr>
        </p:nvSpPr>
        <p:spPr>
          <a:xfrm>
            <a:off x="838200" y="1245704"/>
            <a:ext cx="10515600" cy="4931259"/>
          </a:xfrm>
        </p:spPr>
        <p:txBody>
          <a:bodyPr/>
          <a:lstStyle/>
          <a:p>
            <a:r>
              <a:rPr lang="en-US" dirty="0"/>
              <a:t>It is a comparison sorting algorithm.</a:t>
            </a:r>
          </a:p>
          <a:p>
            <a:r>
              <a:rPr lang="en-US" dirty="0"/>
              <a:t>It needs n-1 passes .</a:t>
            </a:r>
          </a:p>
          <a:p>
            <a:r>
              <a:rPr lang="en-US" dirty="0"/>
              <a:t>For every pass, it selects the </a:t>
            </a:r>
            <a:r>
              <a:rPr lang="en-US" b="1" dirty="0"/>
              <a:t>lowest element</a:t>
            </a:r>
            <a:r>
              <a:rPr lang="en-US" dirty="0"/>
              <a:t> and places in the correct place.</a:t>
            </a:r>
          </a:p>
          <a:p>
            <a:r>
              <a:rPr lang="en-US" dirty="0"/>
              <a:t>After every pass, one element will be placed in the correct place.</a:t>
            </a:r>
          </a:p>
          <a:p>
            <a:r>
              <a:rPr lang="en-US" dirty="0"/>
              <a:t>Time complexity is O(n</a:t>
            </a:r>
            <a:r>
              <a:rPr lang="en-US" baseline="30000" dirty="0"/>
              <a:t>2</a:t>
            </a:r>
            <a:r>
              <a:rPr lang="en-US" dirty="0"/>
              <a:t>)</a:t>
            </a:r>
          </a:p>
          <a:p>
            <a:pPr marL="0" indent="0">
              <a:buNone/>
            </a:pPr>
            <a:endParaRPr lang="en-US" dirty="0"/>
          </a:p>
        </p:txBody>
      </p:sp>
    </p:spTree>
    <p:extLst>
      <p:ext uri="{BB962C8B-B14F-4D97-AF65-F5344CB8AC3E}">
        <p14:creationId xmlns="" xmlns:p14="http://schemas.microsoft.com/office/powerpoint/2010/main" val="42499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575646-8ACC-F8DC-F1D5-08960092F7F1}"/>
              </a:ext>
            </a:extLst>
          </p:cNvPr>
          <p:cNvSpPr>
            <a:spLocks noGrp="1"/>
          </p:cNvSpPr>
          <p:nvPr>
            <p:ph type="title"/>
          </p:nvPr>
        </p:nvSpPr>
        <p:spPr>
          <a:xfrm>
            <a:off x="838200" y="365126"/>
            <a:ext cx="10515600" cy="801066"/>
          </a:xfrm>
        </p:spPr>
        <p:txBody>
          <a:bodyPr/>
          <a:lstStyle/>
          <a:p>
            <a:r>
              <a:rPr lang="en-US" dirty="0"/>
              <a:t>Analysis of Algorithm</a:t>
            </a:r>
          </a:p>
        </p:txBody>
      </p:sp>
      <p:sp>
        <p:nvSpPr>
          <p:cNvPr id="3" name="Content Placeholder 2">
            <a:extLst>
              <a:ext uri="{FF2B5EF4-FFF2-40B4-BE49-F238E27FC236}">
                <a16:creationId xmlns="" xmlns:a16="http://schemas.microsoft.com/office/drawing/2014/main" id="{2D4B3A73-0992-3EBB-F387-B7FE884AF597}"/>
              </a:ext>
            </a:extLst>
          </p:cNvPr>
          <p:cNvSpPr>
            <a:spLocks noGrp="1"/>
          </p:cNvSpPr>
          <p:nvPr>
            <p:ph idx="1"/>
          </p:nvPr>
        </p:nvSpPr>
        <p:spPr>
          <a:xfrm>
            <a:off x="838200" y="1166192"/>
            <a:ext cx="10515600" cy="5326682"/>
          </a:xfrm>
        </p:spPr>
        <p:txBody>
          <a:bodyPr>
            <a:normAutofit fontScale="85000" lnSpcReduction="10000"/>
          </a:bodyPr>
          <a:lstStyle/>
          <a:p>
            <a:pPr algn="l"/>
            <a:r>
              <a:rPr lang="en-US" sz="2400" dirty="0">
                <a:latin typeface="Cambria" panose="02040503050406030204" pitchFamily="18" charset="0"/>
                <a:ea typeface="Cambria" panose="02040503050406030204" pitchFamily="18" charset="0"/>
                <a:cs typeface="Times New Roman" panose="02020603050405020304" pitchFamily="18" charset="0"/>
              </a:rPr>
              <a:t>The performances of algorithms can be measured on the scales of </a:t>
            </a:r>
            <a:r>
              <a:rPr lang="en-US" sz="2400" b="1" dirty="0">
                <a:latin typeface="Cambria" panose="02040503050406030204" pitchFamily="18" charset="0"/>
                <a:ea typeface="Cambria" panose="02040503050406030204" pitchFamily="18" charset="0"/>
                <a:cs typeface="Times New Roman" panose="02020603050405020304" pitchFamily="18" charset="0"/>
              </a:rPr>
              <a:t>time</a:t>
            </a:r>
            <a:r>
              <a:rPr lang="en-US" sz="2400" dirty="0">
                <a:latin typeface="Cambria" panose="02040503050406030204" pitchFamily="18" charset="0"/>
                <a:ea typeface="Cambria" panose="02040503050406030204" pitchFamily="18" charset="0"/>
                <a:cs typeface="Times New Roman" panose="02020603050405020304" pitchFamily="18" charset="0"/>
              </a:rPr>
              <a:t> and </a:t>
            </a:r>
            <a:r>
              <a:rPr lang="en-US" sz="2400" b="1" dirty="0">
                <a:latin typeface="Cambria" panose="02040503050406030204" pitchFamily="18" charset="0"/>
                <a:ea typeface="Cambria" panose="02040503050406030204" pitchFamily="18" charset="0"/>
                <a:cs typeface="Times New Roman" panose="02020603050405020304" pitchFamily="18" charset="0"/>
              </a:rPr>
              <a:t>space</a:t>
            </a:r>
            <a:r>
              <a:rPr lang="en-US" sz="2400" dirty="0">
                <a:latin typeface="Cambria" panose="02040503050406030204" pitchFamily="18" charset="0"/>
                <a:ea typeface="Cambria" panose="02040503050406030204" pitchFamily="18" charset="0"/>
                <a:cs typeface="Times New Roman" panose="02020603050405020304" pitchFamily="18" charset="0"/>
              </a:rPr>
              <a:t>. </a:t>
            </a:r>
          </a:p>
          <a:p>
            <a:pPr algn="l"/>
            <a:r>
              <a:rPr lang="en-US" sz="2400" dirty="0">
                <a:latin typeface="Cambria" panose="02040503050406030204" pitchFamily="18" charset="0"/>
                <a:ea typeface="Cambria" panose="02040503050406030204" pitchFamily="18" charset="0"/>
                <a:cs typeface="Times New Roman" panose="02020603050405020304" pitchFamily="18" charset="0"/>
              </a:rPr>
              <a:t>The performance of a program is the amount of computer memory and time needed to run a program. We use two approaches to determine the performance of a program. </a:t>
            </a:r>
            <a:endParaRPr lang="en-IN" sz="2400" dirty="0">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15000"/>
              </a:lnSpc>
              <a:spcBef>
                <a:spcPts val="0"/>
              </a:spcBef>
              <a:spcAft>
                <a:spcPts val="0"/>
              </a:spcAft>
              <a:buNone/>
            </a:pPr>
            <a:endParaRPr lang="en-IN" sz="24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effectLst/>
                <a:latin typeface="Cambria" panose="02040503050406030204" pitchFamily="18" charset="0"/>
                <a:ea typeface="Cambria" panose="02040503050406030204" pitchFamily="18" charset="0"/>
                <a:cs typeface="Times New Roman" panose="02020603050405020304" pitchFamily="18" charset="0"/>
              </a:rPr>
              <a:t>   1) An analytical approach  known as a priori estimates (known as </a:t>
            </a:r>
            <a:r>
              <a:rPr lang="en-IN" sz="2400" b="1" dirty="0">
                <a:effectLst/>
                <a:latin typeface="Cambria" panose="02040503050406030204" pitchFamily="18" charset="0"/>
                <a:ea typeface="Cambria" panose="02040503050406030204" pitchFamily="18" charset="0"/>
                <a:cs typeface="Times New Roman" panose="02020603050405020304" pitchFamily="18" charset="0"/>
              </a:rPr>
              <a:t>performance  </a:t>
            </a:r>
          </a:p>
          <a:p>
            <a:pPr marL="0" marR="0" indent="0">
              <a:lnSpc>
                <a:spcPct val="115000"/>
              </a:lnSpc>
              <a:spcBef>
                <a:spcPts val="0"/>
              </a:spcBef>
              <a:spcAft>
                <a:spcPts val="0"/>
              </a:spcAft>
              <a:buNone/>
            </a:pPr>
            <a:r>
              <a:rPr lang="en-IN" sz="2400" b="1" dirty="0">
                <a:latin typeface="Cambria" panose="02040503050406030204" pitchFamily="18" charset="0"/>
                <a:ea typeface="Cambria" panose="02040503050406030204" pitchFamily="18" charset="0"/>
                <a:cs typeface="Times New Roman" panose="02020603050405020304" pitchFamily="18" charset="0"/>
              </a:rPr>
              <a:t>        </a:t>
            </a:r>
            <a:r>
              <a:rPr lang="en-IN" sz="2400" b="1" dirty="0">
                <a:effectLst/>
                <a:latin typeface="Cambria" panose="02040503050406030204" pitchFamily="18" charset="0"/>
                <a:ea typeface="Cambria" panose="02040503050406030204" pitchFamily="18" charset="0"/>
                <a:cs typeface="Times New Roman" panose="02020603050405020304" pitchFamily="18" charset="0"/>
              </a:rPr>
              <a:t>analysis</a:t>
            </a:r>
            <a:r>
              <a:rPr lang="en-IN" sz="2400" dirty="0">
                <a:effectLst/>
                <a:latin typeface="Cambria" panose="02040503050406030204" pitchFamily="18" charset="0"/>
                <a:ea typeface="Cambria" panose="02040503050406030204" pitchFamily="18" charset="0"/>
                <a:cs typeface="Times New Roman" panose="02020603050405020304" pitchFamily="18" charset="0"/>
              </a:rPr>
              <a: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15000"/>
              </a:lnSpc>
              <a:spcBef>
                <a:spcPts val="0"/>
              </a:spcBef>
              <a:spcAft>
                <a:spcPts val="0"/>
              </a:spcAft>
              <a:buNone/>
            </a:pPr>
            <a:endParaRPr lang="en-IN" sz="24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15000"/>
              </a:lnSpc>
              <a:spcBef>
                <a:spcPts val="0"/>
              </a:spcBef>
              <a:spcAft>
                <a:spcPts val="0"/>
              </a:spcAft>
              <a:buNone/>
            </a:pPr>
            <a:r>
              <a:rPr lang="en-IN" sz="2400" dirty="0">
                <a:effectLst/>
                <a:latin typeface="Cambria" panose="02040503050406030204" pitchFamily="18" charset="0"/>
                <a:ea typeface="Cambria" panose="02040503050406030204" pitchFamily="18" charset="0"/>
                <a:cs typeface="Times New Roman" panose="02020603050405020304" pitchFamily="18" charset="0"/>
              </a:rPr>
              <a:t>    2) An experimental study known as a posteriori testing(known as </a:t>
            </a:r>
            <a:r>
              <a:rPr lang="en-IN" sz="2400" b="1" dirty="0">
                <a:effectLst/>
                <a:latin typeface="Cambria" panose="02040503050406030204" pitchFamily="18" charset="0"/>
                <a:ea typeface="Cambria" panose="02040503050406030204" pitchFamily="18" charset="0"/>
                <a:cs typeface="Times New Roman" panose="02020603050405020304" pitchFamily="18" charset="0"/>
              </a:rPr>
              <a:t>performance </a:t>
            </a:r>
          </a:p>
          <a:p>
            <a:pPr marL="0" marR="0" indent="0">
              <a:lnSpc>
                <a:spcPct val="115000"/>
              </a:lnSpc>
              <a:spcBef>
                <a:spcPts val="0"/>
              </a:spcBef>
              <a:spcAft>
                <a:spcPts val="0"/>
              </a:spcAft>
              <a:buNone/>
            </a:pPr>
            <a:r>
              <a:rPr lang="en-IN" sz="2400" b="1" dirty="0">
                <a:latin typeface="Cambria" panose="02040503050406030204" pitchFamily="18" charset="0"/>
                <a:ea typeface="Cambria" panose="02040503050406030204" pitchFamily="18" charset="0"/>
                <a:cs typeface="Times New Roman" panose="02020603050405020304" pitchFamily="18" charset="0"/>
              </a:rPr>
              <a:t>         </a:t>
            </a:r>
            <a:r>
              <a:rPr lang="en-IN" sz="2400" b="1" dirty="0">
                <a:effectLst/>
                <a:latin typeface="Cambria" panose="02040503050406030204" pitchFamily="18" charset="0"/>
                <a:ea typeface="Cambria" panose="02040503050406030204" pitchFamily="18" charset="0"/>
                <a:cs typeface="Times New Roman" panose="02020603050405020304" pitchFamily="18" charset="0"/>
              </a:rPr>
              <a:t>measurement</a:t>
            </a:r>
            <a:r>
              <a:rPr lang="en-IN" sz="2400" dirty="0">
                <a:effectLst/>
                <a:latin typeface="Cambria" panose="02040503050406030204" pitchFamily="18" charset="0"/>
                <a:ea typeface="Cambria" panose="02040503050406030204" pitchFamily="18" charset="0"/>
                <a:cs typeface="Times New Roman" panose="02020603050405020304" pitchFamily="18" charset="0"/>
              </a:rPr>
              <a:t>)</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gn="l">
              <a:buNone/>
            </a:pPr>
            <a:endParaRPr lang="en-US" sz="2400" b="0" i="0" u="none" strike="noStrike" baseline="0" dirty="0">
              <a:latin typeface="Cambria" panose="02040503050406030204" pitchFamily="18" charset="0"/>
              <a:ea typeface="Cambria" panose="02040503050406030204" pitchFamily="18" charset="0"/>
            </a:endParaRPr>
          </a:p>
          <a:p>
            <a:pPr marL="0" indent="0" algn="l">
              <a:lnSpc>
                <a:spcPct val="120000"/>
              </a:lnSpc>
              <a:buNone/>
            </a:pPr>
            <a:r>
              <a:rPr lang="en-US" sz="2400" b="0" i="0" u="none" strike="noStrike" baseline="0" dirty="0">
                <a:latin typeface="Cambria" panose="02040503050406030204" pitchFamily="18" charset="0"/>
                <a:ea typeface="Cambria" panose="02040503050406030204" pitchFamily="18" charset="0"/>
              </a:rPr>
              <a:t>In a </a:t>
            </a:r>
            <a:r>
              <a:rPr lang="en-US" sz="2400" b="1" i="0" u="none" strike="noStrike" baseline="0" dirty="0">
                <a:latin typeface="Cambria" panose="02040503050406030204" pitchFamily="18" charset="0"/>
                <a:ea typeface="Cambria" panose="02040503050406030204" pitchFamily="18" charset="0"/>
              </a:rPr>
              <a:t>priori analysis</a:t>
            </a:r>
            <a:r>
              <a:rPr lang="en-US" sz="2400" b="0" i="0" u="none" strike="noStrike" baseline="0" dirty="0">
                <a:latin typeface="Cambria" panose="02040503050406030204" pitchFamily="18" charset="0"/>
                <a:ea typeface="Cambria" panose="02040503050406030204" pitchFamily="18" charset="0"/>
              </a:rPr>
              <a:t> we obtain a function (of some relevant parameters) which bounds the algorithm's computing time. </a:t>
            </a:r>
          </a:p>
          <a:p>
            <a:pPr marL="0" indent="0" algn="l">
              <a:lnSpc>
                <a:spcPct val="120000"/>
              </a:lnSpc>
              <a:buNone/>
            </a:pPr>
            <a:r>
              <a:rPr lang="en-US" sz="2400" b="0" i="0" u="none" strike="noStrike" baseline="0" dirty="0">
                <a:latin typeface="Cambria" panose="02040503050406030204" pitchFamily="18" charset="0"/>
                <a:ea typeface="Cambria" panose="02040503050406030204" pitchFamily="18" charset="0"/>
              </a:rPr>
              <a:t>In a </a:t>
            </a:r>
            <a:r>
              <a:rPr lang="en-US" sz="2400" b="1" i="0" u="none" strike="noStrike" baseline="0" dirty="0">
                <a:latin typeface="Cambria" panose="02040503050406030204" pitchFamily="18" charset="0"/>
                <a:ea typeface="Cambria" panose="02040503050406030204" pitchFamily="18" charset="0"/>
              </a:rPr>
              <a:t>posteriori testing</a:t>
            </a:r>
            <a:r>
              <a:rPr lang="en-US" sz="2400" b="0" i="0" u="none" strike="noStrike" baseline="0" dirty="0">
                <a:latin typeface="Cambria" panose="02040503050406030204" pitchFamily="18" charset="0"/>
                <a:ea typeface="Cambria" panose="02040503050406030204" pitchFamily="18" charset="0"/>
              </a:rPr>
              <a:t> we collect actual statistics about the algorithm's consumption of time and space, while it is executing.( it is difficult to measure because , it contains actual running time + other processing time of the system to be considered)</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1222283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2F3240-D294-6762-9B60-596A9B8F3953}"/>
              </a:ext>
            </a:extLst>
          </p:cNvPr>
          <p:cNvSpPr>
            <a:spLocks noGrp="1"/>
          </p:cNvSpPr>
          <p:nvPr>
            <p:ph type="title"/>
          </p:nvPr>
        </p:nvSpPr>
        <p:spPr>
          <a:xfrm>
            <a:off x="520151" y="106017"/>
            <a:ext cx="10515600" cy="646582"/>
          </a:xfrm>
        </p:spPr>
        <p:txBody>
          <a:bodyPr>
            <a:normAutofit/>
          </a:bodyPr>
          <a:lstStyle/>
          <a:p>
            <a:r>
              <a:rPr lang="en-US" sz="3600" dirty="0"/>
              <a:t>Selection Sort algorithm</a:t>
            </a:r>
          </a:p>
        </p:txBody>
      </p:sp>
      <p:sp>
        <p:nvSpPr>
          <p:cNvPr id="5" name="TextBox 4">
            <a:extLst>
              <a:ext uri="{FF2B5EF4-FFF2-40B4-BE49-F238E27FC236}">
                <a16:creationId xmlns="" xmlns:a16="http://schemas.microsoft.com/office/drawing/2014/main" id="{D22CABFE-7A72-18F8-4471-26507B1C9EBF}"/>
              </a:ext>
            </a:extLst>
          </p:cNvPr>
          <p:cNvSpPr txBox="1"/>
          <p:nvPr/>
        </p:nvSpPr>
        <p:spPr>
          <a:xfrm>
            <a:off x="997223" y="673086"/>
            <a:ext cx="9763541" cy="6247864"/>
          </a:xfrm>
          <a:prstGeom prst="rect">
            <a:avLst/>
          </a:prstGeom>
          <a:noFill/>
        </p:spPr>
        <p:txBody>
          <a:bodyPr wrap="square">
            <a:spAutoFit/>
          </a:bodyPr>
          <a:lstStyle/>
          <a:p>
            <a:r>
              <a:rPr lang="en-US" sz="2000" dirty="0">
                <a:latin typeface="Cambria" panose="02040503050406030204" pitchFamily="18" charset="0"/>
                <a:ea typeface="Cambria" panose="02040503050406030204" pitchFamily="18" charset="0"/>
              </a:rPr>
              <a:t>Algorithm </a:t>
            </a:r>
            <a:r>
              <a:rPr lang="en-US" sz="2000" dirty="0" err="1">
                <a:latin typeface="Cambria" panose="02040503050406030204" pitchFamily="18" charset="0"/>
                <a:ea typeface="Cambria" panose="02040503050406030204" pitchFamily="18" charset="0"/>
              </a:rPr>
              <a:t>selection_sort</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a,n</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 is an array of size n a[1..n]</a:t>
            </a:r>
          </a:p>
          <a:p>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int </a:t>
            </a:r>
            <a:r>
              <a:rPr lang="en-US" sz="2000" dirty="0" err="1">
                <a:latin typeface="Cambria" panose="02040503050406030204" pitchFamily="18" charset="0"/>
                <a:ea typeface="Cambria" panose="02040503050406030204" pitchFamily="18" charset="0"/>
              </a:rPr>
              <a:t>i,j</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for i:=1 to n-1 do    // number of passes </a:t>
            </a:r>
          </a:p>
          <a:p>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minIndex</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minVal</a:t>
            </a:r>
            <a:r>
              <a:rPr lang="en-US" sz="2000" dirty="0">
                <a:latin typeface="Cambria" panose="02040503050406030204" pitchFamily="18" charset="0"/>
                <a:ea typeface="Cambria" panose="02040503050406030204" pitchFamily="18" charset="0"/>
              </a:rPr>
              <a:t>=a[</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for j:=i+1 to n do             // find minimum element index of the list</a:t>
            </a:r>
          </a:p>
          <a:p>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if  a[j]&lt;</a:t>
            </a:r>
            <a:r>
              <a:rPr lang="en-US" sz="2000" dirty="0" err="1">
                <a:latin typeface="Cambria" panose="02040503050406030204" pitchFamily="18" charset="0"/>
                <a:ea typeface="Cambria" panose="02040503050406030204" pitchFamily="18" charset="0"/>
              </a:rPr>
              <a:t>minVal</a:t>
            </a:r>
            <a:r>
              <a:rPr lang="en-US" sz="2000" dirty="0">
                <a:latin typeface="Cambria" panose="02040503050406030204" pitchFamily="18" charset="0"/>
                <a:ea typeface="Cambria" panose="02040503050406030204" pitchFamily="18" charset="0"/>
              </a:rPr>
              <a:t> then</a:t>
            </a:r>
          </a:p>
          <a:p>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minVal</a:t>
            </a:r>
            <a:r>
              <a:rPr lang="en-US" sz="2000" dirty="0">
                <a:latin typeface="Cambria" panose="02040503050406030204" pitchFamily="18" charset="0"/>
                <a:ea typeface="Cambria" panose="02040503050406030204" pitchFamily="18" charset="0"/>
              </a:rPr>
              <a:t>=a[j];</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minIndex</a:t>
            </a:r>
            <a:r>
              <a:rPr lang="en-US" sz="2000" dirty="0">
                <a:latin typeface="Cambria" panose="02040503050406030204" pitchFamily="18" charset="0"/>
                <a:ea typeface="Cambria" panose="02040503050406030204" pitchFamily="18" charset="0"/>
              </a:rPr>
              <a:t>=j;</a:t>
            </a:r>
          </a:p>
          <a:p>
            <a:r>
              <a:rPr lang="en-US" sz="2000" dirty="0">
                <a:latin typeface="Cambria" panose="02040503050406030204" pitchFamily="18" charset="0"/>
                <a:ea typeface="Cambria" panose="02040503050406030204" pitchFamily="18" charset="0"/>
              </a:rPr>
              <a:t>                                 } </a:t>
            </a:r>
          </a:p>
          <a:p>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swap(a[</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],a[</a:t>
            </a:r>
            <a:r>
              <a:rPr lang="en-US" sz="2000" dirty="0" err="1">
                <a:latin typeface="Cambria" panose="02040503050406030204" pitchFamily="18" charset="0"/>
                <a:ea typeface="Cambria" panose="02040503050406030204" pitchFamily="18" charset="0"/>
              </a:rPr>
              <a:t>minIndex</a:t>
            </a:r>
            <a:r>
              <a:rPr lang="en-US" sz="2000" dirty="0">
                <a:latin typeface="Cambria" panose="02040503050406030204" pitchFamily="18" charset="0"/>
                <a:ea typeface="Cambria" panose="02040503050406030204" pitchFamily="18" charset="0"/>
              </a:rPr>
              <a:t>]);    // Interchange a[j] and a[j+1]</a:t>
            </a:r>
          </a:p>
          <a:p>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print_array</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a,n</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22430060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A9B7130C-13F6-E6A9-4C15-D5872CF963BA}"/>
              </a:ext>
            </a:extLst>
          </p:cNvPr>
          <p:cNvGraphicFramePr>
            <a:graphicFrameLocks noGrp="1"/>
          </p:cNvGraphicFramePr>
          <p:nvPr>
            <p:extLst>
              <p:ext uri="{D42A27DB-BD31-4B8C-83A1-F6EECF244321}">
                <p14:modId xmlns="" xmlns:p14="http://schemas.microsoft.com/office/powerpoint/2010/main" val="2896577997"/>
              </p:ext>
            </p:extLst>
          </p:nvPr>
        </p:nvGraphicFramePr>
        <p:xfrm>
          <a:off x="1457739" y="1037666"/>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7" name="Table 6">
            <a:extLst>
              <a:ext uri="{FF2B5EF4-FFF2-40B4-BE49-F238E27FC236}">
                <a16:creationId xmlns="" xmlns:a16="http://schemas.microsoft.com/office/drawing/2014/main" id="{48726053-7921-5A49-13C0-5DB716CF3C90}"/>
              </a:ext>
            </a:extLst>
          </p:cNvPr>
          <p:cNvGraphicFramePr>
            <a:graphicFrameLocks noGrp="1"/>
          </p:cNvGraphicFramePr>
          <p:nvPr>
            <p:extLst>
              <p:ext uri="{D42A27DB-BD31-4B8C-83A1-F6EECF244321}">
                <p14:modId xmlns="" xmlns:p14="http://schemas.microsoft.com/office/powerpoint/2010/main" val="1569601511"/>
              </p:ext>
            </p:extLst>
          </p:nvPr>
        </p:nvGraphicFramePr>
        <p:xfrm>
          <a:off x="1437083" y="460094"/>
          <a:ext cx="9482710" cy="545196"/>
        </p:xfrm>
        <a:graphic>
          <a:graphicData uri="http://schemas.openxmlformats.org/drawingml/2006/table">
            <a:tbl>
              <a:tblPr firstRow="1" bandRow="1">
                <a:tableStyleId>{5C22544A-7EE6-4342-B048-85BDC9FD1C3A}</a:tableStyleId>
              </a:tblPr>
              <a:tblGrid>
                <a:gridCol w="1594835">
                  <a:extLst>
                    <a:ext uri="{9D8B030D-6E8A-4147-A177-3AD203B41FA5}">
                      <a16:colId xmlns="" xmlns:a16="http://schemas.microsoft.com/office/drawing/2014/main" val="3953093278"/>
                    </a:ext>
                  </a:extLst>
                </a:gridCol>
                <a:gridCol w="1553251">
                  <a:extLst>
                    <a:ext uri="{9D8B030D-6E8A-4147-A177-3AD203B41FA5}">
                      <a16:colId xmlns="" xmlns:a16="http://schemas.microsoft.com/office/drawing/2014/main" val="2317661486"/>
                    </a:ext>
                  </a:extLst>
                </a:gridCol>
                <a:gridCol w="1587382">
                  <a:extLst>
                    <a:ext uri="{9D8B030D-6E8A-4147-A177-3AD203B41FA5}">
                      <a16:colId xmlns="" xmlns:a16="http://schemas.microsoft.com/office/drawing/2014/main" val="1437534920"/>
                    </a:ext>
                  </a:extLst>
                </a:gridCol>
                <a:gridCol w="1600721">
                  <a:extLst>
                    <a:ext uri="{9D8B030D-6E8A-4147-A177-3AD203B41FA5}">
                      <a16:colId xmlns="" xmlns:a16="http://schemas.microsoft.com/office/drawing/2014/main" val="1720669042"/>
                    </a:ext>
                  </a:extLst>
                </a:gridCol>
                <a:gridCol w="1566069">
                  <a:extLst>
                    <a:ext uri="{9D8B030D-6E8A-4147-A177-3AD203B41FA5}">
                      <a16:colId xmlns="" xmlns:a16="http://schemas.microsoft.com/office/drawing/2014/main" val="51026932"/>
                    </a:ext>
                  </a:extLst>
                </a:gridCol>
                <a:gridCol w="1580452">
                  <a:extLst>
                    <a:ext uri="{9D8B030D-6E8A-4147-A177-3AD203B41FA5}">
                      <a16:colId xmlns="" xmlns:a16="http://schemas.microsoft.com/office/drawing/2014/main" val="1230974673"/>
                    </a:ext>
                  </a:extLst>
                </a:gridCol>
              </a:tblGrid>
              <a:tr h="545196">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0499894"/>
                  </a:ext>
                </a:extLst>
              </a:tr>
            </a:tbl>
          </a:graphicData>
        </a:graphic>
      </p:graphicFrame>
      <p:graphicFrame>
        <p:nvGraphicFramePr>
          <p:cNvPr id="9" name="Table 8">
            <a:extLst>
              <a:ext uri="{FF2B5EF4-FFF2-40B4-BE49-F238E27FC236}">
                <a16:creationId xmlns="" xmlns:a16="http://schemas.microsoft.com/office/drawing/2014/main" id="{F42DC71C-D4A1-45E3-D184-1CB50CF75250}"/>
              </a:ext>
            </a:extLst>
          </p:cNvPr>
          <p:cNvGraphicFramePr>
            <a:graphicFrameLocks noGrp="1"/>
          </p:cNvGraphicFramePr>
          <p:nvPr>
            <p:extLst>
              <p:ext uri="{D42A27DB-BD31-4B8C-83A1-F6EECF244321}">
                <p14:modId xmlns="" xmlns:p14="http://schemas.microsoft.com/office/powerpoint/2010/main" val="874062740"/>
              </p:ext>
            </p:extLst>
          </p:nvPr>
        </p:nvGraphicFramePr>
        <p:xfrm>
          <a:off x="205423" y="472943"/>
          <a:ext cx="967409" cy="5312991"/>
        </p:xfrm>
        <a:graphic>
          <a:graphicData uri="http://schemas.openxmlformats.org/drawingml/2006/table">
            <a:tbl>
              <a:tblPr/>
              <a:tblGrid>
                <a:gridCol w="967409">
                  <a:extLst>
                    <a:ext uri="{9D8B030D-6E8A-4147-A177-3AD203B41FA5}">
                      <a16:colId xmlns="" xmlns:a16="http://schemas.microsoft.com/office/drawing/2014/main" val="713442397"/>
                    </a:ext>
                  </a:extLst>
                </a:gridCol>
              </a:tblGrid>
              <a:tr h="5312991">
                <a:tc>
                  <a:txBody>
                    <a:bodyPr/>
                    <a:lstStyle/>
                    <a:p>
                      <a:pPr algn="ctr"/>
                      <a:r>
                        <a:rPr lang="en-US" dirty="0"/>
                        <a:t>Pass-1</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sp>
        <p:nvSpPr>
          <p:cNvPr id="10" name="Arrow: Up 9">
            <a:extLst>
              <a:ext uri="{FF2B5EF4-FFF2-40B4-BE49-F238E27FC236}">
                <a16:creationId xmlns="" xmlns:a16="http://schemas.microsoft.com/office/drawing/2014/main" id="{8A47B399-27F3-DE86-EC8F-3C3AD1A23518}"/>
              </a:ext>
            </a:extLst>
          </p:cNvPr>
          <p:cNvSpPr/>
          <p:nvPr/>
        </p:nvSpPr>
        <p:spPr>
          <a:xfrm flipH="1">
            <a:off x="3654305" y="1475662"/>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18B160E7-CB4E-BE0F-823C-3F5E2C770934}"/>
              </a:ext>
            </a:extLst>
          </p:cNvPr>
          <p:cNvSpPr txBox="1"/>
          <p:nvPr/>
        </p:nvSpPr>
        <p:spPr>
          <a:xfrm>
            <a:off x="3079522" y="2098974"/>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-8&lt;20 ? </a:t>
            </a:r>
          </a:p>
          <a:p>
            <a:r>
              <a:rPr lang="en-US" sz="1600" b="1" dirty="0">
                <a:latin typeface="Cambria" panose="02040503050406030204" pitchFamily="18" charset="0"/>
                <a:ea typeface="Cambria" panose="02040503050406030204" pitchFamily="18" charset="0"/>
              </a:rPr>
              <a:t>         yes</a:t>
            </a:r>
          </a:p>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=1 </a:t>
            </a:r>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=-8</a:t>
            </a:r>
          </a:p>
        </p:txBody>
      </p:sp>
      <p:sp>
        <p:nvSpPr>
          <p:cNvPr id="13" name="Arrow: Up 12">
            <a:extLst>
              <a:ext uri="{FF2B5EF4-FFF2-40B4-BE49-F238E27FC236}">
                <a16:creationId xmlns="" xmlns:a16="http://schemas.microsoft.com/office/drawing/2014/main" id="{020451A7-A3B6-948B-B946-1F955299B519}"/>
              </a:ext>
            </a:extLst>
          </p:cNvPr>
          <p:cNvSpPr/>
          <p:nvPr/>
        </p:nvSpPr>
        <p:spPr>
          <a:xfrm flipH="1">
            <a:off x="5252882" y="1475662"/>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66BBC1AF-3581-3156-95D2-D9E155E1C090}"/>
              </a:ext>
            </a:extLst>
          </p:cNvPr>
          <p:cNvSpPr txBox="1"/>
          <p:nvPr/>
        </p:nvSpPr>
        <p:spPr>
          <a:xfrm>
            <a:off x="4638343" y="2153566"/>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Is 29&lt;-8?           </a:t>
            </a:r>
          </a:p>
          <a:p>
            <a:r>
              <a:rPr lang="en-US" sz="1600" b="1" dirty="0">
                <a:latin typeface="Cambria" panose="02040503050406030204" pitchFamily="18" charset="0"/>
                <a:ea typeface="Cambria" panose="02040503050406030204" pitchFamily="18" charset="0"/>
              </a:rPr>
              <a:t>          No</a:t>
            </a:r>
          </a:p>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=1</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=-8</a:t>
            </a:r>
          </a:p>
        </p:txBody>
      </p:sp>
      <p:sp>
        <p:nvSpPr>
          <p:cNvPr id="16" name="Arrow: Up 15">
            <a:extLst>
              <a:ext uri="{FF2B5EF4-FFF2-40B4-BE49-F238E27FC236}">
                <a16:creationId xmlns="" xmlns:a16="http://schemas.microsoft.com/office/drawing/2014/main" id="{1DE053F0-0DED-F520-8161-0A72E043AF5C}"/>
              </a:ext>
            </a:extLst>
          </p:cNvPr>
          <p:cNvSpPr/>
          <p:nvPr/>
        </p:nvSpPr>
        <p:spPr>
          <a:xfrm flipH="1">
            <a:off x="6856400"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0724E224-61BF-1DB3-79C9-61483708378F}"/>
              </a:ext>
            </a:extLst>
          </p:cNvPr>
          <p:cNvSpPr txBox="1"/>
          <p:nvPr/>
        </p:nvSpPr>
        <p:spPr>
          <a:xfrm>
            <a:off x="6241861"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12&lt; -8?  </a:t>
            </a:r>
          </a:p>
          <a:p>
            <a:r>
              <a:rPr lang="en-US" sz="1600" b="1" dirty="0">
                <a:latin typeface="Cambria" panose="02040503050406030204" pitchFamily="18" charset="0"/>
                <a:ea typeface="Cambria" panose="02040503050406030204" pitchFamily="18" charset="0"/>
              </a:rPr>
              <a:t>           No</a:t>
            </a:r>
          </a:p>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=1</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=-8</a:t>
            </a:r>
          </a:p>
        </p:txBody>
      </p:sp>
      <p:sp>
        <p:nvSpPr>
          <p:cNvPr id="20" name="Arrow: Up 19">
            <a:extLst>
              <a:ext uri="{FF2B5EF4-FFF2-40B4-BE49-F238E27FC236}">
                <a16:creationId xmlns="" xmlns:a16="http://schemas.microsoft.com/office/drawing/2014/main" id="{8350DF81-46CA-024B-2FC0-004050EC45DB}"/>
              </a:ext>
            </a:extLst>
          </p:cNvPr>
          <p:cNvSpPr/>
          <p:nvPr/>
        </p:nvSpPr>
        <p:spPr>
          <a:xfrm flipH="1">
            <a:off x="8418513"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E08F5B9A-7409-3E15-0632-228170CB8391}"/>
              </a:ext>
            </a:extLst>
          </p:cNvPr>
          <p:cNvSpPr txBox="1"/>
          <p:nvPr/>
        </p:nvSpPr>
        <p:spPr>
          <a:xfrm>
            <a:off x="7803974"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Is9&lt;-8 ?  </a:t>
            </a:r>
          </a:p>
          <a:p>
            <a:r>
              <a:rPr lang="en-US" sz="1600" b="1" dirty="0">
                <a:latin typeface="Cambria" panose="02040503050406030204" pitchFamily="18" charset="0"/>
                <a:ea typeface="Cambria" panose="02040503050406030204" pitchFamily="18" charset="0"/>
              </a:rPr>
              <a:t>            No</a:t>
            </a:r>
          </a:p>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=1</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=-8</a:t>
            </a:r>
          </a:p>
        </p:txBody>
      </p:sp>
      <p:sp>
        <p:nvSpPr>
          <p:cNvPr id="24" name="Arrow: Up 23">
            <a:extLst>
              <a:ext uri="{FF2B5EF4-FFF2-40B4-BE49-F238E27FC236}">
                <a16:creationId xmlns="" xmlns:a16="http://schemas.microsoft.com/office/drawing/2014/main" id="{CD5BFF53-1FA7-6CA7-FA68-87E1F6EC9076}"/>
              </a:ext>
            </a:extLst>
          </p:cNvPr>
          <p:cNvSpPr/>
          <p:nvPr/>
        </p:nvSpPr>
        <p:spPr>
          <a:xfrm flipH="1">
            <a:off x="10058493"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2B6CFD2D-2296-9C83-3022-08D9F3E08D81}"/>
              </a:ext>
            </a:extLst>
          </p:cNvPr>
          <p:cNvSpPr txBox="1"/>
          <p:nvPr/>
        </p:nvSpPr>
        <p:spPr>
          <a:xfrm>
            <a:off x="9443954"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11&lt; -8? </a:t>
            </a:r>
          </a:p>
          <a:p>
            <a:r>
              <a:rPr lang="en-US" sz="1600" b="1" dirty="0">
                <a:latin typeface="Cambria" panose="02040503050406030204" pitchFamily="18" charset="0"/>
                <a:ea typeface="Cambria" panose="02040503050406030204" pitchFamily="18" charset="0"/>
              </a:rPr>
              <a:t>           No </a:t>
            </a:r>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=1</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=-8</a:t>
            </a:r>
          </a:p>
        </p:txBody>
      </p:sp>
      <p:sp>
        <p:nvSpPr>
          <p:cNvPr id="27" name="TextBox 26">
            <a:extLst>
              <a:ext uri="{FF2B5EF4-FFF2-40B4-BE49-F238E27FC236}">
                <a16:creationId xmlns="" xmlns:a16="http://schemas.microsoft.com/office/drawing/2014/main" id="{7B551ECA-1E26-C19C-690C-2EE3FBF1C79C}"/>
              </a:ext>
            </a:extLst>
          </p:cNvPr>
          <p:cNvSpPr txBox="1"/>
          <p:nvPr/>
        </p:nvSpPr>
        <p:spPr>
          <a:xfrm>
            <a:off x="3212046" y="4008184"/>
            <a:ext cx="1464364" cy="1439817"/>
          </a:xfrm>
          <a:prstGeom prst="rect">
            <a:avLst/>
          </a:prstGeom>
          <a:solidFill>
            <a:schemeClr val="bg1"/>
          </a:solidFill>
        </p:spPr>
        <p:txBody>
          <a:bodyPr wrap="square" rtlCol="0">
            <a:spAutoFit/>
          </a:bodyPr>
          <a:lstStyle/>
          <a:p>
            <a:endParaRPr lang="en-US" dirty="0"/>
          </a:p>
        </p:txBody>
      </p:sp>
      <p:sp>
        <p:nvSpPr>
          <p:cNvPr id="29" name="TextBox 28">
            <a:extLst>
              <a:ext uri="{FF2B5EF4-FFF2-40B4-BE49-F238E27FC236}">
                <a16:creationId xmlns="" xmlns:a16="http://schemas.microsoft.com/office/drawing/2014/main" id="{930BC7AD-C58D-7B6A-CC5C-A003D8327EC8}"/>
              </a:ext>
            </a:extLst>
          </p:cNvPr>
          <p:cNvSpPr txBox="1"/>
          <p:nvPr/>
        </p:nvSpPr>
        <p:spPr>
          <a:xfrm>
            <a:off x="4623425" y="1475473"/>
            <a:ext cx="1464364" cy="1828800"/>
          </a:xfrm>
          <a:prstGeom prst="rect">
            <a:avLst/>
          </a:prstGeom>
          <a:solidFill>
            <a:schemeClr val="bg1"/>
          </a:solidFill>
        </p:spPr>
        <p:txBody>
          <a:bodyPr wrap="square" rtlCol="0">
            <a:spAutoFit/>
          </a:bodyPr>
          <a:lstStyle/>
          <a:p>
            <a:endParaRPr lang="en-US" dirty="0"/>
          </a:p>
        </p:txBody>
      </p:sp>
      <p:sp>
        <p:nvSpPr>
          <p:cNvPr id="31" name="TextBox 30">
            <a:extLst>
              <a:ext uri="{FF2B5EF4-FFF2-40B4-BE49-F238E27FC236}">
                <a16:creationId xmlns="" xmlns:a16="http://schemas.microsoft.com/office/drawing/2014/main" id="{58F11FDB-8EC9-14E8-30B0-048A22B56F14}"/>
              </a:ext>
            </a:extLst>
          </p:cNvPr>
          <p:cNvSpPr txBox="1"/>
          <p:nvPr/>
        </p:nvSpPr>
        <p:spPr>
          <a:xfrm>
            <a:off x="3077054" y="1473587"/>
            <a:ext cx="1464364" cy="1828800"/>
          </a:xfrm>
          <a:prstGeom prst="rect">
            <a:avLst/>
          </a:prstGeom>
          <a:solidFill>
            <a:schemeClr val="bg1"/>
          </a:solidFill>
        </p:spPr>
        <p:txBody>
          <a:bodyPr wrap="square" rtlCol="0">
            <a:spAutoFit/>
          </a:bodyPr>
          <a:lstStyle/>
          <a:p>
            <a:endParaRPr lang="en-US" dirty="0"/>
          </a:p>
        </p:txBody>
      </p:sp>
      <p:sp>
        <p:nvSpPr>
          <p:cNvPr id="33" name="TextBox 32">
            <a:extLst>
              <a:ext uri="{FF2B5EF4-FFF2-40B4-BE49-F238E27FC236}">
                <a16:creationId xmlns="" xmlns:a16="http://schemas.microsoft.com/office/drawing/2014/main" id="{ACC3F58A-5EE5-BAEA-B230-08D80F48FFE7}"/>
              </a:ext>
            </a:extLst>
          </p:cNvPr>
          <p:cNvSpPr txBox="1"/>
          <p:nvPr/>
        </p:nvSpPr>
        <p:spPr>
          <a:xfrm>
            <a:off x="7798929" y="1493843"/>
            <a:ext cx="1464364" cy="1828800"/>
          </a:xfrm>
          <a:prstGeom prst="rect">
            <a:avLst/>
          </a:prstGeom>
          <a:solidFill>
            <a:schemeClr val="bg1"/>
          </a:solidFill>
        </p:spPr>
        <p:txBody>
          <a:bodyPr wrap="square" rtlCol="0">
            <a:spAutoFit/>
          </a:bodyPr>
          <a:lstStyle/>
          <a:p>
            <a:endParaRPr lang="en-US" dirty="0"/>
          </a:p>
        </p:txBody>
      </p:sp>
      <p:sp>
        <p:nvSpPr>
          <p:cNvPr id="35" name="TextBox 34">
            <a:extLst>
              <a:ext uri="{FF2B5EF4-FFF2-40B4-BE49-F238E27FC236}">
                <a16:creationId xmlns="" xmlns:a16="http://schemas.microsoft.com/office/drawing/2014/main" id="{46E32DF2-2C16-74F8-9CAB-8B2CB88086AC}"/>
              </a:ext>
            </a:extLst>
          </p:cNvPr>
          <p:cNvSpPr txBox="1"/>
          <p:nvPr/>
        </p:nvSpPr>
        <p:spPr>
          <a:xfrm>
            <a:off x="6240217" y="1472620"/>
            <a:ext cx="1464364" cy="1828800"/>
          </a:xfrm>
          <a:prstGeom prst="rect">
            <a:avLst/>
          </a:prstGeom>
          <a:solidFill>
            <a:schemeClr val="bg1"/>
          </a:solidFill>
        </p:spPr>
        <p:txBody>
          <a:bodyPr wrap="square" rtlCol="0">
            <a:spAutoFit/>
          </a:bodyPr>
          <a:lstStyle/>
          <a:p>
            <a:endParaRPr lang="en-US" dirty="0"/>
          </a:p>
        </p:txBody>
      </p:sp>
      <p:sp>
        <p:nvSpPr>
          <p:cNvPr id="36" name="TextBox 35">
            <a:extLst>
              <a:ext uri="{FF2B5EF4-FFF2-40B4-BE49-F238E27FC236}">
                <a16:creationId xmlns="" xmlns:a16="http://schemas.microsoft.com/office/drawing/2014/main" id="{E829A0E6-138E-7D9A-1FB1-3FF2C511421A}"/>
              </a:ext>
            </a:extLst>
          </p:cNvPr>
          <p:cNvSpPr txBox="1"/>
          <p:nvPr/>
        </p:nvSpPr>
        <p:spPr>
          <a:xfrm>
            <a:off x="3511825" y="3644348"/>
            <a:ext cx="3487055"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Swap a[0] and a[</a:t>
            </a:r>
            <a:r>
              <a:rPr lang="en-US" sz="2000" dirty="0" err="1">
                <a:latin typeface="Cambria" panose="02040503050406030204" pitchFamily="18" charset="0"/>
                <a:ea typeface="Cambria" panose="02040503050406030204" pitchFamily="18" charset="0"/>
              </a:rPr>
              <a:t>minIndex</a:t>
            </a:r>
            <a:r>
              <a:rPr lang="en-US" sz="2000" dirty="0">
                <a:latin typeface="Cambria" panose="02040503050406030204" pitchFamily="18" charset="0"/>
                <a:ea typeface="Cambria" panose="02040503050406030204" pitchFamily="18" charset="0"/>
              </a:rPr>
              <a:t>]</a:t>
            </a:r>
          </a:p>
        </p:txBody>
      </p:sp>
      <p:graphicFrame>
        <p:nvGraphicFramePr>
          <p:cNvPr id="38" name="Table 37">
            <a:extLst>
              <a:ext uri="{FF2B5EF4-FFF2-40B4-BE49-F238E27FC236}">
                <a16:creationId xmlns="" xmlns:a16="http://schemas.microsoft.com/office/drawing/2014/main" id="{30C7CE30-B8CE-ED25-640D-8D1A040C9347}"/>
              </a:ext>
            </a:extLst>
          </p:cNvPr>
          <p:cNvGraphicFramePr>
            <a:graphicFrameLocks noGrp="1"/>
          </p:cNvGraphicFramePr>
          <p:nvPr>
            <p:extLst>
              <p:ext uri="{D42A27DB-BD31-4B8C-83A1-F6EECF244321}">
                <p14:modId xmlns="" xmlns:p14="http://schemas.microsoft.com/office/powerpoint/2010/main" val="2009618943"/>
              </p:ext>
            </p:extLst>
          </p:nvPr>
        </p:nvGraphicFramePr>
        <p:xfrm>
          <a:off x="1548948" y="5341535"/>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sp>
        <p:nvSpPr>
          <p:cNvPr id="39" name="TextBox 38">
            <a:extLst>
              <a:ext uri="{FF2B5EF4-FFF2-40B4-BE49-F238E27FC236}">
                <a16:creationId xmlns="" xmlns:a16="http://schemas.microsoft.com/office/drawing/2014/main" id="{0946F542-4F1E-362E-6890-32087766B75F}"/>
              </a:ext>
            </a:extLst>
          </p:cNvPr>
          <p:cNvSpPr txBox="1"/>
          <p:nvPr/>
        </p:nvSpPr>
        <p:spPr>
          <a:xfrm>
            <a:off x="1429639" y="2161549"/>
            <a:ext cx="1434528" cy="584775"/>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a:t>
            </a:r>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=0 </a:t>
            </a:r>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=20</a:t>
            </a:r>
          </a:p>
        </p:txBody>
      </p:sp>
      <p:graphicFrame>
        <p:nvGraphicFramePr>
          <p:cNvPr id="42" name="Table 41">
            <a:extLst>
              <a:ext uri="{FF2B5EF4-FFF2-40B4-BE49-F238E27FC236}">
                <a16:creationId xmlns="" xmlns:a16="http://schemas.microsoft.com/office/drawing/2014/main" id="{EE67D43C-F9BD-6C95-5AD6-EA2CDF1FD28C}"/>
              </a:ext>
            </a:extLst>
          </p:cNvPr>
          <p:cNvGraphicFramePr>
            <a:graphicFrameLocks noGrp="1"/>
          </p:cNvGraphicFramePr>
          <p:nvPr>
            <p:extLst>
              <p:ext uri="{D42A27DB-BD31-4B8C-83A1-F6EECF244321}">
                <p14:modId xmlns="" xmlns:p14="http://schemas.microsoft.com/office/powerpoint/2010/main" val="3168805436"/>
              </p:ext>
            </p:extLst>
          </p:nvPr>
        </p:nvGraphicFramePr>
        <p:xfrm>
          <a:off x="1557180" y="4207745"/>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pSp>
        <p:nvGrpSpPr>
          <p:cNvPr id="49" name="Group 48">
            <a:extLst>
              <a:ext uri="{FF2B5EF4-FFF2-40B4-BE49-F238E27FC236}">
                <a16:creationId xmlns="" xmlns:a16="http://schemas.microsoft.com/office/drawing/2014/main" id="{11421113-CD04-C5C4-0B3F-F7C206EA7A24}"/>
              </a:ext>
            </a:extLst>
          </p:cNvPr>
          <p:cNvGrpSpPr/>
          <p:nvPr/>
        </p:nvGrpSpPr>
        <p:grpSpPr>
          <a:xfrm>
            <a:off x="2251676" y="4680817"/>
            <a:ext cx="1791000" cy="330480"/>
            <a:chOff x="2251676" y="4680817"/>
            <a:chExt cx="1791000" cy="330480"/>
          </a:xfrm>
        </p:grpSpPr>
        <p:grpSp>
          <p:nvGrpSpPr>
            <p:cNvPr id="47" name="Group 46">
              <a:extLst>
                <a:ext uri="{FF2B5EF4-FFF2-40B4-BE49-F238E27FC236}">
                  <a16:creationId xmlns="" xmlns:a16="http://schemas.microsoft.com/office/drawing/2014/main" id="{87CDA067-A978-81D9-13BE-F8F14A1ABDEE}"/>
                </a:ext>
              </a:extLst>
            </p:cNvPr>
            <p:cNvGrpSpPr/>
            <p:nvPr/>
          </p:nvGrpSpPr>
          <p:grpSpPr>
            <a:xfrm>
              <a:off x="2251676" y="4680817"/>
              <a:ext cx="1791000" cy="330480"/>
              <a:chOff x="2251676" y="4680817"/>
              <a:chExt cx="1791000" cy="330480"/>
            </a:xfrm>
          </p:grpSpPr>
          <mc:AlternateContent xmlns:mc="http://schemas.openxmlformats.org/markup-compatibility/2006">
            <mc:Choice xmlns="" xmlns:p14="http://schemas.microsoft.com/office/powerpoint/2010/main" Requires="p14">
              <p:contentPart p14:bwMode="auto" r:id="rId2">
                <p14:nvContentPartPr>
                  <p14:cNvPr id="44" name="Ink 43">
                    <a:extLst>
                      <a:ext uri="{FF2B5EF4-FFF2-40B4-BE49-F238E27FC236}">
                        <a16:creationId xmlns:a16="http://schemas.microsoft.com/office/drawing/2014/main" id="{ACE257F6-4372-0CF9-F9C1-FD8490D4F302}"/>
                      </a:ext>
                    </a:extLst>
                  </p14:cNvPr>
                  <p14:cNvContentPartPr/>
                  <p14:nvPr/>
                </p14:nvContentPartPr>
                <p14:xfrm>
                  <a:off x="2279036" y="4698817"/>
                  <a:ext cx="1763640" cy="312480"/>
                </p14:xfrm>
              </p:contentPart>
            </mc:Choice>
            <mc:Fallback>
              <p:pic>
                <p:nvPicPr>
                  <p:cNvPr id="44" name="Ink 43">
                    <a:extLst>
                      <a:ext uri="{FF2B5EF4-FFF2-40B4-BE49-F238E27FC236}">
                        <a16:creationId xmlns:p14="http://schemas.microsoft.com/office/powerpoint/2010/main" xmlns="" xmlns:a16="http://schemas.microsoft.com/office/drawing/2014/main" id="{ACE257F6-4372-0CF9-F9C1-FD8490D4F302}"/>
                      </a:ext>
                    </a:extLst>
                  </p:cNvPr>
                  <p:cNvPicPr/>
                  <p:nvPr/>
                </p:nvPicPr>
                <p:blipFill>
                  <a:blip r:embed="rId3"/>
                  <a:stretch>
                    <a:fillRect/>
                  </a:stretch>
                </p:blipFill>
                <p:spPr>
                  <a:xfrm>
                    <a:off x="2270036" y="4690177"/>
                    <a:ext cx="1781280" cy="33012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45" name="Ink 44">
                    <a:extLst>
                      <a:ext uri="{FF2B5EF4-FFF2-40B4-BE49-F238E27FC236}">
                        <a16:creationId xmlns:a16="http://schemas.microsoft.com/office/drawing/2014/main" id="{FDA5A675-3A74-1C7B-8076-A1EF1869F179}"/>
                      </a:ext>
                    </a:extLst>
                  </p14:cNvPr>
                  <p14:cNvContentPartPr/>
                  <p14:nvPr/>
                </p14:nvContentPartPr>
                <p14:xfrm>
                  <a:off x="2267156" y="4680817"/>
                  <a:ext cx="120960" cy="360"/>
                </p14:xfrm>
              </p:contentPart>
            </mc:Choice>
            <mc:Fallback>
              <p:pic>
                <p:nvPicPr>
                  <p:cNvPr id="45" name="Ink 44">
                    <a:extLst>
                      <a:ext uri="{FF2B5EF4-FFF2-40B4-BE49-F238E27FC236}">
                        <a16:creationId xmlns:p14="http://schemas.microsoft.com/office/powerpoint/2010/main" xmlns="" xmlns:a16="http://schemas.microsoft.com/office/drawing/2014/main" id="{FDA5A675-3A74-1C7B-8076-A1EF1869F179}"/>
                      </a:ext>
                    </a:extLst>
                  </p:cNvPr>
                  <p:cNvPicPr/>
                  <p:nvPr/>
                </p:nvPicPr>
                <p:blipFill>
                  <a:blip r:embed="rId5"/>
                  <a:stretch>
                    <a:fillRect/>
                  </a:stretch>
                </p:blipFill>
                <p:spPr>
                  <a:xfrm>
                    <a:off x="2258156" y="4671817"/>
                    <a:ext cx="13860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6">
                <p14:nvContentPartPr>
                  <p14:cNvPr id="46" name="Ink 45">
                    <a:extLst>
                      <a:ext uri="{FF2B5EF4-FFF2-40B4-BE49-F238E27FC236}">
                        <a16:creationId xmlns:a16="http://schemas.microsoft.com/office/drawing/2014/main" id="{9D708864-DDA1-B2E6-2EEA-EE28DE135972}"/>
                      </a:ext>
                    </a:extLst>
                  </p14:cNvPr>
                  <p14:cNvContentPartPr/>
                  <p14:nvPr/>
                </p14:nvContentPartPr>
                <p14:xfrm>
                  <a:off x="2251676" y="4680817"/>
                  <a:ext cx="38880" cy="123840"/>
                </p14:xfrm>
              </p:contentPart>
            </mc:Choice>
            <mc:Fallback>
              <p:pic>
                <p:nvPicPr>
                  <p:cNvPr id="46" name="Ink 45">
                    <a:extLst>
                      <a:ext uri="{FF2B5EF4-FFF2-40B4-BE49-F238E27FC236}">
                        <a16:creationId xmlns:p14="http://schemas.microsoft.com/office/powerpoint/2010/main" xmlns="" xmlns:a16="http://schemas.microsoft.com/office/drawing/2014/main" id="{9D708864-DDA1-B2E6-2EEA-EE28DE135972}"/>
                      </a:ext>
                    </a:extLst>
                  </p:cNvPr>
                  <p:cNvPicPr/>
                  <p:nvPr/>
                </p:nvPicPr>
                <p:blipFill>
                  <a:blip r:embed="rId7"/>
                  <a:stretch>
                    <a:fillRect/>
                  </a:stretch>
                </p:blipFill>
                <p:spPr>
                  <a:xfrm>
                    <a:off x="2242676" y="4671817"/>
                    <a:ext cx="56520" cy="141480"/>
                  </a:xfrm>
                  <a:prstGeom prst="rect">
                    <a:avLst/>
                  </a:prstGeom>
                </p:spPr>
              </p:pic>
            </mc:Fallback>
          </mc:AlternateContent>
        </p:grpSp>
        <mc:AlternateContent xmlns:mc="http://schemas.openxmlformats.org/markup-compatibility/2006">
          <mc:Choice xmlns="" xmlns:p14="http://schemas.microsoft.com/office/powerpoint/2010/main" Requires="p14">
            <p:contentPart p14:bwMode="auto" r:id="rId8">
              <p14:nvContentPartPr>
                <p14:cNvPr id="48" name="Ink 47">
                  <a:extLst>
                    <a:ext uri="{FF2B5EF4-FFF2-40B4-BE49-F238E27FC236}">
                      <a16:creationId xmlns:a16="http://schemas.microsoft.com/office/drawing/2014/main" id="{CDB92DA2-7003-A130-B0FD-9620BB6F293A}"/>
                    </a:ext>
                  </a:extLst>
                </p14:cNvPr>
                <p14:cNvContentPartPr/>
                <p14:nvPr/>
              </p14:nvContentPartPr>
              <p14:xfrm>
                <a:off x="3875276" y="4707457"/>
                <a:ext cx="154440" cy="149400"/>
              </p14:xfrm>
            </p:contentPart>
          </mc:Choice>
          <mc:Fallback>
            <p:pic>
              <p:nvPicPr>
                <p:cNvPr id="48" name="Ink 47">
                  <a:extLst>
                    <a:ext uri="{FF2B5EF4-FFF2-40B4-BE49-F238E27FC236}">
                      <a16:creationId xmlns:p14="http://schemas.microsoft.com/office/powerpoint/2010/main" xmlns="" xmlns:a16="http://schemas.microsoft.com/office/drawing/2014/main" id="{CDB92DA2-7003-A130-B0FD-9620BB6F293A}"/>
                    </a:ext>
                  </a:extLst>
                </p:cNvPr>
                <p:cNvPicPr/>
                <p:nvPr/>
              </p:nvPicPr>
              <p:blipFill>
                <a:blip r:embed="rId9"/>
                <a:stretch>
                  <a:fillRect/>
                </a:stretch>
              </p:blipFill>
              <p:spPr>
                <a:xfrm>
                  <a:off x="3866636" y="4698817"/>
                  <a:ext cx="172080" cy="167040"/>
                </a:xfrm>
                <a:prstGeom prst="rect">
                  <a:avLst/>
                </a:prstGeom>
              </p:spPr>
            </p:pic>
          </mc:Fallback>
        </mc:AlternateContent>
      </p:grpSp>
      <p:sp>
        <p:nvSpPr>
          <p:cNvPr id="50" name="TextBox 49">
            <a:extLst>
              <a:ext uri="{FF2B5EF4-FFF2-40B4-BE49-F238E27FC236}">
                <a16:creationId xmlns="" xmlns:a16="http://schemas.microsoft.com/office/drawing/2014/main" id="{BF5C7398-BD8B-05EC-CAD3-41C164DD1FE0}"/>
              </a:ext>
            </a:extLst>
          </p:cNvPr>
          <p:cNvSpPr txBox="1"/>
          <p:nvPr/>
        </p:nvSpPr>
        <p:spPr>
          <a:xfrm>
            <a:off x="2388116" y="6233184"/>
            <a:ext cx="7218258" cy="400110"/>
          </a:xfrm>
          <a:prstGeom prst="rect">
            <a:avLst/>
          </a:prstGeom>
          <a:noFill/>
        </p:spPr>
        <p:txBody>
          <a:bodyPr wrap="none" rtlCol="0">
            <a:spAutoFit/>
          </a:bodyPr>
          <a:lstStyle/>
          <a:p>
            <a:r>
              <a:rPr lang="en-US" sz="2000" dirty="0"/>
              <a:t>After </a:t>
            </a:r>
            <a:r>
              <a:rPr lang="en-US" sz="2000" b="1" dirty="0"/>
              <a:t>first pass</a:t>
            </a:r>
            <a:r>
              <a:rPr lang="en-US" sz="2000" dirty="0"/>
              <a:t>, the lowest element </a:t>
            </a:r>
            <a:r>
              <a:rPr lang="en-US" sz="2000" b="1" dirty="0"/>
              <a:t>-8</a:t>
            </a:r>
            <a:r>
              <a:rPr lang="en-US" sz="2000" dirty="0"/>
              <a:t> is placed in correct position. </a:t>
            </a:r>
          </a:p>
        </p:txBody>
      </p:sp>
    </p:spTree>
    <p:extLst>
      <p:ext uri="{BB962C8B-B14F-4D97-AF65-F5344CB8AC3E}">
        <p14:creationId xmlns="" xmlns:p14="http://schemas.microsoft.com/office/powerpoint/2010/main" val="178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6" grpId="0" animBg="1"/>
      <p:bldP spid="18" grpId="0" animBg="1"/>
      <p:bldP spid="20" grpId="0" animBg="1"/>
      <p:bldP spid="22" grpId="0" animBg="1"/>
      <p:bldP spid="24" grpId="0" animBg="1"/>
      <p:bldP spid="26" grpId="0" animBg="1"/>
      <p:bldP spid="29" grpId="0" animBg="1"/>
      <p:bldP spid="31" grpId="0" animBg="1"/>
      <p:bldP spid="33" grpId="0" animBg="1"/>
      <p:bldP spid="35" grpId="0" animBg="1"/>
      <p:bldP spid="36" grpId="0"/>
      <p:bldP spid="5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A9B7130C-13F6-E6A9-4C15-D5872CF963BA}"/>
              </a:ext>
            </a:extLst>
          </p:cNvPr>
          <p:cNvGraphicFramePr>
            <a:graphicFrameLocks noGrp="1"/>
          </p:cNvGraphicFramePr>
          <p:nvPr>
            <p:extLst>
              <p:ext uri="{D42A27DB-BD31-4B8C-83A1-F6EECF244321}">
                <p14:modId xmlns="" xmlns:p14="http://schemas.microsoft.com/office/powerpoint/2010/main" val="2862303471"/>
              </p:ext>
            </p:extLst>
          </p:nvPr>
        </p:nvGraphicFramePr>
        <p:xfrm>
          <a:off x="1457739" y="1037666"/>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7" name="Table 6">
            <a:extLst>
              <a:ext uri="{FF2B5EF4-FFF2-40B4-BE49-F238E27FC236}">
                <a16:creationId xmlns="" xmlns:a16="http://schemas.microsoft.com/office/drawing/2014/main" id="{48726053-7921-5A49-13C0-5DB716CF3C90}"/>
              </a:ext>
            </a:extLst>
          </p:cNvPr>
          <p:cNvGraphicFramePr>
            <a:graphicFrameLocks noGrp="1"/>
          </p:cNvGraphicFramePr>
          <p:nvPr/>
        </p:nvGraphicFramePr>
        <p:xfrm>
          <a:off x="1437083" y="460094"/>
          <a:ext cx="9482710" cy="545196"/>
        </p:xfrm>
        <a:graphic>
          <a:graphicData uri="http://schemas.openxmlformats.org/drawingml/2006/table">
            <a:tbl>
              <a:tblPr firstRow="1" bandRow="1">
                <a:tableStyleId>{5C22544A-7EE6-4342-B048-85BDC9FD1C3A}</a:tableStyleId>
              </a:tblPr>
              <a:tblGrid>
                <a:gridCol w="1594835">
                  <a:extLst>
                    <a:ext uri="{9D8B030D-6E8A-4147-A177-3AD203B41FA5}">
                      <a16:colId xmlns="" xmlns:a16="http://schemas.microsoft.com/office/drawing/2014/main" val="3953093278"/>
                    </a:ext>
                  </a:extLst>
                </a:gridCol>
                <a:gridCol w="1553251">
                  <a:extLst>
                    <a:ext uri="{9D8B030D-6E8A-4147-A177-3AD203B41FA5}">
                      <a16:colId xmlns="" xmlns:a16="http://schemas.microsoft.com/office/drawing/2014/main" val="2317661486"/>
                    </a:ext>
                  </a:extLst>
                </a:gridCol>
                <a:gridCol w="1587382">
                  <a:extLst>
                    <a:ext uri="{9D8B030D-6E8A-4147-A177-3AD203B41FA5}">
                      <a16:colId xmlns="" xmlns:a16="http://schemas.microsoft.com/office/drawing/2014/main" val="1437534920"/>
                    </a:ext>
                  </a:extLst>
                </a:gridCol>
                <a:gridCol w="1600721">
                  <a:extLst>
                    <a:ext uri="{9D8B030D-6E8A-4147-A177-3AD203B41FA5}">
                      <a16:colId xmlns="" xmlns:a16="http://schemas.microsoft.com/office/drawing/2014/main" val="1720669042"/>
                    </a:ext>
                  </a:extLst>
                </a:gridCol>
                <a:gridCol w="1566069">
                  <a:extLst>
                    <a:ext uri="{9D8B030D-6E8A-4147-A177-3AD203B41FA5}">
                      <a16:colId xmlns="" xmlns:a16="http://schemas.microsoft.com/office/drawing/2014/main" val="51026932"/>
                    </a:ext>
                  </a:extLst>
                </a:gridCol>
                <a:gridCol w="1580452">
                  <a:extLst>
                    <a:ext uri="{9D8B030D-6E8A-4147-A177-3AD203B41FA5}">
                      <a16:colId xmlns="" xmlns:a16="http://schemas.microsoft.com/office/drawing/2014/main" val="1230974673"/>
                    </a:ext>
                  </a:extLst>
                </a:gridCol>
              </a:tblGrid>
              <a:tr h="545196">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0499894"/>
                  </a:ext>
                </a:extLst>
              </a:tr>
            </a:tbl>
          </a:graphicData>
        </a:graphic>
      </p:graphicFrame>
      <p:graphicFrame>
        <p:nvGraphicFramePr>
          <p:cNvPr id="9" name="Table 8">
            <a:extLst>
              <a:ext uri="{FF2B5EF4-FFF2-40B4-BE49-F238E27FC236}">
                <a16:creationId xmlns="" xmlns:a16="http://schemas.microsoft.com/office/drawing/2014/main" id="{F42DC71C-D4A1-45E3-D184-1CB50CF75250}"/>
              </a:ext>
            </a:extLst>
          </p:cNvPr>
          <p:cNvGraphicFramePr>
            <a:graphicFrameLocks noGrp="1"/>
          </p:cNvGraphicFramePr>
          <p:nvPr>
            <p:extLst>
              <p:ext uri="{D42A27DB-BD31-4B8C-83A1-F6EECF244321}">
                <p14:modId xmlns="" xmlns:p14="http://schemas.microsoft.com/office/powerpoint/2010/main" val="1981177219"/>
              </p:ext>
            </p:extLst>
          </p:nvPr>
        </p:nvGraphicFramePr>
        <p:xfrm>
          <a:off x="205423" y="472943"/>
          <a:ext cx="967409" cy="5312991"/>
        </p:xfrm>
        <a:graphic>
          <a:graphicData uri="http://schemas.openxmlformats.org/drawingml/2006/table">
            <a:tbl>
              <a:tblPr/>
              <a:tblGrid>
                <a:gridCol w="967409">
                  <a:extLst>
                    <a:ext uri="{9D8B030D-6E8A-4147-A177-3AD203B41FA5}">
                      <a16:colId xmlns="" xmlns:a16="http://schemas.microsoft.com/office/drawing/2014/main" val="713442397"/>
                    </a:ext>
                  </a:extLst>
                </a:gridCol>
              </a:tblGrid>
              <a:tr h="5312991">
                <a:tc>
                  <a:txBody>
                    <a:bodyPr/>
                    <a:lstStyle/>
                    <a:p>
                      <a:pPr algn="ctr"/>
                      <a:r>
                        <a:rPr lang="en-US" dirty="0"/>
                        <a:t>Pass-2</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sp>
        <p:nvSpPr>
          <p:cNvPr id="10" name="Arrow: Up 9">
            <a:extLst>
              <a:ext uri="{FF2B5EF4-FFF2-40B4-BE49-F238E27FC236}">
                <a16:creationId xmlns="" xmlns:a16="http://schemas.microsoft.com/office/drawing/2014/main" id="{8A47B399-27F3-DE86-EC8F-3C3AD1A23518}"/>
              </a:ext>
            </a:extLst>
          </p:cNvPr>
          <p:cNvSpPr/>
          <p:nvPr/>
        </p:nvSpPr>
        <p:spPr>
          <a:xfrm flipH="1">
            <a:off x="3654305" y="1475662"/>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D62F5A83-AA5A-A31B-6C14-BBED67F4A0BB}"/>
              </a:ext>
            </a:extLst>
          </p:cNvPr>
          <p:cNvSpPr txBox="1"/>
          <p:nvPr/>
        </p:nvSpPr>
        <p:spPr>
          <a:xfrm>
            <a:off x="-178925" y="5539655"/>
            <a:ext cx="1464364" cy="1439817"/>
          </a:xfrm>
          <a:prstGeom prst="rect">
            <a:avLst/>
          </a:prstGeom>
          <a:solidFill>
            <a:schemeClr val="bg1"/>
          </a:solidFill>
        </p:spPr>
        <p:txBody>
          <a:bodyPr wrap="square" rtlCol="0">
            <a:spAutoFit/>
          </a:bodyPr>
          <a:lstStyle/>
          <a:p>
            <a:endParaRPr lang="en-US" dirty="0"/>
          </a:p>
        </p:txBody>
      </p:sp>
      <p:sp>
        <p:nvSpPr>
          <p:cNvPr id="13" name="Arrow: Up 12">
            <a:extLst>
              <a:ext uri="{FF2B5EF4-FFF2-40B4-BE49-F238E27FC236}">
                <a16:creationId xmlns="" xmlns:a16="http://schemas.microsoft.com/office/drawing/2014/main" id="{020451A7-A3B6-948B-B946-1F955299B519}"/>
              </a:ext>
            </a:extLst>
          </p:cNvPr>
          <p:cNvSpPr/>
          <p:nvPr/>
        </p:nvSpPr>
        <p:spPr>
          <a:xfrm flipH="1">
            <a:off x="5252882" y="1475662"/>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66BBC1AF-3581-3156-95D2-D9E155E1C090}"/>
              </a:ext>
            </a:extLst>
          </p:cNvPr>
          <p:cNvSpPr txBox="1"/>
          <p:nvPr/>
        </p:nvSpPr>
        <p:spPr>
          <a:xfrm>
            <a:off x="4638343" y="2153566"/>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Is 29&lt; 20?           </a:t>
            </a:r>
          </a:p>
          <a:p>
            <a:r>
              <a:rPr lang="en-US" sz="1600" b="1" dirty="0">
                <a:latin typeface="Cambria" panose="02040503050406030204" pitchFamily="18" charset="0"/>
                <a:ea typeface="Cambria" panose="02040503050406030204" pitchFamily="18" charset="0"/>
              </a:rPr>
              <a:t>          No</a:t>
            </a:r>
          </a:p>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=1</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=20</a:t>
            </a:r>
          </a:p>
        </p:txBody>
      </p:sp>
      <p:sp>
        <p:nvSpPr>
          <p:cNvPr id="16" name="Arrow: Up 15">
            <a:extLst>
              <a:ext uri="{FF2B5EF4-FFF2-40B4-BE49-F238E27FC236}">
                <a16:creationId xmlns="" xmlns:a16="http://schemas.microsoft.com/office/drawing/2014/main" id="{1DE053F0-0DED-F520-8161-0A72E043AF5C}"/>
              </a:ext>
            </a:extLst>
          </p:cNvPr>
          <p:cNvSpPr/>
          <p:nvPr/>
        </p:nvSpPr>
        <p:spPr>
          <a:xfrm flipH="1">
            <a:off x="6856400"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0724E224-61BF-1DB3-79C9-61483708378F}"/>
              </a:ext>
            </a:extLst>
          </p:cNvPr>
          <p:cNvSpPr txBox="1"/>
          <p:nvPr/>
        </p:nvSpPr>
        <p:spPr>
          <a:xfrm>
            <a:off x="6241861"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12&lt; 20?  </a:t>
            </a:r>
          </a:p>
          <a:p>
            <a:r>
              <a:rPr lang="en-US" sz="1600" b="1" dirty="0">
                <a:latin typeface="Cambria" panose="02040503050406030204" pitchFamily="18" charset="0"/>
                <a:ea typeface="Cambria" panose="02040503050406030204" pitchFamily="18" charset="0"/>
              </a:rPr>
              <a:t>           yes</a:t>
            </a:r>
          </a:p>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=3</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=12</a:t>
            </a:r>
          </a:p>
        </p:txBody>
      </p:sp>
      <p:sp>
        <p:nvSpPr>
          <p:cNvPr id="20" name="Arrow: Up 19">
            <a:extLst>
              <a:ext uri="{FF2B5EF4-FFF2-40B4-BE49-F238E27FC236}">
                <a16:creationId xmlns="" xmlns:a16="http://schemas.microsoft.com/office/drawing/2014/main" id="{8350DF81-46CA-024B-2FC0-004050EC45DB}"/>
              </a:ext>
            </a:extLst>
          </p:cNvPr>
          <p:cNvSpPr/>
          <p:nvPr/>
        </p:nvSpPr>
        <p:spPr>
          <a:xfrm flipH="1">
            <a:off x="8418513"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E08F5B9A-7409-3E15-0632-228170CB8391}"/>
              </a:ext>
            </a:extLst>
          </p:cNvPr>
          <p:cNvSpPr txBox="1"/>
          <p:nvPr/>
        </p:nvSpPr>
        <p:spPr>
          <a:xfrm>
            <a:off x="7803974"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9&lt;12 ?  </a:t>
            </a:r>
          </a:p>
          <a:p>
            <a:r>
              <a:rPr lang="en-US" sz="1600" b="1" dirty="0">
                <a:latin typeface="Cambria" panose="02040503050406030204" pitchFamily="18" charset="0"/>
                <a:ea typeface="Cambria" panose="02040503050406030204" pitchFamily="18" charset="0"/>
              </a:rPr>
              <a:t>            yes</a:t>
            </a:r>
          </a:p>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=4</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=9</a:t>
            </a:r>
          </a:p>
        </p:txBody>
      </p:sp>
      <p:sp>
        <p:nvSpPr>
          <p:cNvPr id="24" name="Arrow: Up 23">
            <a:extLst>
              <a:ext uri="{FF2B5EF4-FFF2-40B4-BE49-F238E27FC236}">
                <a16:creationId xmlns="" xmlns:a16="http://schemas.microsoft.com/office/drawing/2014/main" id="{CD5BFF53-1FA7-6CA7-FA68-87E1F6EC9076}"/>
              </a:ext>
            </a:extLst>
          </p:cNvPr>
          <p:cNvSpPr/>
          <p:nvPr/>
        </p:nvSpPr>
        <p:spPr>
          <a:xfrm flipH="1">
            <a:off x="10058493"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2B6CFD2D-2296-9C83-3022-08D9F3E08D81}"/>
              </a:ext>
            </a:extLst>
          </p:cNvPr>
          <p:cNvSpPr txBox="1"/>
          <p:nvPr/>
        </p:nvSpPr>
        <p:spPr>
          <a:xfrm>
            <a:off x="9443954"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11&lt;9? </a:t>
            </a:r>
          </a:p>
          <a:p>
            <a:r>
              <a:rPr lang="en-US" sz="1600" b="1" dirty="0">
                <a:latin typeface="Cambria" panose="02040503050406030204" pitchFamily="18" charset="0"/>
                <a:ea typeface="Cambria" panose="02040503050406030204" pitchFamily="18" charset="0"/>
              </a:rPr>
              <a:t>           No </a:t>
            </a:r>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=4</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=9</a:t>
            </a:r>
          </a:p>
        </p:txBody>
      </p:sp>
      <p:sp>
        <p:nvSpPr>
          <p:cNvPr id="29" name="TextBox 28">
            <a:extLst>
              <a:ext uri="{FF2B5EF4-FFF2-40B4-BE49-F238E27FC236}">
                <a16:creationId xmlns="" xmlns:a16="http://schemas.microsoft.com/office/drawing/2014/main" id="{930BC7AD-C58D-7B6A-CC5C-A003D8327EC8}"/>
              </a:ext>
            </a:extLst>
          </p:cNvPr>
          <p:cNvSpPr txBox="1"/>
          <p:nvPr/>
        </p:nvSpPr>
        <p:spPr>
          <a:xfrm>
            <a:off x="4623425" y="1485963"/>
            <a:ext cx="1464364" cy="1828800"/>
          </a:xfrm>
          <a:prstGeom prst="rect">
            <a:avLst/>
          </a:prstGeom>
          <a:solidFill>
            <a:schemeClr val="bg1"/>
          </a:solidFill>
        </p:spPr>
        <p:txBody>
          <a:bodyPr wrap="square" rtlCol="0">
            <a:spAutoFit/>
          </a:bodyPr>
          <a:lstStyle/>
          <a:p>
            <a:endParaRPr lang="en-US" dirty="0"/>
          </a:p>
        </p:txBody>
      </p:sp>
      <p:sp>
        <p:nvSpPr>
          <p:cNvPr id="33" name="TextBox 32">
            <a:extLst>
              <a:ext uri="{FF2B5EF4-FFF2-40B4-BE49-F238E27FC236}">
                <a16:creationId xmlns="" xmlns:a16="http://schemas.microsoft.com/office/drawing/2014/main" id="{ACC3F58A-5EE5-BAEA-B230-08D80F48FFE7}"/>
              </a:ext>
            </a:extLst>
          </p:cNvPr>
          <p:cNvSpPr txBox="1"/>
          <p:nvPr/>
        </p:nvSpPr>
        <p:spPr>
          <a:xfrm>
            <a:off x="7767492" y="1488469"/>
            <a:ext cx="1464364" cy="1828800"/>
          </a:xfrm>
          <a:prstGeom prst="rect">
            <a:avLst/>
          </a:prstGeom>
          <a:solidFill>
            <a:schemeClr val="bg1"/>
          </a:solidFill>
        </p:spPr>
        <p:txBody>
          <a:bodyPr wrap="square" rtlCol="0">
            <a:spAutoFit/>
          </a:bodyPr>
          <a:lstStyle/>
          <a:p>
            <a:endParaRPr lang="en-US" dirty="0"/>
          </a:p>
        </p:txBody>
      </p:sp>
      <p:sp>
        <p:nvSpPr>
          <p:cNvPr id="35" name="TextBox 34">
            <a:extLst>
              <a:ext uri="{FF2B5EF4-FFF2-40B4-BE49-F238E27FC236}">
                <a16:creationId xmlns="" xmlns:a16="http://schemas.microsoft.com/office/drawing/2014/main" id="{46E32DF2-2C16-74F8-9CAB-8B2CB88086AC}"/>
              </a:ext>
            </a:extLst>
          </p:cNvPr>
          <p:cNvSpPr txBox="1"/>
          <p:nvPr/>
        </p:nvSpPr>
        <p:spPr>
          <a:xfrm>
            <a:off x="6237023" y="1507224"/>
            <a:ext cx="1464364" cy="1828800"/>
          </a:xfrm>
          <a:prstGeom prst="rect">
            <a:avLst/>
          </a:prstGeom>
          <a:solidFill>
            <a:schemeClr val="bg1"/>
          </a:solidFill>
        </p:spPr>
        <p:txBody>
          <a:bodyPr wrap="square" rtlCol="0">
            <a:spAutoFit/>
          </a:bodyPr>
          <a:lstStyle/>
          <a:p>
            <a:endParaRPr lang="en-US" dirty="0"/>
          </a:p>
        </p:txBody>
      </p:sp>
      <p:sp>
        <p:nvSpPr>
          <p:cNvPr id="36" name="TextBox 35">
            <a:extLst>
              <a:ext uri="{FF2B5EF4-FFF2-40B4-BE49-F238E27FC236}">
                <a16:creationId xmlns="" xmlns:a16="http://schemas.microsoft.com/office/drawing/2014/main" id="{E829A0E6-138E-7D9A-1FB1-3FF2C511421A}"/>
              </a:ext>
            </a:extLst>
          </p:cNvPr>
          <p:cNvSpPr txBox="1"/>
          <p:nvPr/>
        </p:nvSpPr>
        <p:spPr>
          <a:xfrm>
            <a:off x="3511825" y="3644348"/>
            <a:ext cx="3487055"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Swap a[1] and a[</a:t>
            </a:r>
            <a:r>
              <a:rPr lang="en-US" sz="2000" dirty="0" err="1">
                <a:latin typeface="Cambria" panose="02040503050406030204" pitchFamily="18" charset="0"/>
                <a:ea typeface="Cambria" panose="02040503050406030204" pitchFamily="18" charset="0"/>
              </a:rPr>
              <a:t>minIndex</a:t>
            </a:r>
            <a:r>
              <a:rPr lang="en-US" sz="2000" dirty="0">
                <a:latin typeface="Cambria" panose="02040503050406030204" pitchFamily="18" charset="0"/>
                <a:ea typeface="Cambria" panose="02040503050406030204" pitchFamily="18" charset="0"/>
              </a:rPr>
              <a:t>]</a:t>
            </a:r>
          </a:p>
        </p:txBody>
      </p:sp>
      <p:graphicFrame>
        <p:nvGraphicFramePr>
          <p:cNvPr id="38" name="Table 37">
            <a:extLst>
              <a:ext uri="{FF2B5EF4-FFF2-40B4-BE49-F238E27FC236}">
                <a16:creationId xmlns="" xmlns:a16="http://schemas.microsoft.com/office/drawing/2014/main" id="{30C7CE30-B8CE-ED25-640D-8D1A040C9347}"/>
              </a:ext>
            </a:extLst>
          </p:cNvPr>
          <p:cNvGraphicFramePr>
            <a:graphicFrameLocks noGrp="1"/>
          </p:cNvGraphicFramePr>
          <p:nvPr>
            <p:extLst>
              <p:ext uri="{D42A27DB-BD31-4B8C-83A1-F6EECF244321}">
                <p14:modId xmlns="" xmlns:p14="http://schemas.microsoft.com/office/powerpoint/2010/main" val="1883206904"/>
              </p:ext>
            </p:extLst>
          </p:nvPr>
        </p:nvGraphicFramePr>
        <p:xfrm>
          <a:off x="1548948" y="5341535"/>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sp>
        <p:nvSpPr>
          <p:cNvPr id="39" name="TextBox 38">
            <a:extLst>
              <a:ext uri="{FF2B5EF4-FFF2-40B4-BE49-F238E27FC236}">
                <a16:creationId xmlns="" xmlns:a16="http://schemas.microsoft.com/office/drawing/2014/main" id="{0946F542-4F1E-362E-6890-32087766B75F}"/>
              </a:ext>
            </a:extLst>
          </p:cNvPr>
          <p:cNvSpPr txBox="1"/>
          <p:nvPr/>
        </p:nvSpPr>
        <p:spPr>
          <a:xfrm>
            <a:off x="3066357" y="2187152"/>
            <a:ext cx="1434528" cy="584775"/>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a:t>
            </a:r>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=1 </a:t>
            </a:r>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=20</a:t>
            </a:r>
          </a:p>
        </p:txBody>
      </p:sp>
      <p:graphicFrame>
        <p:nvGraphicFramePr>
          <p:cNvPr id="42" name="Table 41">
            <a:extLst>
              <a:ext uri="{FF2B5EF4-FFF2-40B4-BE49-F238E27FC236}">
                <a16:creationId xmlns="" xmlns:a16="http://schemas.microsoft.com/office/drawing/2014/main" id="{EE67D43C-F9BD-6C95-5AD6-EA2CDF1FD28C}"/>
              </a:ext>
            </a:extLst>
          </p:cNvPr>
          <p:cNvGraphicFramePr>
            <a:graphicFrameLocks noGrp="1"/>
          </p:cNvGraphicFramePr>
          <p:nvPr>
            <p:extLst>
              <p:ext uri="{D42A27DB-BD31-4B8C-83A1-F6EECF244321}">
                <p14:modId xmlns="" xmlns:p14="http://schemas.microsoft.com/office/powerpoint/2010/main" val="1103830522"/>
              </p:ext>
            </p:extLst>
          </p:nvPr>
        </p:nvGraphicFramePr>
        <p:xfrm>
          <a:off x="1557180" y="4207745"/>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pSp>
        <p:nvGrpSpPr>
          <p:cNvPr id="49" name="Group 48">
            <a:extLst>
              <a:ext uri="{FF2B5EF4-FFF2-40B4-BE49-F238E27FC236}">
                <a16:creationId xmlns="" xmlns:a16="http://schemas.microsoft.com/office/drawing/2014/main" id="{11421113-CD04-C5C4-0B3F-F7C206EA7A24}"/>
              </a:ext>
            </a:extLst>
          </p:cNvPr>
          <p:cNvGrpSpPr/>
          <p:nvPr/>
        </p:nvGrpSpPr>
        <p:grpSpPr>
          <a:xfrm>
            <a:off x="3957646" y="4747678"/>
            <a:ext cx="4603348" cy="351715"/>
            <a:chOff x="2251676" y="4680817"/>
            <a:chExt cx="1791000" cy="330480"/>
          </a:xfrm>
        </p:grpSpPr>
        <p:grpSp>
          <p:nvGrpSpPr>
            <p:cNvPr id="47" name="Group 46">
              <a:extLst>
                <a:ext uri="{FF2B5EF4-FFF2-40B4-BE49-F238E27FC236}">
                  <a16:creationId xmlns="" xmlns:a16="http://schemas.microsoft.com/office/drawing/2014/main" id="{87CDA067-A978-81D9-13BE-F8F14A1ABDEE}"/>
                </a:ext>
              </a:extLst>
            </p:cNvPr>
            <p:cNvGrpSpPr/>
            <p:nvPr/>
          </p:nvGrpSpPr>
          <p:grpSpPr>
            <a:xfrm>
              <a:off x="2251676" y="4680817"/>
              <a:ext cx="1791000" cy="330480"/>
              <a:chOff x="2251676" y="4680817"/>
              <a:chExt cx="1791000" cy="330480"/>
            </a:xfrm>
          </p:grpSpPr>
          <mc:AlternateContent xmlns:mc="http://schemas.openxmlformats.org/markup-compatibility/2006">
            <mc:Choice xmlns="" xmlns:p14="http://schemas.microsoft.com/office/powerpoint/2010/main" Requires="p14">
              <p:contentPart p14:bwMode="auto" r:id="rId2">
                <p14:nvContentPartPr>
                  <p14:cNvPr id="44" name="Ink 43">
                    <a:extLst>
                      <a:ext uri="{FF2B5EF4-FFF2-40B4-BE49-F238E27FC236}">
                        <a16:creationId xmlns:a16="http://schemas.microsoft.com/office/drawing/2014/main" id="{ACE257F6-4372-0CF9-F9C1-FD8490D4F302}"/>
                      </a:ext>
                    </a:extLst>
                  </p14:cNvPr>
                  <p14:cNvContentPartPr/>
                  <p14:nvPr/>
                </p14:nvContentPartPr>
                <p14:xfrm>
                  <a:off x="2279036" y="4698817"/>
                  <a:ext cx="1763640" cy="312480"/>
                </p14:xfrm>
              </p:contentPart>
            </mc:Choice>
            <mc:Fallback>
              <p:pic>
                <p:nvPicPr>
                  <p:cNvPr id="44" name="Ink 43">
                    <a:extLst>
                      <a:ext uri="{FF2B5EF4-FFF2-40B4-BE49-F238E27FC236}">
                        <a16:creationId xmlns:p14="http://schemas.microsoft.com/office/powerpoint/2010/main" xmlns="" xmlns:a16="http://schemas.microsoft.com/office/drawing/2014/main" id="{ACE257F6-4372-0CF9-F9C1-FD8490D4F302}"/>
                      </a:ext>
                    </a:extLst>
                  </p:cNvPr>
                  <p:cNvPicPr/>
                  <p:nvPr/>
                </p:nvPicPr>
                <p:blipFill>
                  <a:blip r:embed="rId3"/>
                  <a:stretch>
                    <a:fillRect/>
                  </a:stretch>
                </p:blipFill>
                <p:spPr>
                  <a:xfrm>
                    <a:off x="2275534" y="4690701"/>
                    <a:ext cx="1770504" cy="329051"/>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45" name="Ink 44">
                    <a:extLst>
                      <a:ext uri="{FF2B5EF4-FFF2-40B4-BE49-F238E27FC236}">
                        <a16:creationId xmlns:a16="http://schemas.microsoft.com/office/drawing/2014/main" id="{FDA5A675-3A74-1C7B-8076-A1EF1869F179}"/>
                      </a:ext>
                    </a:extLst>
                  </p14:cNvPr>
                  <p14:cNvContentPartPr/>
                  <p14:nvPr/>
                </p14:nvContentPartPr>
                <p14:xfrm>
                  <a:off x="2267156" y="4680817"/>
                  <a:ext cx="120960" cy="360"/>
                </p14:xfrm>
              </p:contentPart>
            </mc:Choice>
            <mc:Fallback>
              <p:pic>
                <p:nvPicPr>
                  <p:cNvPr id="45" name="Ink 44">
                    <a:extLst>
                      <a:ext uri="{FF2B5EF4-FFF2-40B4-BE49-F238E27FC236}">
                        <a16:creationId xmlns:p14="http://schemas.microsoft.com/office/powerpoint/2010/main" xmlns="" xmlns:a16="http://schemas.microsoft.com/office/drawing/2014/main" id="{FDA5A675-3A74-1C7B-8076-A1EF1869F179}"/>
                      </a:ext>
                    </a:extLst>
                  </p:cNvPr>
                  <p:cNvPicPr/>
                  <p:nvPr/>
                </p:nvPicPr>
                <p:blipFill>
                  <a:blip r:embed="rId5"/>
                  <a:stretch>
                    <a:fillRect/>
                  </a:stretch>
                </p:blipFill>
                <p:spPr>
                  <a:xfrm>
                    <a:off x="2263652" y="4672177"/>
                    <a:ext cx="127828"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6">
                <p14:nvContentPartPr>
                  <p14:cNvPr id="46" name="Ink 45">
                    <a:extLst>
                      <a:ext uri="{FF2B5EF4-FFF2-40B4-BE49-F238E27FC236}">
                        <a16:creationId xmlns:a16="http://schemas.microsoft.com/office/drawing/2014/main" id="{9D708864-DDA1-B2E6-2EEA-EE28DE135972}"/>
                      </a:ext>
                    </a:extLst>
                  </p14:cNvPr>
                  <p14:cNvContentPartPr/>
                  <p14:nvPr/>
                </p14:nvContentPartPr>
                <p14:xfrm>
                  <a:off x="2251676" y="4680817"/>
                  <a:ext cx="38880" cy="123840"/>
                </p14:xfrm>
              </p:contentPart>
            </mc:Choice>
            <mc:Fallback>
              <p:pic>
                <p:nvPicPr>
                  <p:cNvPr id="46" name="Ink 45">
                    <a:extLst>
                      <a:ext uri="{FF2B5EF4-FFF2-40B4-BE49-F238E27FC236}">
                        <a16:creationId xmlns:p14="http://schemas.microsoft.com/office/powerpoint/2010/main" xmlns="" xmlns:a16="http://schemas.microsoft.com/office/drawing/2014/main" id="{9D708864-DDA1-B2E6-2EEA-EE28DE135972}"/>
                      </a:ext>
                    </a:extLst>
                  </p:cNvPr>
                  <p:cNvPicPr/>
                  <p:nvPr/>
                </p:nvPicPr>
                <p:blipFill>
                  <a:blip r:embed="rId7"/>
                  <a:stretch>
                    <a:fillRect/>
                  </a:stretch>
                </p:blipFill>
                <p:spPr>
                  <a:xfrm>
                    <a:off x="2248154" y="4672718"/>
                    <a:ext cx="45783" cy="140374"/>
                  </a:xfrm>
                  <a:prstGeom prst="rect">
                    <a:avLst/>
                  </a:prstGeom>
                </p:spPr>
              </p:pic>
            </mc:Fallback>
          </mc:AlternateContent>
        </p:grpSp>
        <mc:AlternateContent xmlns:mc="http://schemas.openxmlformats.org/markup-compatibility/2006">
          <mc:Choice xmlns="" xmlns:p14="http://schemas.microsoft.com/office/powerpoint/2010/main" Requires="p14">
            <p:contentPart p14:bwMode="auto" r:id="rId8">
              <p14:nvContentPartPr>
                <p14:cNvPr id="48" name="Ink 47">
                  <a:extLst>
                    <a:ext uri="{FF2B5EF4-FFF2-40B4-BE49-F238E27FC236}">
                      <a16:creationId xmlns:a16="http://schemas.microsoft.com/office/drawing/2014/main" id="{CDB92DA2-7003-A130-B0FD-9620BB6F293A}"/>
                    </a:ext>
                  </a:extLst>
                </p14:cNvPr>
                <p14:cNvContentPartPr/>
                <p14:nvPr/>
              </p14:nvContentPartPr>
              <p14:xfrm>
                <a:off x="3875276" y="4707457"/>
                <a:ext cx="154440" cy="149400"/>
              </p14:xfrm>
            </p:contentPart>
          </mc:Choice>
          <mc:Fallback>
            <p:pic>
              <p:nvPicPr>
                <p:cNvPr id="48" name="Ink 47">
                  <a:extLst>
                    <a:ext uri="{FF2B5EF4-FFF2-40B4-BE49-F238E27FC236}">
                      <a16:creationId xmlns:p14="http://schemas.microsoft.com/office/powerpoint/2010/main" xmlns="" xmlns:a16="http://schemas.microsoft.com/office/drawing/2014/main" id="{CDB92DA2-7003-A130-B0FD-9620BB6F293A}"/>
                    </a:ext>
                  </a:extLst>
                </p:cNvPr>
                <p:cNvPicPr/>
                <p:nvPr/>
              </p:nvPicPr>
              <p:blipFill>
                <a:blip r:embed="rId9"/>
                <a:stretch>
                  <a:fillRect/>
                </a:stretch>
              </p:blipFill>
              <p:spPr>
                <a:xfrm>
                  <a:off x="3871906" y="4699345"/>
                  <a:ext cx="161320" cy="165962"/>
                </a:xfrm>
                <a:prstGeom prst="rect">
                  <a:avLst/>
                </a:prstGeom>
              </p:spPr>
            </p:pic>
          </mc:Fallback>
        </mc:AlternateContent>
      </p:grpSp>
      <p:sp>
        <p:nvSpPr>
          <p:cNvPr id="50" name="TextBox 49">
            <a:extLst>
              <a:ext uri="{FF2B5EF4-FFF2-40B4-BE49-F238E27FC236}">
                <a16:creationId xmlns="" xmlns:a16="http://schemas.microsoft.com/office/drawing/2014/main" id="{BF5C7398-BD8B-05EC-CAD3-41C164DD1FE0}"/>
              </a:ext>
            </a:extLst>
          </p:cNvPr>
          <p:cNvSpPr txBox="1"/>
          <p:nvPr/>
        </p:nvSpPr>
        <p:spPr>
          <a:xfrm>
            <a:off x="2388116" y="6233184"/>
            <a:ext cx="7517956" cy="400110"/>
          </a:xfrm>
          <a:prstGeom prst="rect">
            <a:avLst/>
          </a:prstGeom>
          <a:noFill/>
        </p:spPr>
        <p:txBody>
          <a:bodyPr wrap="none" rtlCol="0">
            <a:spAutoFit/>
          </a:bodyPr>
          <a:lstStyle/>
          <a:p>
            <a:r>
              <a:rPr lang="en-US" sz="2000" dirty="0"/>
              <a:t>After </a:t>
            </a:r>
            <a:r>
              <a:rPr lang="en-US" sz="2000" b="1" dirty="0"/>
              <a:t>Second pass</a:t>
            </a:r>
            <a:r>
              <a:rPr lang="en-US" sz="2000" dirty="0"/>
              <a:t>, the lowest element </a:t>
            </a:r>
            <a:r>
              <a:rPr lang="en-US" sz="2000" b="1" dirty="0"/>
              <a:t>9</a:t>
            </a:r>
            <a:r>
              <a:rPr lang="en-US" sz="2000" dirty="0"/>
              <a:t> is placed in correct position. </a:t>
            </a:r>
          </a:p>
        </p:txBody>
      </p:sp>
    </p:spTree>
    <p:extLst>
      <p:ext uri="{BB962C8B-B14F-4D97-AF65-F5344CB8AC3E}">
        <p14:creationId xmlns="" xmlns:p14="http://schemas.microsoft.com/office/powerpoint/2010/main" val="135955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8" grpId="0" animBg="1"/>
      <p:bldP spid="20" grpId="0" animBg="1"/>
      <p:bldP spid="22" grpId="0" animBg="1"/>
      <p:bldP spid="24" grpId="0" animBg="1"/>
      <p:bldP spid="26" grpId="0" animBg="1"/>
      <p:bldP spid="29" grpId="0" animBg="1"/>
      <p:bldP spid="33" grpId="0" animBg="1"/>
      <p:bldP spid="35" grpId="0" animBg="1"/>
      <p:bldP spid="36" grpId="0"/>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A9B7130C-13F6-E6A9-4C15-D5872CF963BA}"/>
              </a:ext>
            </a:extLst>
          </p:cNvPr>
          <p:cNvGraphicFramePr>
            <a:graphicFrameLocks noGrp="1"/>
          </p:cNvGraphicFramePr>
          <p:nvPr>
            <p:extLst>
              <p:ext uri="{D42A27DB-BD31-4B8C-83A1-F6EECF244321}">
                <p14:modId xmlns="" xmlns:p14="http://schemas.microsoft.com/office/powerpoint/2010/main" val="4168507062"/>
              </p:ext>
            </p:extLst>
          </p:nvPr>
        </p:nvGraphicFramePr>
        <p:xfrm>
          <a:off x="1457739" y="1037666"/>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7" name="Table 6">
            <a:extLst>
              <a:ext uri="{FF2B5EF4-FFF2-40B4-BE49-F238E27FC236}">
                <a16:creationId xmlns="" xmlns:a16="http://schemas.microsoft.com/office/drawing/2014/main" id="{48726053-7921-5A49-13C0-5DB716CF3C90}"/>
              </a:ext>
            </a:extLst>
          </p:cNvPr>
          <p:cNvGraphicFramePr>
            <a:graphicFrameLocks noGrp="1"/>
          </p:cNvGraphicFramePr>
          <p:nvPr/>
        </p:nvGraphicFramePr>
        <p:xfrm>
          <a:off x="1437083" y="460094"/>
          <a:ext cx="9482710" cy="545196"/>
        </p:xfrm>
        <a:graphic>
          <a:graphicData uri="http://schemas.openxmlformats.org/drawingml/2006/table">
            <a:tbl>
              <a:tblPr firstRow="1" bandRow="1">
                <a:tableStyleId>{5C22544A-7EE6-4342-B048-85BDC9FD1C3A}</a:tableStyleId>
              </a:tblPr>
              <a:tblGrid>
                <a:gridCol w="1594835">
                  <a:extLst>
                    <a:ext uri="{9D8B030D-6E8A-4147-A177-3AD203B41FA5}">
                      <a16:colId xmlns="" xmlns:a16="http://schemas.microsoft.com/office/drawing/2014/main" val="3953093278"/>
                    </a:ext>
                  </a:extLst>
                </a:gridCol>
                <a:gridCol w="1553251">
                  <a:extLst>
                    <a:ext uri="{9D8B030D-6E8A-4147-A177-3AD203B41FA5}">
                      <a16:colId xmlns="" xmlns:a16="http://schemas.microsoft.com/office/drawing/2014/main" val="2317661486"/>
                    </a:ext>
                  </a:extLst>
                </a:gridCol>
                <a:gridCol w="1587382">
                  <a:extLst>
                    <a:ext uri="{9D8B030D-6E8A-4147-A177-3AD203B41FA5}">
                      <a16:colId xmlns="" xmlns:a16="http://schemas.microsoft.com/office/drawing/2014/main" val="1437534920"/>
                    </a:ext>
                  </a:extLst>
                </a:gridCol>
                <a:gridCol w="1600721">
                  <a:extLst>
                    <a:ext uri="{9D8B030D-6E8A-4147-A177-3AD203B41FA5}">
                      <a16:colId xmlns="" xmlns:a16="http://schemas.microsoft.com/office/drawing/2014/main" val="1720669042"/>
                    </a:ext>
                  </a:extLst>
                </a:gridCol>
                <a:gridCol w="1566069">
                  <a:extLst>
                    <a:ext uri="{9D8B030D-6E8A-4147-A177-3AD203B41FA5}">
                      <a16:colId xmlns="" xmlns:a16="http://schemas.microsoft.com/office/drawing/2014/main" val="51026932"/>
                    </a:ext>
                  </a:extLst>
                </a:gridCol>
                <a:gridCol w="1580452">
                  <a:extLst>
                    <a:ext uri="{9D8B030D-6E8A-4147-A177-3AD203B41FA5}">
                      <a16:colId xmlns="" xmlns:a16="http://schemas.microsoft.com/office/drawing/2014/main" val="1230974673"/>
                    </a:ext>
                  </a:extLst>
                </a:gridCol>
              </a:tblGrid>
              <a:tr h="545196">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0499894"/>
                  </a:ext>
                </a:extLst>
              </a:tr>
            </a:tbl>
          </a:graphicData>
        </a:graphic>
      </p:graphicFrame>
      <p:graphicFrame>
        <p:nvGraphicFramePr>
          <p:cNvPr id="9" name="Table 8">
            <a:extLst>
              <a:ext uri="{FF2B5EF4-FFF2-40B4-BE49-F238E27FC236}">
                <a16:creationId xmlns="" xmlns:a16="http://schemas.microsoft.com/office/drawing/2014/main" id="{F42DC71C-D4A1-45E3-D184-1CB50CF75250}"/>
              </a:ext>
            </a:extLst>
          </p:cNvPr>
          <p:cNvGraphicFramePr>
            <a:graphicFrameLocks noGrp="1"/>
          </p:cNvGraphicFramePr>
          <p:nvPr>
            <p:extLst>
              <p:ext uri="{D42A27DB-BD31-4B8C-83A1-F6EECF244321}">
                <p14:modId xmlns="" xmlns:p14="http://schemas.microsoft.com/office/powerpoint/2010/main" val="2162004409"/>
              </p:ext>
            </p:extLst>
          </p:nvPr>
        </p:nvGraphicFramePr>
        <p:xfrm>
          <a:off x="205423" y="472943"/>
          <a:ext cx="967409" cy="5312991"/>
        </p:xfrm>
        <a:graphic>
          <a:graphicData uri="http://schemas.openxmlformats.org/drawingml/2006/table">
            <a:tbl>
              <a:tblPr/>
              <a:tblGrid>
                <a:gridCol w="967409">
                  <a:extLst>
                    <a:ext uri="{9D8B030D-6E8A-4147-A177-3AD203B41FA5}">
                      <a16:colId xmlns="" xmlns:a16="http://schemas.microsoft.com/office/drawing/2014/main" val="713442397"/>
                    </a:ext>
                  </a:extLst>
                </a:gridCol>
              </a:tblGrid>
              <a:tr h="5312991">
                <a:tc>
                  <a:txBody>
                    <a:bodyPr/>
                    <a:lstStyle/>
                    <a:p>
                      <a:pPr algn="ctr"/>
                      <a:r>
                        <a:rPr lang="en-US" dirty="0"/>
                        <a:t>Pass-3</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sp>
        <p:nvSpPr>
          <p:cNvPr id="13" name="Arrow: Up 12">
            <a:extLst>
              <a:ext uri="{FF2B5EF4-FFF2-40B4-BE49-F238E27FC236}">
                <a16:creationId xmlns="" xmlns:a16="http://schemas.microsoft.com/office/drawing/2014/main" id="{020451A7-A3B6-948B-B946-1F955299B519}"/>
              </a:ext>
            </a:extLst>
          </p:cNvPr>
          <p:cNvSpPr/>
          <p:nvPr/>
        </p:nvSpPr>
        <p:spPr>
          <a:xfrm flipH="1">
            <a:off x="5252882" y="1475662"/>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66BBC1AF-3581-3156-95D2-D9E155E1C090}"/>
              </a:ext>
            </a:extLst>
          </p:cNvPr>
          <p:cNvSpPr txBox="1"/>
          <p:nvPr/>
        </p:nvSpPr>
        <p:spPr>
          <a:xfrm>
            <a:off x="4638343" y="2153566"/>
            <a:ext cx="1434528" cy="584775"/>
          </a:xfrm>
          <a:prstGeom prst="rect">
            <a:avLst/>
          </a:prstGeom>
          <a:solidFill>
            <a:srgbClr val="FFFF00"/>
          </a:solidFill>
        </p:spPr>
        <p:txBody>
          <a:bodyPr wrap="square" rtlCol="0">
            <a:spAutoFit/>
          </a:bodyPr>
          <a:lstStyle/>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=2</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=29</a:t>
            </a:r>
          </a:p>
        </p:txBody>
      </p:sp>
      <p:sp>
        <p:nvSpPr>
          <p:cNvPr id="16" name="Arrow: Up 15">
            <a:extLst>
              <a:ext uri="{FF2B5EF4-FFF2-40B4-BE49-F238E27FC236}">
                <a16:creationId xmlns="" xmlns:a16="http://schemas.microsoft.com/office/drawing/2014/main" id="{1DE053F0-0DED-F520-8161-0A72E043AF5C}"/>
              </a:ext>
            </a:extLst>
          </p:cNvPr>
          <p:cNvSpPr/>
          <p:nvPr/>
        </p:nvSpPr>
        <p:spPr>
          <a:xfrm flipH="1">
            <a:off x="6856400"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 xmlns:a16="http://schemas.microsoft.com/office/drawing/2014/main" id="{0724E224-61BF-1DB3-79C9-61483708378F}"/>
              </a:ext>
            </a:extLst>
          </p:cNvPr>
          <p:cNvSpPr txBox="1"/>
          <p:nvPr/>
        </p:nvSpPr>
        <p:spPr>
          <a:xfrm>
            <a:off x="6241861"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12&lt; 29?  </a:t>
            </a:r>
          </a:p>
          <a:p>
            <a:r>
              <a:rPr lang="en-US" sz="1600" b="1" dirty="0">
                <a:latin typeface="Cambria" panose="02040503050406030204" pitchFamily="18" charset="0"/>
                <a:ea typeface="Cambria" panose="02040503050406030204" pitchFamily="18" charset="0"/>
              </a:rPr>
              <a:t>           yes</a:t>
            </a:r>
          </a:p>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=3</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=12</a:t>
            </a:r>
          </a:p>
        </p:txBody>
      </p:sp>
      <p:sp>
        <p:nvSpPr>
          <p:cNvPr id="20" name="Arrow: Up 19">
            <a:extLst>
              <a:ext uri="{FF2B5EF4-FFF2-40B4-BE49-F238E27FC236}">
                <a16:creationId xmlns="" xmlns:a16="http://schemas.microsoft.com/office/drawing/2014/main" id="{8350DF81-46CA-024B-2FC0-004050EC45DB}"/>
              </a:ext>
            </a:extLst>
          </p:cNvPr>
          <p:cNvSpPr/>
          <p:nvPr/>
        </p:nvSpPr>
        <p:spPr>
          <a:xfrm flipH="1">
            <a:off x="8418513"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E08F5B9A-7409-3E15-0632-228170CB8391}"/>
              </a:ext>
            </a:extLst>
          </p:cNvPr>
          <p:cNvSpPr txBox="1"/>
          <p:nvPr/>
        </p:nvSpPr>
        <p:spPr>
          <a:xfrm>
            <a:off x="7803974"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12&lt;20 ?  </a:t>
            </a:r>
          </a:p>
          <a:p>
            <a:r>
              <a:rPr lang="en-US" sz="1600" b="1" dirty="0">
                <a:latin typeface="Cambria" panose="02040503050406030204" pitchFamily="18" charset="0"/>
                <a:ea typeface="Cambria" panose="02040503050406030204" pitchFamily="18" charset="0"/>
              </a:rPr>
              <a:t>            No</a:t>
            </a:r>
          </a:p>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=3</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=12</a:t>
            </a:r>
          </a:p>
        </p:txBody>
      </p:sp>
      <p:sp>
        <p:nvSpPr>
          <p:cNvPr id="24" name="Arrow: Up 23">
            <a:extLst>
              <a:ext uri="{FF2B5EF4-FFF2-40B4-BE49-F238E27FC236}">
                <a16:creationId xmlns="" xmlns:a16="http://schemas.microsoft.com/office/drawing/2014/main" id="{CD5BFF53-1FA7-6CA7-FA68-87E1F6EC9076}"/>
              </a:ext>
            </a:extLst>
          </p:cNvPr>
          <p:cNvSpPr/>
          <p:nvPr/>
        </p:nvSpPr>
        <p:spPr>
          <a:xfrm flipH="1">
            <a:off x="10058493"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2B6CFD2D-2296-9C83-3022-08D9F3E08D81}"/>
              </a:ext>
            </a:extLst>
          </p:cNvPr>
          <p:cNvSpPr txBox="1"/>
          <p:nvPr/>
        </p:nvSpPr>
        <p:spPr>
          <a:xfrm>
            <a:off x="9443954"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11&lt;12? </a:t>
            </a:r>
          </a:p>
          <a:p>
            <a:r>
              <a:rPr lang="en-US" sz="1600" b="1" dirty="0">
                <a:latin typeface="Cambria" panose="02040503050406030204" pitchFamily="18" charset="0"/>
                <a:ea typeface="Cambria" panose="02040503050406030204" pitchFamily="18" charset="0"/>
              </a:rPr>
              <a:t>       Yes         </a:t>
            </a:r>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=5</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=11</a:t>
            </a:r>
          </a:p>
        </p:txBody>
      </p:sp>
      <p:sp>
        <p:nvSpPr>
          <p:cNvPr id="29" name="TextBox 28">
            <a:extLst>
              <a:ext uri="{FF2B5EF4-FFF2-40B4-BE49-F238E27FC236}">
                <a16:creationId xmlns="" xmlns:a16="http://schemas.microsoft.com/office/drawing/2014/main" id="{930BC7AD-C58D-7B6A-CC5C-A003D8327EC8}"/>
              </a:ext>
            </a:extLst>
          </p:cNvPr>
          <p:cNvSpPr txBox="1"/>
          <p:nvPr/>
        </p:nvSpPr>
        <p:spPr>
          <a:xfrm>
            <a:off x="4623425" y="3336024"/>
            <a:ext cx="1464364" cy="1828800"/>
          </a:xfrm>
          <a:prstGeom prst="rect">
            <a:avLst/>
          </a:prstGeom>
          <a:solidFill>
            <a:schemeClr val="bg1"/>
          </a:solidFill>
        </p:spPr>
        <p:txBody>
          <a:bodyPr wrap="square" rtlCol="0">
            <a:spAutoFit/>
          </a:bodyPr>
          <a:lstStyle/>
          <a:p>
            <a:endParaRPr lang="en-US" dirty="0"/>
          </a:p>
        </p:txBody>
      </p:sp>
      <p:sp>
        <p:nvSpPr>
          <p:cNvPr id="33" name="TextBox 32">
            <a:extLst>
              <a:ext uri="{FF2B5EF4-FFF2-40B4-BE49-F238E27FC236}">
                <a16:creationId xmlns="" xmlns:a16="http://schemas.microsoft.com/office/drawing/2014/main" id="{ACC3F58A-5EE5-BAEA-B230-08D80F48FFE7}"/>
              </a:ext>
            </a:extLst>
          </p:cNvPr>
          <p:cNvSpPr txBox="1"/>
          <p:nvPr/>
        </p:nvSpPr>
        <p:spPr>
          <a:xfrm>
            <a:off x="7809399" y="1500699"/>
            <a:ext cx="1464364" cy="1828800"/>
          </a:xfrm>
          <a:prstGeom prst="rect">
            <a:avLst/>
          </a:prstGeom>
          <a:solidFill>
            <a:schemeClr val="bg1"/>
          </a:solidFill>
        </p:spPr>
        <p:txBody>
          <a:bodyPr wrap="square" rtlCol="0">
            <a:spAutoFit/>
          </a:bodyPr>
          <a:lstStyle/>
          <a:p>
            <a:endParaRPr lang="en-US" dirty="0"/>
          </a:p>
        </p:txBody>
      </p:sp>
      <p:sp>
        <p:nvSpPr>
          <p:cNvPr id="35" name="TextBox 34">
            <a:extLst>
              <a:ext uri="{FF2B5EF4-FFF2-40B4-BE49-F238E27FC236}">
                <a16:creationId xmlns="" xmlns:a16="http://schemas.microsoft.com/office/drawing/2014/main" id="{46E32DF2-2C16-74F8-9CAB-8B2CB88086AC}"/>
              </a:ext>
            </a:extLst>
          </p:cNvPr>
          <p:cNvSpPr txBox="1"/>
          <p:nvPr/>
        </p:nvSpPr>
        <p:spPr>
          <a:xfrm>
            <a:off x="6215777" y="1474830"/>
            <a:ext cx="1464364" cy="1828800"/>
          </a:xfrm>
          <a:prstGeom prst="rect">
            <a:avLst/>
          </a:prstGeom>
          <a:solidFill>
            <a:schemeClr val="bg1"/>
          </a:solidFill>
        </p:spPr>
        <p:txBody>
          <a:bodyPr wrap="square" rtlCol="0">
            <a:spAutoFit/>
          </a:bodyPr>
          <a:lstStyle/>
          <a:p>
            <a:endParaRPr lang="en-US" dirty="0"/>
          </a:p>
        </p:txBody>
      </p:sp>
      <p:sp>
        <p:nvSpPr>
          <p:cNvPr id="36" name="TextBox 35">
            <a:extLst>
              <a:ext uri="{FF2B5EF4-FFF2-40B4-BE49-F238E27FC236}">
                <a16:creationId xmlns="" xmlns:a16="http://schemas.microsoft.com/office/drawing/2014/main" id="{E829A0E6-138E-7D9A-1FB1-3FF2C511421A}"/>
              </a:ext>
            </a:extLst>
          </p:cNvPr>
          <p:cNvSpPr txBox="1"/>
          <p:nvPr/>
        </p:nvSpPr>
        <p:spPr>
          <a:xfrm>
            <a:off x="3511825" y="3644348"/>
            <a:ext cx="3487055"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Swap a[2] and a[</a:t>
            </a:r>
            <a:r>
              <a:rPr lang="en-US" sz="2000" dirty="0" err="1">
                <a:latin typeface="Cambria" panose="02040503050406030204" pitchFamily="18" charset="0"/>
                <a:ea typeface="Cambria" panose="02040503050406030204" pitchFamily="18" charset="0"/>
              </a:rPr>
              <a:t>minIndex</a:t>
            </a:r>
            <a:r>
              <a:rPr lang="en-US" sz="2000" dirty="0">
                <a:latin typeface="Cambria" panose="02040503050406030204" pitchFamily="18" charset="0"/>
                <a:ea typeface="Cambria" panose="02040503050406030204" pitchFamily="18" charset="0"/>
              </a:rPr>
              <a:t>]</a:t>
            </a:r>
          </a:p>
        </p:txBody>
      </p:sp>
      <p:graphicFrame>
        <p:nvGraphicFramePr>
          <p:cNvPr id="38" name="Table 37">
            <a:extLst>
              <a:ext uri="{FF2B5EF4-FFF2-40B4-BE49-F238E27FC236}">
                <a16:creationId xmlns="" xmlns:a16="http://schemas.microsoft.com/office/drawing/2014/main" id="{30C7CE30-B8CE-ED25-640D-8D1A040C9347}"/>
              </a:ext>
            </a:extLst>
          </p:cNvPr>
          <p:cNvGraphicFramePr>
            <a:graphicFrameLocks noGrp="1"/>
          </p:cNvGraphicFramePr>
          <p:nvPr>
            <p:extLst>
              <p:ext uri="{D42A27DB-BD31-4B8C-83A1-F6EECF244321}">
                <p14:modId xmlns="" xmlns:p14="http://schemas.microsoft.com/office/powerpoint/2010/main" val="1150683757"/>
              </p:ext>
            </p:extLst>
          </p:nvPr>
        </p:nvGraphicFramePr>
        <p:xfrm>
          <a:off x="1548948" y="5341535"/>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42" name="Table 41">
            <a:extLst>
              <a:ext uri="{FF2B5EF4-FFF2-40B4-BE49-F238E27FC236}">
                <a16:creationId xmlns="" xmlns:a16="http://schemas.microsoft.com/office/drawing/2014/main" id="{EE67D43C-F9BD-6C95-5AD6-EA2CDF1FD28C}"/>
              </a:ext>
            </a:extLst>
          </p:cNvPr>
          <p:cNvGraphicFramePr>
            <a:graphicFrameLocks noGrp="1"/>
          </p:cNvGraphicFramePr>
          <p:nvPr>
            <p:extLst>
              <p:ext uri="{D42A27DB-BD31-4B8C-83A1-F6EECF244321}">
                <p14:modId xmlns="" xmlns:p14="http://schemas.microsoft.com/office/powerpoint/2010/main" val="425293254"/>
              </p:ext>
            </p:extLst>
          </p:nvPr>
        </p:nvGraphicFramePr>
        <p:xfrm>
          <a:off x="1557180" y="4207745"/>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377074620"/>
                  </a:ext>
                </a:extLst>
              </a:tr>
            </a:tbl>
          </a:graphicData>
        </a:graphic>
      </p:graphicFrame>
      <p:grpSp>
        <p:nvGrpSpPr>
          <p:cNvPr id="49" name="Group 48">
            <a:extLst>
              <a:ext uri="{FF2B5EF4-FFF2-40B4-BE49-F238E27FC236}">
                <a16:creationId xmlns="" xmlns:a16="http://schemas.microsoft.com/office/drawing/2014/main" id="{11421113-CD04-C5C4-0B3F-F7C206EA7A24}"/>
              </a:ext>
            </a:extLst>
          </p:cNvPr>
          <p:cNvGrpSpPr/>
          <p:nvPr/>
        </p:nvGrpSpPr>
        <p:grpSpPr>
          <a:xfrm>
            <a:off x="5252882" y="4747678"/>
            <a:ext cx="4948092" cy="351715"/>
            <a:chOff x="2251676" y="4680817"/>
            <a:chExt cx="1791000" cy="330480"/>
          </a:xfrm>
        </p:grpSpPr>
        <p:grpSp>
          <p:nvGrpSpPr>
            <p:cNvPr id="47" name="Group 46">
              <a:extLst>
                <a:ext uri="{FF2B5EF4-FFF2-40B4-BE49-F238E27FC236}">
                  <a16:creationId xmlns="" xmlns:a16="http://schemas.microsoft.com/office/drawing/2014/main" id="{87CDA067-A978-81D9-13BE-F8F14A1ABDEE}"/>
                </a:ext>
              </a:extLst>
            </p:cNvPr>
            <p:cNvGrpSpPr/>
            <p:nvPr/>
          </p:nvGrpSpPr>
          <p:grpSpPr>
            <a:xfrm>
              <a:off x="2251676" y="4680817"/>
              <a:ext cx="1791000" cy="330480"/>
              <a:chOff x="2251676" y="4680817"/>
              <a:chExt cx="1791000" cy="330480"/>
            </a:xfrm>
          </p:grpSpPr>
          <mc:AlternateContent xmlns:mc="http://schemas.openxmlformats.org/markup-compatibility/2006">
            <mc:Choice xmlns="" xmlns:p14="http://schemas.microsoft.com/office/powerpoint/2010/main" Requires="p14">
              <p:contentPart p14:bwMode="auto" r:id="rId2">
                <p14:nvContentPartPr>
                  <p14:cNvPr id="44" name="Ink 43">
                    <a:extLst>
                      <a:ext uri="{FF2B5EF4-FFF2-40B4-BE49-F238E27FC236}">
                        <a16:creationId xmlns:a16="http://schemas.microsoft.com/office/drawing/2014/main" id="{ACE257F6-4372-0CF9-F9C1-FD8490D4F302}"/>
                      </a:ext>
                    </a:extLst>
                  </p14:cNvPr>
                  <p14:cNvContentPartPr/>
                  <p14:nvPr/>
                </p14:nvContentPartPr>
                <p14:xfrm>
                  <a:off x="2279036" y="4698817"/>
                  <a:ext cx="1763640" cy="312480"/>
                </p14:xfrm>
              </p:contentPart>
            </mc:Choice>
            <mc:Fallback>
              <p:pic>
                <p:nvPicPr>
                  <p:cNvPr id="44" name="Ink 43">
                    <a:extLst>
                      <a:ext uri="{FF2B5EF4-FFF2-40B4-BE49-F238E27FC236}">
                        <a16:creationId xmlns:p14="http://schemas.microsoft.com/office/powerpoint/2010/main" xmlns="" xmlns:a16="http://schemas.microsoft.com/office/drawing/2014/main" id="{ACE257F6-4372-0CF9-F9C1-FD8490D4F302}"/>
                      </a:ext>
                    </a:extLst>
                  </p:cNvPr>
                  <p:cNvPicPr/>
                  <p:nvPr/>
                </p:nvPicPr>
                <p:blipFill>
                  <a:blip r:embed="rId3"/>
                  <a:stretch>
                    <a:fillRect/>
                  </a:stretch>
                </p:blipFill>
                <p:spPr>
                  <a:xfrm>
                    <a:off x="2275778" y="4690701"/>
                    <a:ext cx="1770025" cy="329051"/>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45" name="Ink 44">
                    <a:extLst>
                      <a:ext uri="{FF2B5EF4-FFF2-40B4-BE49-F238E27FC236}">
                        <a16:creationId xmlns:a16="http://schemas.microsoft.com/office/drawing/2014/main" id="{FDA5A675-3A74-1C7B-8076-A1EF1869F179}"/>
                      </a:ext>
                    </a:extLst>
                  </p14:cNvPr>
                  <p14:cNvContentPartPr/>
                  <p14:nvPr/>
                </p14:nvContentPartPr>
                <p14:xfrm>
                  <a:off x="2267156" y="4680817"/>
                  <a:ext cx="120960" cy="360"/>
                </p14:xfrm>
              </p:contentPart>
            </mc:Choice>
            <mc:Fallback>
              <p:pic>
                <p:nvPicPr>
                  <p:cNvPr id="45" name="Ink 44">
                    <a:extLst>
                      <a:ext uri="{FF2B5EF4-FFF2-40B4-BE49-F238E27FC236}">
                        <a16:creationId xmlns:p14="http://schemas.microsoft.com/office/powerpoint/2010/main" xmlns="" xmlns:a16="http://schemas.microsoft.com/office/drawing/2014/main" id="{FDA5A675-3A74-1C7B-8076-A1EF1869F179}"/>
                      </a:ext>
                    </a:extLst>
                  </p:cNvPr>
                  <p:cNvPicPr/>
                  <p:nvPr/>
                </p:nvPicPr>
                <p:blipFill>
                  <a:blip r:embed="rId5"/>
                  <a:stretch>
                    <a:fillRect/>
                  </a:stretch>
                </p:blipFill>
                <p:spPr>
                  <a:xfrm>
                    <a:off x="2263897" y="4672177"/>
                    <a:ext cx="127347"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6">
                <p14:nvContentPartPr>
                  <p14:cNvPr id="46" name="Ink 45">
                    <a:extLst>
                      <a:ext uri="{FF2B5EF4-FFF2-40B4-BE49-F238E27FC236}">
                        <a16:creationId xmlns:a16="http://schemas.microsoft.com/office/drawing/2014/main" id="{9D708864-DDA1-B2E6-2EEA-EE28DE135972}"/>
                      </a:ext>
                    </a:extLst>
                  </p14:cNvPr>
                  <p14:cNvContentPartPr/>
                  <p14:nvPr/>
                </p14:nvContentPartPr>
                <p14:xfrm>
                  <a:off x="2251676" y="4680817"/>
                  <a:ext cx="38880" cy="123840"/>
                </p14:xfrm>
              </p:contentPart>
            </mc:Choice>
            <mc:Fallback>
              <p:pic>
                <p:nvPicPr>
                  <p:cNvPr id="46" name="Ink 45">
                    <a:extLst>
                      <a:ext uri="{FF2B5EF4-FFF2-40B4-BE49-F238E27FC236}">
                        <a16:creationId xmlns:p14="http://schemas.microsoft.com/office/powerpoint/2010/main" xmlns="" xmlns:a16="http://schemas.microsoft.com/office/drawing/2014/main" id="{9D708864-DDA1-B2E6-2EEA-EE28DE135972}"/>
                      </a:ext>
                    </a:extLst>
                  </p:cNvPr>
                  <p:cNvPicPr/>
                  <p:nvPr/>
                </p:nvPicPr>
                <p:blipFill>
                  <a:blip r:embed="rId7"/>
                  <a:stretch>
                    <a:fillRect/>
                  </a:stretch>
                </p:blipFill>
                <p:spPr>
                  <a:xfrm>
                    <a:off x="2248524" y="4672718"/>
                    <a:ext cx="45316" cy="140374"/>
                  </a:xfrm>
                  <a:prstGeom prst="rect">
                    <a:avLst/>
                  </a:prstGeom>
                </p:spPr>
              </p:pic>
            </mc:Fallback>
          </mc:AlternateContent>
        </p:grpSp>
        <mc:AlternateContent xmlns:mc="http://schemas.openxmlformats.org/markup-compatibility/2006">
          <mc:Choice xmlns="" xmlns:p14="http://schemas.microsoft.com/office/powerpoint/2010/main" Requires="p14">
            <p:contentPart p14:bwMode="auto" r:id="rId8">
              <p14:nvContentPartPr>
                <p14:cNvPr id="48" name="Ink 47">
                  <a:extLst>
                    <a:ext uri="{FF2B5EF4-FFF2-40B4-BE49-F238E27FC236}">
                      <a16:creationId xmlns:a16="http://schemas.microsoft.com/office/drawing/2014/main" id="{CDB92DA2-7003-A130-B0FD-9620BB6F293A}"/>
                    </a:ext>
                  </a:extLst>
                </p14:cNvPr>
                <p14:cNvContentPartPr/>
                <p14:nvPr/>
              </p14:nvContentPartPr>
              <p14:xfrm>
                <a:off x="3875276" y="4707457"/>
                <a:ext cx="154440" cy="149400"/>
              </p14:xfrm>
            </p:contentPart>
          </mc:Choice>
          <mc:Fallback>
            <p:pic>
              <p:nvPicPr>
                <p:cNvPr id="48" name="Ink 47">
                  <a:extLst>
                    <a:ext uri="{FF2B5EF4-FFF2-40B4-BE49-F238E27FC236}">
                      <a16:creationId xmlns:p14="http://schemas.microsoft.com/office/powerpoint/2010/main" xmlns="" xmlns:a16="http://schemas.microsoft.com/office/drawing/2014/main" id="{CDB92DA2-7003-A130-B0FD-9620BB6F293A}"/>
                    </a:ext>
                  </a:extLst>
                </p:cNvPr>
                <p:cNvPicPr/>
                <p:nvPr/>
              </p:nvPicPr>
              <p:blipFill>
                <a:blip r:embed="rId9"/>
                <a:stretch>
                  <a:fillRect/>
                </a:stretch>
              </p:blipFill>
              <p:spPr>
                <a:xfrm>
                  <a:off x="3872012" y="4699345"/>
                  <a:ext cx="160837" cy="165962"/>
                </a:xfrm>
                <a:prstGeom prst="rect">
                  <a:avLst/>
                </a:prstGeom>
              </p:spPr>
            </p:pic>
          </mc:Fallback>
        </mc:AlternateContent>
      </p:grpSp>
      <p:sp>
        <p:nvSpPr>
          <p:cNvPr id="50" name="TextBox 49">
            <a:extLst>
              <a:ext uri="{FF2B5EF4-FFF2-40B4-BE49-F238E27FC236}">
                <a16:creationId xmlns="" xmlns:a16="http://schemas.microsoft.com/office/drawing/2014/main" id="{BF5C7398-BD8B-05EC-CAD3-41C164DD1FE0}"/>
              </a:ext>
            </a:extLst>
          </p:cNvPr>
          <p:cNvSpPr txBox="1"/>
          <p:nvPr/>
        </p:nvSpPr>
        <p:spPr>
          <a:xfrm>
            <a:off x="2388116" y="6233184"/>
            <a:ext cx="7312515" cy="400110"/>
          </a:xfrm>
          <a:prstGeom prst="rect">
            <a:avLst/>
          </a:prstGeom>
          <a:noFill/>
        </p:spPr>
        <p:txBody>
          <a:bodyPr wrap="none" rtlCol="0">
            <a:spAutoFit/>
          </a:bodyPr>
          <a:lstStyle/>
          <a:p>
            <a:r>
              <a:rPr lang="en-US" sz="2000" dirty="0"/>
              <a:t>After </a:t>
            </a:r>
            <a:r>
              <a:rPr lang="en-US" sz="2000" b="1" dirty="0"/>
              <a:t>third pass</a:t>
            </a:r>
            <a:r>
              <a:rPr lang="en-US" sz="2000" dirty="0"/>
              <a:t>, the lowest element </a:t>
            </a:r>
            <a:r>
              <a:rPr lang="en-US" sz="2000" b="1" dirty="0"/>
              <a:t>11</a:t>
            </a:r>
            <a:r>
              <a:rPr lang="en-US" sz="2000" dirty="0"/>
              <a:t> is placed in correct position. </a:t>
            </a:r>
          </a:p>
        </p:txBody>
      </p:sp>
    </p:spTree>
    <p:extLst>
      <p:ext uri="{BB962C8B-B14F-4D97-AF65-F5344CB8AC3E}">
        <p14:creationId xmlns="" xmlns:p14="http://schemas.microsoft.com/office/powerpoint/2010/main" val="25169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P spid="26" grpId="0" animBg="1"/>
      <p:bldP spid="29" grpId="0" animBg="1"/>
      <p:bldP spid="33" grpId="0" animBg="1"/>
      <p:bldP spid="35" grpId="0" animBg="1"/>
      <p:bldP spid="36" grpId="0"/>
      <p:bldP spid="5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A9B7130C-13F6-E6A9-4C15-D5872CF963BA}"/>
              </a:ext>
            </a:extLst>
          </p:cNvPr>
          <p:cNvGraphicFramePr>
            <a:graphicFrameLocks noGrp="1"/>
          </p:cNvGraphicFramePr>
          <p:nvPr>
            <p:extLst>
              <p:ext uri="{D42A27DB-BD31-4B8C-83A1-F6EECF244321}">
                <p14:modId xmlns="" xmlns:p14="http://schemas.microsoft.com/office/powerpoint/2010/main" val="2142357064"/>
              </p:ext>
            </p:extLst>
          </p:nvPr>
        </p:nvGraphicFramePr>
        <p:xfrm>
          <a:off x="1457739" y="1037666"/>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7" name="Table 6">
            <a:extLst>
              <a:ext uri="{FF2B5EF4-FFF2-40B4-BE49-F238E27FC236}">
                <a16:creationId xmlns="" xmlns:a16="http://schemas.microsoft.com/office/drawing/2014/main" id="{48726053-7921-5A49-13C0-5DB716CF3C90}"/>
              </a:ext>
            </a:extLst>
          </p:cNvPr>
          <p:cNvGraphicFramePr>
            <a:graphicFrameLocks noGrp="1"/>
          </p:cNvGraphicFramePr>
          <p:nvPr/>
        </p:nvGraphicFramePr>
        <p:xfrm>
          <a:off x="1437083" y="460094"/>
          <a:ext cx="9482710" cy="545196"/>
        </p:xfrm>
        <a:graphic>
          <a:graphicData uri="http://schemas.openxmlformats.org/drawingml/2006/table">
            <a:tbl>
              <a:tblPr firstRow="1" bandRow="1">
                <a:tableStyleId>{5C22544A-7EE6-4342-B048-85BDC9FD1C3A}</a:tableStyleId>
              </a:tblPr>
              <a:tblGrid>
                <a:gridCol w="1594835">
                  <a:extLst>
                    <a:ext uri="{9D8B030D-6E8A-4147-A177-3AD203B41FA5}">
                      <a16:colId xmlns="" xmlns:a16="http://schemas.microsoft.com/office/drawing/2014/main" val="3953093278"/>
                    </a:ext>
                  </a:extLst>
                </a:gridCol>
                <a:gridCol w="1553251">
                  <a:extLst>
                    <a:ext uri="{9D8B030D-6E8A-4147-A177-3AD203B41FA5}">
                      <a16:colId xmlns="" xmlns:a16="http://schemas.microsoft.com/office/drawing/2014/main" val="2317661486"/>
                    </a:ext>
                  </a:extLst>
                </a:gridCol>
                <a:gridCol w="1587382">
                  <a:extLst>
                    <a:ext uri="{9D8B030D-6E8A-4147-A177-3AD203B41FA5}">
                      <a16:colId xmlns="" xmlns:a16="http://schemas.microsoft.com/office/drawing/2014/main" val="1437534920"/>
                    </a:ext>
                  </a:extLst>
                </a:gridCol>
                <a:gridCol w="1600721">
                  <a:extLst>
                    <a:ext uri="{9D8B030D-6E8A-4147-A177-3AD203B41FA5}">
                      <a16:colId xmlns="" xmlns:a16="http://schemas.microsoft.com/office/drawing/2014/main" val="1720669042"/>
                    </a:ext>
                  </a:extLst>
                </a:gridCol>
                <a:gridCol w="1566069">
                  <a:extLst>
                    <a:ext uri="{9D8B030D-6E8A-4147-A177-3AD203B41FA5}">
                      <a16:colId xmlns="" xmlns:a16="http://schemas.microsoft.com/office/drawing/2014/main" val="51026932"/>
                    </a:ext>
                  </a:extLst>
                </a:gridCol>
                <a:gridCol w="1580452">
                  <a:extLst>
                    <a:ext uri="{9D8B030D-6E8A-4147-A177-3AD203B41FA5}">
                      <a16:colId xmlns="" xmlns:a16="http://schemas.microsoft.com/office/drawing/2014/main" val="1230974673"/>
                    </a:ext>
                  </a:extLst>
                </a:gridCol>
              </a:tblGrid>
              <a:tr h="545196">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0499894"/>
                  </a:ext>
                </a:extLst>
              </a:tr>
            </a:tbl>
          </a:graphicData>
        </a:graphic>
      </p:graphicFrame>
      <p:graphicFrame>
        <p:nvGraphicFramePr>
          <p:cNvPr id="9" name="Table 8">
            <a:extLst>
              <a:ext uri="{FF2B5EF4-FFF2-40B4-BE49-F238E27FC236}">
                <a16:creationId xmlns="" xmlns:a16="http://schemas.microsoft.com/office/drawing/2014/main" id="{F42DC71C-D4A1-45E3-D184-1CB50CF75250}"/>
              </a:ext>
            </a:extLst>
          </p:cNvPr>
          <p:cNvGraphicFramePr>
            <a:graphicFrameLocks noGrp="1"/>
          </p:cNvGraphicFramePr>
          <p:nvPr>
            <p:extLst>
              <p:ext uri="{D42A27DB-BD31-4B8C-83A1-F6EECF244321}">
                <p14:modId xmlns="" xmlns:p14="http://schemas.microsoft.com/office/powerpoint/2010/main" val="2811856233"/>
              </p:ext>
            </p:extLst>
          </p:nvPr>
        </p:nvGraphicFramePr>
        <p:xfrm>
          <a:off x="205423" y="472943"/>
          <a:ext cx="967409" cy="5312991"/>
        </p:xfrm>
        <a:graphic>
          <a:graphicData uri="http://schemas.openxmlformats.org/drawingml/2006/table">
            <a:tbl>
              <a:tblPr/>
              <a:tblGrid>
                <a:gridCol w="967409">
                  <a:extLst>
                    <a:ext uri="{9D8B030D-6E8A-4147-A177-3AD203B41FA5}">
                      <a16:colId xmlns="" xmlns:a16="http://schemas.microsoft.com/office/drawing/2014/main" val="713442397"/>
                    </a:ext>
                  </a:extLst>
                </a:gridCol>
              </a:tblGrid>
              <a:tr h="5312991">
                <a:tc>
                  <a:txBody>
                    <a:bodyPr/>
                    <a:lstStyle/>
                    <a:p>
                      <a:pPr algn="ctr"/>
                      <a:r>
                        <a:rPr lang="en-US" dirty="0"/>
                        <a:t>Pass-4</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sp>
        <p:nvSpPr>
          <p:cNvPr id="14" name="TextBox 13">
            <a:extLst>
              <a:ext uri="{FF2B5EF4-FFF2-40B4-BE49-F238E27FC236}">
                <a16:creationId xmlns="" xmlns:a16="http://schemas.microsoft.com/office/drawing/2014/main" id="{66BBC1AF-3581-3156-95D2-D9E155E1C090}"/>
              </a:ext>
            </a:extLst>
          </p:cNvPr>
          <p:cNvSpPr txBox="1"/>
          <p:nvPr/>
        </p:nvSpPr>
        <p:spPr>
          <a:xfrm>
            <a:off x="6301980" y="2171456"/>
            <a:ext cx="1434528" cy="584775"/>
          </a:xfrm>
          <a:prstGeom prst="rect">
            <a:avLst/>
          </a:prstGeom>
          <a:solidFill>
            <a:srgbClr val="FFFF00"/>
          </a:solidFill>
        </p:spPr>
        <p:txBody>
          <a:bodyPr wrap="square" rtlCol="0">
            <a:spAutoFit/>
          </a:bodyPr>
          <a:lstStyle/>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=3</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=12</a:t>
            </a:r>
          </a:p>
        </p:txBody>
      </p:sp>
      <p:sp>
        <p:nvSpPr>
          <p:cNvPr id="16" name="Arrow: Up 15">
            <a:extLst>
              <a:ext uri="{FF2B5EF4-FFF2-40B4-BE49-F238E27FC236}">
                <a16:creationId xmlns="" xmlns:a16="http://schemas.microsoft.com/office/drawing/2014/main" id="{1DE053F0-0DED-F520-8161-0A72E043AF5C}"/>
              </a:ext>
            </a:extLst>
          </p:cNvPr>
          <p:cNvSpPr/>
          <p:nvPr/>
        </p:nvSpPr>
        <p:spPr>
          <a:xfrm flipH="1">
            <a:off x="6856400"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 xmlns:a16="http://schemas.microsoft.com/office/drawing/2014/main" id="{8350DF81-46CA-024B-2FC0-004050EC45DB}"/>
              </a:ext>
            </a:extLst>
          </p:cNvPr>
          <p:cNvSpPr/>
          <p:nvPr/>
        </p:nvSpPr>
        <p:spPr>
          <a:xfrm flipH="1">
            <a:off x="8418513"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E08F5B9A-7409-3E15-0632-228170CB8391}"/>
              </a:ext>
            </a:extLst>
          </p:cNvPr>
          <p:cNvSpPr txBox="1"/>
          <p:nvPr/>
        </p:nvSpPr>
        <p:spPr>
          <a:xfrm>
            <a:off x="7803974"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12&lt;20 ?  </a:t>
            </a:r>
          </a:p>
          <a:p>
            <a:r>
              <a:rPr lang="en-US" sz="1600" b="1" dirty="0">
                <a:latin typeface="Cambria" panose="02040503050406030204" pitchFamily="18" charset="0"/>
                <a:ea typeface="Cambria" panose="02040503050406030204" pitchFamily="18" charset="0"/>
              </a:rPr>
              <a:t>            No</a:t>
            </a:r>
          </a:p>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=3</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=12</a:t>
            </a:r>
          </a:p>
        </p:txBody>
      </p:sp>
      <p:sp>
        <p:nvSpPr>
          <p:cNvPr id="24" name="Arrow: Up 23">
            <a:extLst>
              <a:ext uri="{FF2B5EF4-FFF2-40B4-BE49-F238E27FC236}">
                <a16:creationId xmlns="" xmlns:a16="http://schemas.microsoft.com/office/drawing/2014/main" id="{CD5BFF53-1FA7-6CA7-FA68-87E1F6EC9076}"/>
              </a:ext>
            </a:extLst>
          </p:cNvPr>
          <p:cNvSpPr/>
          <p:nvPr/>
        </p:nvSpPr>
        <p:spPr>
          <a:xfrm flipH="1">
            <a:off x="10058493"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2B6CFD2D-2296-9C83-3022-08D9F3E08D81}"/>
              </a:ext>
            </a:extLst>
          </p:cNvPr>
          <p:cNvSpPr txBox="1"/>
          <p:nvPr/>
        </p:nvSpPr>
        <p:spPr>
          <a:xfrm>
            <a:off x="9443954"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29&lt;12? </a:t>
            </a:r>
          </a:p>
          <a:p>
            <a:r>
              <a:rPr lang="en-US" sz="1600" b="1" dirty="0">
                <a:latin typeface="Cambria" panose="02040503050406030204" pitchFamily="18" charset="0"/>
                <a:ea typeface="Cambria" panose="02040503050406030204" pitchFamily="18" charset="0"/>
              </a:rPr>
              <a:t>       No         </a:t>
            </a:r>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=3</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=12</a:t>
            </a:r>
          </a:p>
        </p:txBody>
      </p:sp>
      <p:sp>
        <p:nvSpPr>
          <p:cNvPr id="29" name="TextBox 28">
            <a:extLst>
              <a:ext uri="{FF2B5EF4-FFF2-40B4-BE49-F238E27FC236}">
                <a16:creationId xmlns="" xmlns:a16="http://schemas.microsoft.com/office/drawing/2014/main" id="{930BC7AD-C58D-7B6A-CC5C-A003D8327EC8}"/>
              </a:ext>
            </a:extLst>
          </p:cNvPr>
          <p:cNvSpPr txBox="1"/>
          <p:nvPr/>
        </p:nvSpPr>
        <p:spPr>
          <a:xfrm>
            <a:off x="4623425" y="3336024"/>
            <a:ext cx="1464364" cy="1828800"/>
          </a:xfrm>
          <a:prstGeom prst="rect">
            <a:avLst/>
          </a:prstGeom>
          <a:solidFill>
            <a:schemeClr val="bg1"/>
          </a:solidFill>
        </p:spPr>
        <p:txBody>
          <a:bodyPr wrap="square" rtlCol="0">
            <a:spAutoFit/>
          </a:bodyPr>
          <a:lstStyle/>
          <a:p>
            <a:endParaRPr lang="en-US" dirty="0"/>
          </a:p>
        </p:txBody>
      </p:sp>
      <p:sp>
        <p:nvSpPr>
          <p:cNvPr id="33" name="TextBox 32">
            <a:extLst>
              <a:ext uri="{FF2B5EF4-FFF2-40B4-BE49-F238E27FC236}">
                <a16:creationId xmlns="" xmlns:a16="http://schemas.microsoft.com/office/drawing/2014/main" id="{ACC3F58A-5EE5-BAEA-B230-08D80F48FFE7}"/>
              </a:ext>
            </a:extLst>
          </p:cNvPr>
          <p:cNvSpPr txBox="1"/>
          <p:nvPr/>
        </p:nvSpPr>
        <p:spPr>
          <a:xfrm>
            <a:off x="7782217" y="1476005"/>
            <a:ext cx="1464364" cy="1828800"/>
          </a:xfrm>
          <a:prstGeom prst="rect">
            <a:avLst/>
          </a:prstGeom>
          <a:solidFill>
            <a:schemeClr val="bg1"/>
          </a:solidFill>
        </p:spPr>
        <p:txBody>
          <a:bodyPr wrap="square" rtlCol="0">
            <a:spAutoFit/>
          </a:bodyPr>
          <a:lstStyle/>
          <a:p>
            <a:endParaRPr lang="en-US" dirty="0"/>
          </a:p>
        </p:txBody>
      </p:sp>
      <p:sp>
        <p:nvSpPr>
          <p:cNvPr id="36" name="TextBox 35">
            <a:extLst>
              <a:ext uri="{FF2B5EF4-FFF2-40B4-BE49-F238E27FC236}">
                <a16:creationId xmlns="" xmlns:a16="http://schemas.microsoft.com/office/drawing/2014/main" id="{E829A0E6-138E-7D9A-1FB1-3FF2C511421A}"/>
              </a:ext>
            </a:extLst>
          </p:cNvPr>
          <p:cNvSpPr txBox="1"/>
          <p:nvPr/>
        </p:nvSpPr>
        <p:spPr>
          <a:xfrm>
            <a:off x="3511825" y="3644348"/>
            <a:ext cx="3487055"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Swap a[3] and a[</a:t>
            </a:r>
            <a:r>
              <a:rPr lang="en-US" sz="2000" dirty="0" err="1">
                <a:latin typeface="Cambria" panose="02040503050406030204" pitchFamily="18" charset="0"/>
                <a:ea typeface="Cambria" panose="02040503050406030204" pitchFamily="18" charset="0"/>
              </a:rPr>
              <a:t>minIndex</a:t>
            </a:r>
            <a:r>
              <a:rPr lang="en-US" sz="2000" dirty="0">
                <a:latin typeface="Cambria" panose="02040503050406030204" pitchFamily="18" charset="0"/>
                <a:ea typeface="Cambria" panose="02040503050406030204" pitchFamily="18" charset="0"/>
              </a:rPr>
              <a:t>]</a:t>
            </a:r>
          </a:p>
        </p:txBody>
      </p:sp>
      <p:graphicFrame>
        <p:nvGraphicFramePr>
          <p:cNvPr id="38" name="Table 37">
            <a:extLst>
              <a:ext uri="{FF2B5EF4-FFF2-40B4-BE49-F238E27FC236}">
                <a16:creationId xmlns="" xmlns:a16="http://schemas.microsoft.com/office/drawing/2014/main" id="{30C7CE30-B8CE-ED25-640D-8D1A040C9347}"/>
              </a:ext>
            </a:extLst>
          </p:cNvPr>
          <p:cNvGraphicFramePr>
            <a:graphicFrameLocks noGrp="1"/>
          </p:cNvGraphicFramePr>
          <p:nvPr>
            <p:extLst>
              <p:ext uri="{D42A27DB-BD31-4B8C-83A1-F6EECF244321}">
                <p14:modId xmlns="" xmlns:p14="http://schemas.microsoft.com/office/powerpoint/2010/main" val="1423438157"/>
              </p:ext>
            </p:extLst>
          </p:nvPr>
        </p:nvGraphicFramePr>
        <p:xfrm>
          <a:off x="1548948" y="5341535"/>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42" name="Table 41">
            <a:extLst>
              <a:ext uri="{FF2B5EF4-FFF2-40B4-BE49-F238E27FC236}">
                <a16:creationId xmlns="" xmlns:a16="http://schemas.microsoft.com/office/drawing/2014/main" id="{EE67D43C-F9BD-6C95-5AD6-EA2CDF1FD28C}"/>
              </a:ext>
            </a:extLst>
          </p:cNvPr>
          <p:cNvGraphicFramePr>
            <a:graphicFrameLocks noGrp="1"/>
          </p:cNvGraphicFramePr>
          <p:nvPr>
            <p:extLst>
              <p:ext uri="{D42A27DB-BD31-4B8C-83A1-F6EECF244321}">
                <p14:modId xmlns="" xmlns:p14="http://schemas.microsoft.com/office/powerpoint/2010/main" val="3858251818"/>
              </p:ext>
            </p:extLst>
          </p:nvPr>
        </p:nvGraphicFramePr>
        <p:xfrm>
          <a:off x="1557180" y="4207745"/>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377074620"/>
                  </a:ext>
                </a:extLst>
              </a:tr>
            </a:tbl>
          </a:graphicData>
        </a:graphic>
      </p:graphicFrame>
      <p:grpSp>
        <p:nvGrpSpPr>
          <p:cNvPr id="49" name="Group 48">
            <a:extLst>
              <a:ext uri="{FF2B5EF4-FFF2-40B4-BE49-F238E27FC236}">
                <a16:creationId xmlns="" xmlns:a16="http://schemas.microsoft.com/office/drawing/2014/main" id="{11421113-CD04-C5C4-0B3F-F7C206EA7A24}"/>
              </a:ext>
            </a:extLst>
          </p:cNvPr>
          <p:cNvGrpSpPr/>
          <p:nvPr/>
        </p:nvGrpSpPr>
        <p:grpSpPr>
          <a:xfrm>
            <a:off x="6564574" y="4747678"/>
            <a:ext cx="1050878" cy="351716"/>
            <a:chOff x="2251676" y="4680817"/>
            <a:chExt cx="1791000" cy="330480"/>
          </a:xfrm>
        </p:grpSpPr>
        <p:grpSp>
          <p:nvGrpSpPr>
            <p:cNvPr id="47" name="Group 46">
              <a:extLst>
                <a:ext uri="{FF2B5EF4-FFF2-40B4-BE49-F238E27FC236}">
                  <a16:creationId xmlns="" xmlns:a16="http://schemas.microsoft.com/office/drawing/2014/main" id="{87CDA067-A978-81D9-13BE-F8F14A1ABDEE}"/>
                </a:ext>
              </a:extLst>
            </p:cNvPr>
            <p:cNvGrpSpPr/>
            <p:nvPr/>
          </p:nvGrpSpPr>
          <p:grpSpPr>
            <a:xfrm>
              <a:off x="2251676" y="4680817"/>
              <a:ext cx="1791000" cy="330480"/>
              <a:chOff x="2251676" y="4680817"/>
              <a:chExt cx="1791000" cy="330480"/>
            </a:xfrm>
          </p:grpSpPr>
          <mc:AlternateContent xmlns:mc="http://schemas.openxmlformats.org/markup-compatibility/2006">
            <mc:Choice xmlns="" xmlns:p14="http://schemas.microsoft.com/office/powerpoint/2010/main" Requires="p14">
              <p:contentPart p14:bwMode="auto" r:id="rId2">
                <p14:nvContentPartPr>
                  <p14:cNvPr id="44" name="Ink 43">
                    <a:extLst>
                      <a:ext uri="{FF2B5EF4-FFF2-40B4-BE49-F238E27FC236}">
                        <a16:creationId xmlns:a16="http://schemas.microsoft.com/office/drawing/2014/main" id="{ACE257F6-4372-0CF9-F9C1-FD8490D4F302}"/>
                      </a:ext>
                    </a:extLst>
                  </p14:cNvPr>
                  <p14:cNvContentPartPr/>
                  <p14:nvPr/>
                </p14:nvContentPartPr>
                <p14:xfrm>
                  <a:off x="2279036" y="4698817"/>
                  <a:ext cx="1763640" cy="312480"/>
                </p14:xfrm>
              </p:contentPart>
            </mc:Choice>
            <mc:Fallback>
              <p:pic>
                <p:nvPicPr>
                  <p:cNvPr id="44" name="Ink 43">
                    <a:extLst>
                      <a:ext uri="{FF2B5EF4-FFF2-40B4-BE49-F238E27FC236}">
                        <a16:creationId xmlns:p14="http://schemas.microsoft.com/office/powerpoint/2010/main" xmlns="" xmlns:a16="http://schemas.microsoft.com/office/drawing/2014/main" id="{ACE257F6-4372-0CF9-F9C1-FD8490D4F302}"/>
                      </a:ext>
                    </a:extLst>
                  </p:cNvPr>
                  <p:cNvPicPr/>
                  <p:nvPr/>
                </p:nvPicPr>
                <p:blipFill>
                  <a:blip r:embed="rId3"/>
                  <a:stretch>
                    <a:fillRect/>
                  </a:stretch>
                </p:blipFill>
                <p:spPr>
                  <a:xfrm>
                    <a:off x="2263700" y="4690701"/>
                    <a:ext cx="1793699" cy="329051"/>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45" name="Ink 44">
                    <a:extLst>
                      <a:ext uri="{FF2B5EF4-FFF2-40B4-BE49-F238E27FC236}">
                        <a16:creationId xmlns:a16="http://schemas.microsoft.com/office/drawing/2014/main" id="{FDA5A675-3A74-1C7B-8076-A1EF1869F179}"/>
                      </a:ext>
                    </a:extLst>
                  </p14:cNvPr>
                  <p14:cNvContentPartPr/>
                  <p14:nvPr/>
                </p14:nvContentPartPr>
                <p14:xfrm>
                  <a:off x="2267156" y="4680817"/>
                  <a:ext cx="120960" cy="360"/>
                </p14:xfrm>
              </p:contentPart>
            </mc:Choice>
            <mc:Fallback>
              <p:pic>
                <p:nvPicPr>
                  <p:cNvPr id="45" name="Ink 44">
                    <a:extLst>
                      <a:ext uri="{FF2B5EF4-FFF2-40B4-BE49-F238E27FC236}">
                        <a16:creationId xmlns:p14="http://schemas.microsoft.com/office/powerpoint/2010/main" xmlns="" xmlns:a16="http://schemas.microsoft.com/office/drawing/2014/main" id="{FDA5A675-3A74-1C7B-8076-A1EF1869F179}"/>
                      </a:ext>
                    </a:extLst>
                  </p:cNvPr>
                  <p:cNvPicPr/>
                  <p:nvPr/>
                </p:nvPicPr>
                <p:blipFill>
                  <a:blip r:embed="rId5"/>
                  <a:stretch>
                    <a:fillRect/>
                  </a:stretch>
                </p:blipFill>
                <p:spPr>
                  <a:xfrm>
                    <a:off x="2251883" y="4672177"/>
                    <a:ext cx="150895"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6">
                <p14:nvContentPartPr>
                  <p14:cNvPr id="46" name="Ink 45">
                    <a:extLst>
                      <a:ext uri="{FF2B5EF4-FFF2-40B4-BE49-F238E27FC236}">
                        <a16:creationId xmlns:a16="http://schemas.microsoft.com/office/drawing/2014/main" id="{9D708864-DDA1-B2E6-2EEA-EE28DE135972}"/>
                      </a:ext>
                    </a:extLst>
                  </p14:cNvPr>
                  <p14:cNvContentPartPr/>
                  <p14:nvPr/>
                </p14:nvContentPartPr>
                <p14:xfrm>
                  <a:off x="2251676" y="4680817"/>
                  <a:ext cx="38880" cy="123840"/>
                </p14:xfrm>
              </p:contentPart>
            </mc:Choice>
            <mc:Fallback>
              <p:pic>
                <p:nvPicPr>
                  <p:cNvPr id="46" name="Ink 45">
                    <a:extLst>
                      <a:ext uri="{FF2B5EF4-FFF2-40B4-BE49-F238E27FC236}">
                        <a16:creationId xmlns:p14="http://schemas.microsoft.com/office/powerpoint/2010/main" xmlns="" xmlns:a16="http://schemas.microsoft.com/office/drawing/2014/main" id="{9D708864-DDA1-B2E6-2EEA-EE28DE135972}"/>
                      </a:ext>
                    </a:extLst>
                  </p:cNvPr>
                  <p:cNvPicPr/>
                  <p:nvPr/>
                </p:nvPicPr>
                <p:blipFill>
                  <a:blip r:embed="rId7"/>
                  <a:stretch>
                    <a:fillRect/>
                  </a:stretch>
                </p:blipFill>
                <p:spPr>
                  <a:xfrm>
                    <a:off x="2236488" y="4672718"/>
                    <a:ext cx="68648" cy="140374"/>
                  </a:xfrm>
                  <a:prstGeom prst="rect">
                    <a:avLst/>
                  </a:prstGeom>
                </p:spPr>
              </p:pic>
            </mc:Fallback>
          </mc:AlternateContent>
        </p:grpSp>
        <mc:AlternateContent xmlns:mc="http://schemas.openxmlformats.org/markup-compatibility/2006">
          <mc:Choice xmlns="" xmlns:p14="http://schemas.microsoft.com/office/powerpoint/2010/main" Requires="p14">
            <p:contentPart p14:bwMode="auto" r:id="rId8">
              <p14:nvContentPartPr>
                <p14:cNvPr id="48" name="Ink 47">
                  <a:extLst>
                    <a:ext uri="{FF2B5EF4-FFF2-40B4-BE49-F238E27FC236}">
                      <a16:creationId xmlns:a16="http://schemas.microsoft.com/office/drawing/2014/main" id="{CDB92DA2-7003-A130-B0FD-9620BB6F293A}"/>
                    </a:ext>
                  </a:extLst>
                </p14:cNvPr>
                <p14:cNvContentPartPr/>
                <p14:nvPr/>
              </p14:nvContentPartPr>
              <p14:xfrm>
                <a:off x="3875276" y="4707457"/>
                <a:ext cx="154440" cy="149400"/>
              </p14:xfrm>
            </p:contentPart>
          </mc:Choice>
          <mc:Fallback>
            <p:pic>
              <p:nvPicPr>
                <p:cNvPr id="48" name="Ink 47">
                  <a:extLst>
                    <a:ext uri="{FF2B5EF4-FFF2-40B4-BE49-F238E27FC236}">
                      <a16:creationId xmlns:p14="http://schemas.microsoft.com/office/powerpoint/2010/main" xmlns="" xmlns:a16="http://schemas.microsoft.com/office/drawing/2014/main" id="{CDB92DA2-7003-A130-B0FD-9620BB6F293A}"/>
                    </a:ext>
                  </a:extLst>
                </p:cNvPr>
                <p:cNvPicPr/>
                <p:nvPr/>
              </p:nvPicPr>
              <p:blipFill>
                <a:blip r:embed="rId9"/>
                <a:stretch>
                  <a:fillRect/>
                </a:stretch>
              </p:blipFill>
              <p:spPr>
                <a:xfrm>
                  <a:off x="3859955" y="4699345"/>
                  <a:ext cx="184470" cy="165962"/>
                </a:xfrm>
                <a:prstGeom prst="rect">
                  <a:avLst/>
                </a:prstGeom>
              </p:spPr>
            </p:pic>
          </mc:Fallback>
        </mc:AlternateContent>
      </p:grpSp>
      <p:sp>
        <p:nvSpPr>
          <p:cNvPr id="50" name="TextBox 49">
            <a:extLst>
              <a:ext uri="{FF2B5EF4-FFF2-40B4-BE49-F238E27FC236}">
                <a16:creationId xmlns="" xmlns:a16="http://schemas.microsoft.com/office/drawing/2014/main" id="{BF5C7398-BD8B-05EC-CAD3-41C164DD1FE0}"/>
              </a:ext>
            </a:extLst>
          </p:cNvPr>
          <p:cNvSpPr txBox="1"/>
          <p:nvPr/>
        </p:nvSpPr>
        <p:spPr>
          <a:xfrm>
            <a:off x="2388116" y="6233184"/>
            <a:ext cx="7469545" cy="400110"/>
          </a:xfrm>
          <a:prstGeom prst="rect">
            <a:avLst/>
          </a:prstGeom>
          <a:noFill/>
        </p:spPr>
        <p:txBody>
          <a:bodyPr wrap="none" rtlCol="0">
            <a:spAutoFit/>
          </a:bodyPr>
          <a:lstStyle/>
          <a:p>
            <a:r>
              <a:rPr lang="en-US" sz="2000" dirty="0"/>
              <a:t>After</a:t>
            </a:r>
            <a:r>
              <a:rPr lang="en-US" sz="2000" b="1" dirty="0"/>
              <a:t> fourth pass</a:t>
            </a:r>
            <a:r>
              <a:rPr lang="en-US" sz="2000" dirty="0"/>
              <a:t>, the lowest element </a:t>
            </a:r>
            <a:r>
              <a:rPr lang="en-US" sz="2000" b="1" dirty="0"/>
              <a:t>12</a:t>
            </a:r>
            <a:r>
              <a:rPr lang="en-US" sz="2000" dirty="0"/>
              <a:t> is placed in correct position. </a:t>
            </a:r>
          </a:p>
        </p:txBody>
      </p:sp>
    </p:spTree>
    <p:extLst>
      <p:ext uri="{BB962C8B-B14F-4D97-AF65-F5344CB8AC3E}">
        <p14:creationId xmlns="" xmlns:p14="http://schemas.microsoft.com/office/powerpoint/2010/main" val="38813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animBg="1"/>
      <p:bldP spid="26" grpId="0" animBg="1"/>
      <p:bldP spid="29" grpId="0" animBg="1"/>
      <p:bldP spid="33" grpId="0" animBg="1"/>
      <p:bldP spid="36" grpId="0"/>
      <p:bldP spid="5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A9B7130C-13F6-E6A9-4C15-D5872CF963BA}"/>
              </a:ext>
            </a:extLst>
          </p:cNvPr>
          <p:cNvGraphicFramePr>
            <a:graphicFrameLocks noGrp="1"/>
          </p:cNvGraphicFramePr>
          <p:nvPr>
            <p:extLst>
              <p:ext uri="{D42A27DB-BD31-4B8C-83A1-F6EECF244321}">
                <p14:modId xmlns="" xmlns:p14="http://schemas.microsoft.com/office/powerpoint/2010/main" val="1742394390"/>
              </p:ext>
            </p:extLst>
          </p:nvPr>
        </p:nvGraphicFramePr>
        <p:xfrm>
          <a:off x="1457739" y="1037666"/>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7" name="Table 6">
            <a:extLst>
              <a:ext uri="{FF2B5EF4-FFF2-40B4-BE49-F238E27FC236}">
                <a16:creationId xmlns="" xmlns:a16="http://schemas.microsoft.com/office/drawing/2014/main" id="{48726053-7921-5A49-13C0-5DB716CF3C90}"/>
              </a:ext>
            </a:extLst>
          </p:cNvPr>
          <p:cNvGraphicFramePr>
            <a:graphicFrameLocks noGrp="1"/>
          </p:cNvGraphicFramePr>
          <p:nvPr/>
        </p:nvGraphicFramePr>
        <p:xfrm>
          <a:off x="1437083" y="460094"/>
          <a:ext cx="9482710" cy="545196"/>
        </p:xfrm>
        <a:graphic>
          <a:graphicData uri="http://schemas.openxmlformats.org/drawingml/2006/table">
            <a:tbl>
              <a:tblPr firstRow="1" bandRow="1">
                <a:tableStyleId>{5C22544A-7EE6-4342-B048-85BDC9FD1C3A}</a:tableStyleId>
              </a:tblPr>
              <a:tblGrid>
                <a:gridCol w="1594835">
                  <a:extLst>
                    <a:ext uri="{9D8B030D-6E8A-4147-A177-3AD203B41FA5}">
                      <a16:colId xmlns="" xmlns:a16="http://schemas.microsoft.com/office/drawing/2014/main" val="3953093278"/>
                    </a:ext>
                  </a:extLst>
                </a:gridCol>
                <a:gridCol w="1553251">
                  <a:extLst>
                    <a:ext uri="{9D8B030D-6E8A-4147-A177-3AD203B41FA5}">
                      <a16:colId xmlns="" xmlns:a16="http://schemas.microsoft.com/office/drawing/2014/main" val="2317661486"/>
                    </a:ext>
                  </a:extLst>
                </a:gridCol>
                <a:gridCol w="1587382">
                  <a:extLst>
                    <a:ext uri="{9D8B030D-6E8A-4147-A177-3AD203B41FA5}">
                      <a16:colId xmlns="" xmlns:a16="http://schemas.microsoft.com/office/drawing/2014/main" val="1437534920"/>
                    </a:ext>
                  </a:extLst>
                </a:gridCol>
                <a:gridCol w="1600721">
                  <a:extLst>
                    <a:ext uri="{9D8B030D-6E8A-4147-A177-3AD203B41FA5}">
                      <a16:colId xmlns="" xmlns:a16="http://schemas.microsoft.com/office/drawing/2014/main" val="1720669042"/>
                    </a:ext>
                  </a:extLst>
                </a:gridCol>
                <a:gridCol w="1566069">
                  <a:extLst>
                    <a:ext uri="{9D8B030D-6E8A-4147-A177-3AD203B41FA5}">
                      <a16:colId xmlns="" xmlns:a16="http://schemas.microsoft.com/office/drawing/2014/main" val="51026932"/>
                    </a:ext>
                  </a:extLst>
                </a:gridCol>
                <a:gridCol w="1580452">
                  <a:extLst>
                    <a:ext uri="{9D8B030D-6E8A-4147-A177-3AD203B41FA5}">
                      <a16:colId xmlns="" xmlns:a16="http://schemas.microsoft.com/office/drawing/2014/main" val="1230974673"/>
                    </a:ext>
                  </a:extLst>
                </a:gridCol>
              </a:tblGrid>
              <a:tr h="545196">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0499894"/>
                  </a:ext>
                </a:extLst>
              </a:tr>
            </a:tbl>
          </a:graphicData>
        </a:graphic>
      </p:graphicFrame>
      <p:graphicFrame>
        <p:nvGraphicFramePr>
          <p:cNvPr id="9" name="Table 8">
            <a:extLst>
              <a:ext uri="{FF2B5EF4-FFF2-40B4-BE49-F238E27FC236}">
                <a16:creationId xmlns="" xmlns:a16="http://schemas.microsoft.com/office/drawing/2014/main" id="{F42DC71C-D4A1-45E3-D184-1CB50CF75250}"/>
              </a:ext>
            </a:extLst>
          </p:cNvPr>
          <p:cNvGraphicFramePr>
            <a:graphicFrameLocks noGrp="1"/>
          </p:cNvGraphicFramePr>
          <p:nvPr>
            <p:extLst>
              <p:ext uri="{D42A27DB-BD31-4B8C-83A1-F6EECF244321}">
                <p14:modId xmlns="" xmlns:p14="http://schemas.microsoft.com/office/powerpoint/2010/main" val="165683927"/>
              </p:ext>
            </p:extLst>
          </p:nvPr>
        </p:nvGraphicFramePr>
        <p:xfrm>
          <a:off x="205423" y="472943"/>
          <a:ext cx="967409" cy="5312991"/>
        </p:xfrm>
        <a:graphic>
          <a:graphicData uri="http://schemas.openxmlformats.org/drawingml/2006/table">
            <a:tbl>
              <a:tblPr/>
              <a:tblGrid>
                <a:gridCol w="967409">
                  <a:extLst>
                    <a:ext uri="{9D8B030D-6E8A-4147-A177-3AD203B41FA5}">
                      <a16:colId xmlns="" xmlns:a16="http://schemas.microsoft.com/office/drawing/2014/main" val="713442397"/>
                    </a:ext>
                  </a:extLst>
                </a:gridCol>
              </a:tblGrid>
              <a:tr h="5312991">
                <a:tc>
                  <a:txBody>
                    <a:bodyPr/>
                    <a:lstStyle/>
                    <a:p>
                      <a:pPr algn="ctr"/>
                      <a:r>
                        <a:rPr lang="en-US" dirty="0"/>
                        <a:t>Pass-5</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sp>
        <p:nvSpPr>
          <p:cNvPr id="12" name="TextBox 11">
            <a:extLst>
              <a:ext uri="{FF2B5EF4-FFF2-40B4-BE49-F238E27FC236}">
                <a16:creationId xmlns="" xmlns:a16="http://schemas.microsoft.com/office/drawing/2014/main" id="{D62F5A83-AA5A-A31B-6C14-BBED67F4A0BB}"/>
              </a:ext>
            </a:extLst>
          </p:cNvPr>
          <p:cNvSpPr txBox="1"/>
          <p:nvPr/>
        </p:nvSpPr>
        <p:spPr>
          <a:xfrm>
            <a:off x="-178925" y="5539655"/>
            <a:ext cx="1464364" cy="1439817"/>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 xmlns:a16="http://schemas.microsoft.com/office/drawing/2014/main" id="{66BBC1AF-3581-3156-95D2-D9E155E1C090}"/>
              </a:ext>
            </a:extLst>
          </p:cNvPr>
          <p:cNvSpPr txBox="1"/>
          <p:nvPr/>
        </p:nvSpPr>
        <p:spPr>
          <a:xfrm>
            <a:off x="7843730" y="2181645"/>
            <a:ext cx="1434528" cy="584775"/>
          </a:xfrm>
          <a:prstGeom prst="rect">
            <a:avLst/>
          </a:prstGeom>
          <a:solidFill>
            <a:srgbClr val="FFFF00"/>
          </a:solidFill>
        </p:spPr>
        <p:txBody>
          <a:bodyPr wrap="square" rtlCol="0">
            <a:spAutoFit/>
          </a:bodyPr>
          <a:lstStyle/>
          <a:p>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=4</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=20</a:t>
            </a:r>
          </a:p>
        </p:txBody>
      </p:sp>
      <p:sp>
        <p:nvSpPr>
          <p:cNvPr id="20" name="Arrow: Up 19">
            <a:extLst>
              <a:ext uri="{FF2B5EF4-FFF2-40B4-BE49-F238E27FC236}">
                <a16:creationId xmlns="" xmlns:a16="http://schemas.microsoft.com/office/drawing/2014/main" id="{8350DF81-46CA-024B-2FC0-004050EC45DB}"/>
              </a:ext>
            </a:extLst>
          </p:cNvPr>
          <p:cNvSpPr/>
          <p:nvPr/>
        </p:nvSpPr>
        <p:spPr>
          <a:xfrm flipH="1">
            <a:off x="8418513"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 xmlns:a16="http://schemas.microsoft.com/office/drawing/2014/main" id="{CD5BFF53-1FA7-6CA7-FA68-87E1F6EC9076}"/>
              </a:ext>
            </a:extLst>
          </p:cNvPr>
          <p:cNvSpPr/>
          <p:nvPr/>
        </p:nvSpPr>
        <p:spPr>
          <a:xfrm flipH="1">
            <a:off x="10058493" y="1483645"/>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2B6CFD2D-2296-9C83-3022-08D9F3E08D81}"/>
              </a:ext>
            </a:extLst>
          </p:cNvPr>
          <p:cNvSpPr txBox="1"/>
          <p:nvPr/>
        </p:nvSpPr>
        <p:spPr>
          <a:xfrm>
            <a:off x="9443954" y="2161549"/>
            <a:ext cx="1434528" cy="1077218"/>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20&lt;29? </a:t>
            </a:r>
          </a:p>
          <a:p>
            <a:r>
              <a:rPr lang="en-US" sz="1600" b="1" dirty="0">
                <a:latin typeface="Cambria" panose="02040503050406030204" pitchFamily="18" charset="0"/>
                <a:ea typeface="Cambria" panose="02040503050406030204" pitchFamily="18" charset="0"/>
              </a:rPr>
              <a:t>       No         </a:t>
            </a:r>
            <a:r>
              <a:rPr lang="en-US" sz="1600" b="1" dirty="0" err="1">
                <a:latin typeface="Cambria" panose="02040503050406030204" pitchFamily="18" charset="0"/>
                <a:ea typeface="Cambria" panose="02040503050406030204" pitchFamily="18" charset="0"/>
              </a:rPr>
              <a:t>minIndex</a:t>
            </a:r>
            <a:r>
              <a:rPr lang="en-US" sz="1600" b="1" dirty="0">
                <a:latin typeface="Cambria" panose="02040503050406030204" pitchFamily="18" charset="0"/>
                <a:ea typeface="Cambria" panose="02040503050406030204" pitchFamily="18" charset="0"/>
              </a:rPr>
              <a:t>=4</a:t>
            </a:r>
          </a:p>
          <a:p>
            <a:r>
              <a:rPr lang="en-US" sz="1600" b="1" dirty="0" err="1">
                <a:latin typeface="Cambria" panose="02040503050406030204" pitchFamily="18" charset="0"/>
                <a:ea typeface="Cambria" panose="02040503050406030204" pitchFamily="18" charset="0"/>
              </a:rPr>
              <a:t>minVal</a:t>
            </a:r>
            <a:r>
              <a:rPr lang="en-US" sz="1600" b="1" dirty="0">
                <a:latin typeface="Cambria" panose="02040503050406030204" pitchFamily="18" charset="0"/>
                <a:ea typeface="Cambria" panose="02040503050406030204" pitchFamily="18" charset="0"/>
              </a:rPr>
              <a:t>=20</a:t>
            </a:r>
          </a:p>
        </p:txBody>
      </p:sp>
      <p:sp>
        <p:nvSpPr>
          <p:cNvPr id="29" name="TextBox 28">
            <a:extLst>
              <a:ext uri="{FF2B5EF4-FFF2-40B4-BE49-F238E27FC236}">
                <a16:creationId xmlns="" xmlns:a16="http://schemas.microsoft.com/office/drawing/2014/main" id="{930BC7AD-C58D-7B6A-CC5C-A003D8327EC8}"/>
              </a:ext>
            </a:extLst>
          </p:cNvPr>
          <p:cNvSpPr txBox="1"/>
          <p:nvPr/>
        </p:nvSpPr>
        <p:spPr>
          <a:xfrm>
            <a:off x="4623425" y="3336024"/>
            <a:ext cx="1464364" cy="1828800"/>
          </a:xfrm>
          <a:prstGeom prst="rect">
            <a:avLst/>
          </a:prstGeom>
          <a:solidFill>
            <a:schemeClr val="bg1"/>
          </a:solidFill>
        </p:spPr>
        <p:txBody>
          <a:bodyPr wrap="square" rtlCol="0">
            <a:spAutoFit/>
          </a:bodyPr>
          <a:lstStyle/>
          <a:p>
            <a:endParaRPr lang="en-US" dirty="0"/>
          </a:p>
        </p:txBody>
      </p:sp>
      <p:sp>
        <p:nvSpPr>
          <p:cNvPr id="36" name="TextBox 35">
            <a:extLst>
              <a:ext uri="{FF2B5EF4-FFF2-40B4-BE49-F238E27FC236}">
                <a16:creationId xmlns="" xmlns:a16="http://schemas.microsoft.com/office/drawing/2014/main" id="{E829A0E6-138E-7D9A-1FB1-3FF2C511421A}"/>
              </a:ext>
            </a:extLst>
          </p:cNvPr>
          <p:cNvSpPr txBox="1"/>
          <p:nvPr/>
        </p:nvSpPr>
        <p:spPr>
          <a:xfrm>
            <a:off x="3511825" y="3644348"/>
            <a:ext cx="3487055" cy="400110"/>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Swap a[4] and a[</a:t>
            </a:r>
            <a:r>
              <a:rPr lang="en-US" sz="2000" dirty="0" err="1">
                <a:latin typeface="Cambria" panose="02040503050406030204" pitchFamily="18" charset="0"/>
                <a:ea typeface="Cambria" panose="02040503050406030204" pitchFamily="18" charset="0"/>
              </a:rPr>
              <a:t>minIndex</a:t>
            </a:r>
            <a:r>
              <a:rPr lang="en-US" sz="2000" dirty="0">
                <a:latin typeface="Cambria" panose="02040503050406030204" pitchFamily="18" charset="0"/>
                <a:ea typeface="Cambria" panose="02040503050406030204" pitchFamily="18" charset="0"/>
              </a:rPr>
              <a:t>]</a:t>
            </a:r>
          </a:p>
        </p:txBody>
      </p:sp>
      <p:graphicFrame>
        <p:nvGraphicFramePr>
          <p:cNvPr id="38" name="Table 37">
            <a:extLst>
              <a:ext uri="{FF2B5EF4-FFF2-40B4-BE49-F238E27FC236}">
                <a16:creationId xmlns="" xmlns:a16="http://schemas.microsoft.com/office/drawing/2014/main" id="{30C7CE30-B8CE-ED25-640D-8D1A040C9347}"/>
              </a:ext>
            </a:extLst>
          </p:cNvPr>
          <p:cNvGraphicFramePr>
            <a:graphicFrameLocks noGrp="1"/>
          </p:cNvGraphicFramePr>
          <p:nvPr>
            <p:extLst>
              <p:ext uri="{D42A27DB-BD31-4B8C-83A1-F6EECF244321}">
                <p14:modId xmlns="" xmlns:p14="http://schemas.microsoft.com/office/powerpoint/2010/main" val="2218432162"/>
              </p:ext>
            </p:extLst>
          </p:nvPr>
        </p:nvGraphicFramePr>
        <p:xfrm>
          <a:off x="1548948" y="5341535"/>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42" name="Table 41">
            <a:extLst>
              <a:ext uri="{FF2B5EF4-FFF2-40B4-BE49-F238E27FC236}">
                <a16:creationId xmlns="" xmlns:a16="http://schemas.microsoft.com/office/drawing/2014/main" id="{EE67D43C-F9BD-6C95-5AD6-EA2CDF1FD28C}"/>
              </a:ext>
            </a:extLst>
          </p:cNvPr>
          <p:cNvGraphicFramePr>
            <a:graphicFrameLocks noGrp="1"/>
          </p:cNvGraphicFramePr>
          <p:nvPr>
            <p:extLst>
              <p:ext uri="{D42A27DB-BD31-4B8C-83A1-F6EECF244321}">
                <p14:modId xmlns="" xmlns:p14="http://schemas.microsoft.com/office/powerpoint/2010/main" val="1979733139"/>
              </p:ext>
            </p:extLst>
          </p:nvPr>
        </p:nvGraphicFramePr>
        <p:xfrm>
          <a:off x="1557180" y="4207745"/>
          <a:ext cx="9462054" cy="396240"/>
        </p:xfrm>
        <a:graphic>
          <a:graphicData uri="http://schemas.openxmlformats.org/drawingml/2006/table">
            <a:tbl>
              <a:tblPr firstRow="1" bandRow="1">
                <a:tableStyleId>{5C22544A-7EE6-4342-B048-85BDC9FD1C3A}</a:tableStyleId>
              </a:tblPr>
              <a:tblGrid>
                <a:gridCol w="1577009">
                  <a:extLst>
                    <a:ext uri="{9D8B030D-6E8A-4147-A177-3AD203B41FA5}">
                      <a16:colId xmlns="" xmlns:a16="http://schemas.microsoft.com/office/drawing/2014/main" val="227498967"/>
                    </a:ext>
                  </a:extLst>
                </a:gridCol>
                <a:gridCol w="1577009">
                  <a:extLst>
                    <a:ext uri="{9D8B030D-6E8A-4147-A177-3AD203B41FA5}">
                      <a16:colId xmlns="" xmlns:a16="http://schemas.microsoft.com/office/drawing/2014/main" val="3509321856"/>
                    </a:ext>
                  </a:extLst>
                </a:gridCol>
                <a:gridCol w="1577009">
                  <a:extLst>
                    <a:ext uri="{9D8B030D-6E8A-4147-A177-3AD203B41FA5}">
                      <a16:colId xmlns="" xmlns:a16="http://schemas.microsoft.com/office/drawing/2014/main" val="834711336"/>
                    </a:ext>
                  </a:extLst>
                </a:gridCol>
                <a:gridCol w="1577009">
                  <a:extLst>
                    <a:ext uri="{9D8B030D-6E8A-4147-A177-3AD203B41FA5}">
                      <a16:colId xmlns="" xmlns:a16="http://schemas.microsoft.com/office/drawing/2014/main" val="2985084435"/>
                    </a:ext>
                  </a:extLst>
                </a:gridCol>
                <a:gridCol w="1577009">
                  <a:extLst>
                    <a:ext uri="{9D8B030D-6E8A-4147-A177-3AD203B41FA5}">
                      <a16:colId xmlns="" xmlns:a16="http://schemas.microsoft.com/office/drawing/2014/main" val="1683401849"/>
                    </a:ext>
                  </a:extLst>
                </a:gridCol>
                <a:gridCol w="1577009">
                  <a:extLst>
                    <a:ext uri="{9D8B030D-6E8A-4147-A177-3AD203B41FA5}">
                      <a16:colId xmlns="" xmlns:a16="http://schemas.microsoft.com/office/drawing/2014/main" val="1656540189"/>
                    </a:ext>
                  </a:extLst>
                </a:gridCol>
              </a:tblGrid>
              <a:tr h="389046">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pSp>
        <p:nvGrpSpPr>
          <p:cNvPr id="49" name="Group 48">
            <a:extLst>
              <a:ext uri="{FF2B5EF4-FFF2-40B4-BE49-F238E27FC236}">
                <a16:creationId xmlns="" xmlns:a16="http://schemas.microsoft.com/office/drawing/2014/main" id="{11421113-CD04-C5C4-0B3F-F7C206EA7A24}"/>
              </a:ext>
            </a:extLst>
          </p:cNvPr>
          <p:cNvGrpSpPr/>
          <p:nvPr/>
        </p:nvGrpSpPr>
        <p:grpSpPr>
          <a:xfrm>
            <a:off x="8103156" y="4621044"/>
            <a:ext cx="1050878" cy="351716"/>
            <a:chOff x="2251676" y="4680817"/>
            <a:chExt cx="1791000" cy="330480"/>
          </a:xfrm>
        </p:grpSpPr>
        <p:grpSp>
          <p:nvGrpSpPr>
            <p:cNvPr id="47" name="Group 46">
              <a:extLst>
                <a:ext uri="{FF2B5EF4-FFF2-40B4-BE49-F238E27FC236}">
                  <a16:creationId xmlns="" xmlns:a16="http://schemas.microsoft.com/office/drawing/2014/main" id="{87CDA067-A978-81D9-13BE-F8F14A1ABDEE}"/>
                </a:ext>
              </a:extLst>
            </p:cNvPr>
            <p:cNvGrpSpPr/>
            <p:nvPr/>
          </p:nvGrpSpPr>
          <p:grpSpPr>
            <a:xfrm>
              <a:off x="2251676" y="4680817"/>
              <a:ext cx="1791000" cy="330480"/>
              <a:chOff x="2251676" y="4680817"/>
              <a:chExt cx="1791000" cy="330480"/>
            </a:xfrm>
          </p:grpSpPr>
          <mc:AlternateContent xmlns:mc="http://schemas.openxmlformats.org/markup-compatibility/2006">
            <mc:Choice xmlns="" xmlns:p14="http://schemas.microsoft.com/office/powerpoint/2010/main" Requires="p14">
              <p:contentPart p14:bwMode="auto" r:id="rId2">
                <p14:nvContentPartPr>
                  <p14:cNvPr id="44" name="Ink 43">
                    <a:extLst>
                      <a:ext uri="{FF2B5EF4-FFF2-40B4-BE49-F238E27FC236}">
                        <a16:creationId xmlns:a16="http://schemas.microsoft.com/office/drawing/2014/main" id="{ACE257F6-4372-0CF9-F9C1-FD8490D4F302}"/>
                      </a:ext>
                    </a:extLst>
                  </p14:cNvPr>
                  <p14:cNvContentPartPr/>
                  <p14:nvPr/>
                </p14:nvContentPartPr>
                <p14:xfrm>
                  <a:off x="2279036" y="4698817"/>
                  <a:ext cx="1763640" cy="312480"/>
                </p14:xfrm>
              </p:contentPart>
            </mc:Choice>
            <mc:Fallback>
              <p:pic>
                <p:nvPicPr>
                  <p:cNvPr id="44" name="Ink 43">
                    <a:extLst>
                      <a:ext uri="{FF2B5EF4-FFF2-40B4-BE49-F238E27FC236}">
                        <a16:creationId xmlns:p14="http://schemas.microsoft.com/office/powerpoint/2010/main" xmlns="" xmlns:a16="http://schemas.microsoft.com/office/drawing/2014/main" id="{ACE257F6-4372-0CF9-F9C1-FD8490D4F302}"/>
                      </a:ext>
                    </a:extLst>
                  </p:cNvPr>
                  <p:cNvPicPr/>
                  <p:nvPr/>
                </p:nvPicPr>
                <p:blipFill>
                  <a:blip r:embed="rId3"/>
                  <a:stretch>
                    <a:fillRect/>
                  </a:stretch>
                </p:blipFill>
                <p:spPr>
                  <a:xfrm>
                    <a:off x="2263700" y="4690701"/>
                    <a:ext cx="1793699" cy="329051"/>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45" name="Ink 44">
                    <a:extLst>
                      <a:ext uri="{FF2B5EF4-FFF2-40B4-BE49-F238E27FC236}">
                        <a16:creationId xmlns:a16="http://schemas.microsoft.com/office/drawing/2014/main" id="{FDA5A675-3A74-1C7B-8076-A1EF1869F179}"/>
                      </a:ext>
                    </a:extLst>
                  </p14:cNvPr>
                  <p14:cNvContentPartPr/>
                  <p14:nvPr/>
                </p14:nvContentPartPr>
                <p14:xfrm>
                  <a:off x="2267156" y="4680817"/>
                  <a:ext cx="120960" cy="360"/>
                </p14:xfrm>
              </p:contentPart>
            </mc:Choice>
            <mc:Fallback>
              <p:pic>
                <p:nvPicPr>
                  <p:cNvPr id="45" name="Ink 44">
                    <a:extLst>
                      <a:ext uri="{FF2B5EF4-FFF2-40B4-BE49-F238E27FC236}">
                        <a16:creationId xmlns:p14="http://schemas.microsoft.com/office/powerpoint/2010/main" xmlns="" xmlns:a16="http://schemas.microsoft.com/office/drawing/2014/main" id="{FDA5A675-3A74-1C7B-8076-A1EF1869F179}"/>
                      </a:ext>
                    </a:extLst>
                  </p:cNvPr>
                  <p:cNvPicPr/>
                  <p:nvPr/>
                </p:nvPicPr>
                <p:blipFill>
                  <a:blip r:embed="rId5"/>
                  <a:stretch>
                    <a:fillRect/>
                  </a:stretch>
                </p:blipFill>
                <p:spPr>
                  <a:xfrm>
                    <a:off x="2251883" y="4672177"/>
                    <a:ext cx="150895"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6">
                <p14:nvContentPartPr>
                  <p14:cNvPr id="46" name="Ink 45">
                    <a:extLst>
                      <a:ext uri="{FF2B5EF4-FFF2-40B4-BE49-F238E27FC236}">
                        <a16:creationId xmlns:a16="http://schemas.microsoft.com/office/drawing/2014/main" id="{9D708864-DDA1-B2E6-2EEA-EE28DE135972}"/>
                      </a:ext>
                    </a:extLst>
                  </p14:cNvPr>
                  <p14:cNvContentPartPr/>
                  <p14:nvPr/>
                </p14:nvContentPartPr>
                <p14:xfrm>
                  <a:off x="2251676" y="4680817"/>
                  <a:ext cx="38880" cy="123840"/>
                </p14:xfrm>
              </p:contentPart>
            </mc:Choice>
            <mc:Fallback>
              <p:pic>
                <p:nvPicPr>
                  <p:cNvPr id="46" name="Ink 45">
                    <a:extLst>
                      <a:ext uri="{FF2B5EF4-FFF2-40B4-BE49-F238E27FC236}">
                        <a16:creationId xmlns:p14="http://schemas.microsoft.com/office/powerpoint/2010/main" xmlns="" xmlns:a16="http://schemas.microsoft.com/office/drawing/2014/main" id="{9D708864-DDA1-B2E6-2EEA-EE28DE135972}"/>
                      </a:ext>
                    </a:extLst>
                  </p:cNvPr>
                  <p:cNvPicPr/>
                  <p:nvPr/>
                </p:nvPicPr>
                <p:blipFill>
                  <a:blip r:embed="rId7"/>
                  <a:stretch>
                    <a:fillRect/>
                  </a:stretch>
                </p:blipFill>
                <p:spPr>
                  <a:xfrm>
                    <a:off x="2236488" y="4672718"/>
                    <a:ext cx="68648" cy="140374"/>
                  </a:xfrm>
                  <a:prstGeom prst="rect">
                    <a:avLst/>
                  </a:prstGeom>
                </p:spPr>
              </p:pic>
            </mc:Fallback>
          </mc:AlternateContent>
        </p:grpSp>
        <mc:AlternateContent xmlns:mc="http://schemas.openxmlformats.org/markup-compatibility/2006">
          <mc:Choice xmlns="" xmlns:p14="http://schemas.microsoft.com/office/powerpoint/2010/main" Requires="p14">
            <p:contentPart p14:bwMode="auto" r:id="rId8">
              <p14:nvContentPartPr>
                <p14:cNvPr id="48" name="Ink 47">
                  <a:extLst>
                    <a:ext uri="{FF2B5EF4-FFF2-40B4-BE49-F238E27FC236}">
                      <a16:creationId xmlns:a16="http://schemas.microsoft.com/office/drawing/2014/main" id="{CDB92DA2-7003-A130-B0FD-9620BB6F293A}"/>
                    </a:ext>
                  </a:extLst>
                </p14:cNvPr>
                <p14:cNvContentPartPr/>
                <p14:nvPr/>
              </p14:nvContentPartPr>
              <p14:xfrm>
                <a:off x="3875276" y="4707457"/>
                <a:ext cx="154440" cy="149400"/>
              </p14:xfrm>
            </p:contentPart>
          </mc:Choice>
          <mc:Fallback>
            <p:pic>
              <p:nvPicPr>
                <p:cNvPr id="48" name="Ink 47">
                  <a:extLst>
                    <a:ext uri="{FF2B5EF4-FFF2-40B4-BE49-F238E27FC236}">
                      <a16:creationId xmlns:p14="http://schemas.microsoft.com/office/powerpoint/2010/main" xmlns="" xmlns:a16="http://schemas.microsoft.com/office/drawing/2014/main" id="{CDB92DA2-7003-A130-B0FD-9620BB6F293A}"/>
                    </a:ext>
                  </a:extLst>
                </p:cNvPr>
                <p:cNvPicPr/>
                <p:nvPr/>
              </p:nvPicPr>
              <p:blipFill>
                <a:blip r:embed="rId9"/>
                <a:stretch>
                  <a:fillRect/>
                </a:stretch>
              </p:blipFill>
              <p:spPr>
                <a:xfrm>
                  <a:off x="3859955" y="4699345"/>
                  <a:ext cx="184470" cy="165962"/>
                </a:xfrm>
                <a:prstGeom prst="rect">
                  <a:avLst/>
                </a:prstGeom>
              </p:spPr>
            </p:pic>
          </mc:Fallback>
        </mc:AlternateContent>
      </p:grpSp>
      <p:sp>
        <p:nvSpPr>
          <p:cNvPr id="50" name="TextBox 49">
            <a:extLst>
              <a:ext uri="{FF2B5EF4-FFF2-40B4-BE49-F238E27FC236}">
                <a16:creationId xmlns="" xmlns:a16="http://schemas.microsoft.com/office/drawing/2014/main" id="{BF5C7398-BD8B-05EC-CAD3-41C164DD1FE0}"/>
              </a:ext>
            </a:extLst>
          </p:cNvPr>
          <p:cNvSpPr txBox="1"/>
          <p:nvPr/>
        </p:nvSpPr>
        <p:spPr>
          <a:xfrm>
            <a:off x="2388116" y="6233184"/>
            <a:ext cx="7249933" cy="400110"/>
          </a:xfrm>
          <a:prstGeom prst="rect">
            <a:avLst/>
          </a:prstGeom>
          <a:noFill/>
        </p:spPr>
        <p:txBody>
          <a:bodyPr wrap="none" rtlCol="0">
            <a:spAutoFit/>
          </a:bodyPr>
          <a:lstStyle/>
          <a:p>
            <a:r>
              <a:rPr lang="en-US" sz="2000" dirty="0"/>
              <a:t>After</a:t>
            </a:r>
            <a:r>
              <a:rPr lang="en-US" sz="2000" b="1" dirty="0"/>
              <a:t> fifth pass</a:t>
            </a:r>
            <a:r>
              <a:rPr lang="en-US" sz="2000" dirty="0"/>
              <a:t>, the lowest element </a:t>
            </a:r>
            <a:r>
              <a:rPr lang="en-US" sz="2000" b="1" dirty="0"/>
              <a:t>20</a:t>
            </a:r>
            <a:r>
              <a:rPr lang="en-US" sz="2000" dirty="0"/>
              <a:t> is placed in correct position. </a:t>
            </a:r>
          </a:p>
        </p:txBody>
      </p:sp>
    </p:spTree>
    <p:extLst>
      <p:ext uri="{BB962C8B-B14F-4D97-AF65-F5344CB8AC3E}">
        <p14:creationId xmlns="" xmlns:p14="http://schemas.microsoft.com/office/powerpoint/2010/main" val="416071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4" grpId="0" animBg="1"/>
      <p:bldP spid="26" grpId="0" animBg="1"/>
      <p:bldP spid="29" grpId="0" animBg="1"/>
      <p:bldP spid="36" grpId="0"/>
      <p:bldP spid="5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A8350B-8F47-F64A-5B41-6C917C2F3AFC}"/>
              </a:ext>
            </a:extLst>
          </p:cNvPr>
          <p:cNvSpPr>
            <a:spLocks noGrp="1"/>
          </p:cNvSpPr>
          <p:nvPr>
            <p:ph type="title"/>
          </p:nvPr>
        </p:nvSpPr>
        <p:spPr>
          <a:xfrm>
            <a:off x="838200" y="234121"/>
            <a:ext cx="10515600" cy="893832"/>
          </a:xfrm>
        </p:spPr>
        <p:txBody>
          <a:bodyPr/>
          <a:lstStyle/>
          <a:p>
            <a:r>
              <a:rPr lang="en-US" dirty="0"/>
              <a:t>Insertion sort</a:t>
            </a:r>
          </a:p>
        </p:txBody>
      </p:sp>
      <p:sp>
        <p:nvSpPr>
          <p:cNvPr id="3" name="Content Placeholder 2">
            <a:extLst>
              <a:ext uri="{FF2B5EF4-FFF2-40B4-BE49-F238E27FC236}">
                <a16:creationId xmlns="" xmlns:a16="http://schemas.microsoft.com/office/drawing/2014/main" id="{E515323B-D799-42A3-CDC3-31006C9EAAF2}"/>
              </a:ext>
            </a:extLst>
          </p:cNvPr>
          <p:cNvSpPr>
            <a:spLocks noGrp="1"/>
          </p:cNvSpPr>
          <p:nvPr>
            <p:ph idx="1"/>
          </p:nvPr>
        </p:nvSpPr>
        <p:spPr>
          <a:xfrm>
            <a:off x="344557" y="1245704"/>
            <a:ext cx="7632089" cy="3829879"/>
          </a:xfrm>
        </p:spPr>
        <p:txBody>
          <a:bodyPr>
            <a:normAutofit/>
          </a:bodyPr>
          <a:lstStyle/>
          <a:p>
            <a:r>
              <a:rPr lang="en-US" dirty="0"/>
              <a:t>It partitions(logically) the list into two lists : Sorted and Unsorted .</a:t>
            </a:r>
          </a:p>
          <a:p>
            <a:r>
              <a:rPr lang="en-US" dirty="0"/>
              <a:t>For every pass, it selects the </a:t>
            </a:r>
            <a:r>
              <a:rPr lang="en-US" b="1" dirty="0"/>
              <a:t>first element in unsorted list and places it in correct place </a:t>
            </a:r>
            <a:r>
              <a:rPr lang="en-US" dirty="0"/>
              <a:t> in the sorted list.</a:t>
            </a:r>
          </a:p>
          <a:p>
            <a:r>
              <a:rPr lang="en-US" dirty="0"/>
              <a:t>Time complexity </a:t>
            </a:r>
          </a:p>
          <a:p>
            <a:pPr marL="0" indent="0">
              <a:buNone/>
            </a:pPr>
            <a:r>
              <a:rPr lang="en-US" dirty="0"/>
              <a:t>	Best case   – O(n) ( input list in sorted order)</a:t>
            </a:r>
          </a:p>
          <a:p>
            <a:pPr marL="0" indent="0">
              <a:buNone/>
            </a:pPr>
            <a:r>
              <a:rPr lang="en-US" dirty="0"/>
              <a:t>           Worst case - O(n</a:t>
            </a:r>
            <a:r>
              <a:rPr lang="en-US" baseline="30000" dirty="0"/>
              <a:t>2</a:t>
            </a:r>
            <a:r>
              <a:rPr lang="en-US" dirty="0"/>
              <a:t>).</a:t>
            </a:r>
          </a:p>
        </p:txBody>
      </p:sp>
      <p:pic>
        <p:nvPicPr>
          <p:cNvPr id="5" name="Picture 4">
            <a:extLst>
              <a:ext uri="{FF2B5EF4-FFF2-40B4-BE49-F238E27FC236}">
                <a16:creationId xmlns="" xmlns:a16="http://schemas.microsoft.com/office/drawing/2014/main" id="{ADDBE046-DD9F-97EB-A66A-2E14B029986A}"/>
              </a:ext>
            </a:extLst>
          </p:cNvPr>
          <p:cNvPicPr>
            <a:picLocks noChangeAspect="1"/>
          </p:cNvPicPr>
          <p:nvPr/>
        </p:nvPicPr>
        <p:blipFill rotWithShape="1">
          <a:blip r:embed="rId2"/>
          <a:srcRect l="40109" t="28202" r="31630" b="32656"/>
          <a:stretch/>
        </p:blipFill>
        <p:spPr>
          <a:xfrm>
            <a:off x="7976646" y="1348408"/>
            <a:ext cx="3778031" cy="3624470"/>
          </a:xfrm>
          <a:prstGeom prst="rect">
            <a:avLst/>
          </a:prstGeom>
        </p:spPr>
      </p:pic>
    </p:spTree>
    <p:extLst>
      <p:ext uri="{BB962C8B-B14F-4D97-AF65-F5344CB8AC3E}">
        <p14:creationId xmlns="" xmlns:p14="http://schemas.microsoft.com/office/powerpoint/2010/main" val="311065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2077AB3-8670-BBEF-6668-5B31ECAD01F3}"/>
              </a:ext>
            </a:extLst>
          </p:cNvPr>
          <p:cNvSpPr txBox="1"/>
          <p:nvPr/>
        </p:nvSpPr>
        <p:spPr>
          <a:xfrm>
            <a:off x="649356" y="768626"/>
            <a:ext cx="4823791" cy="5632311"/>
          </a:xfrm>
          <a:prstGeom prst="rect">
            <a:avLst/>
          </a:prstGeom>
          <a:noFill/>
        </p:spPr>
        <p:txBody>
          <a:bodyPr wrap="square">
            <a:spAutoFit/>
          </a:bodyPr>
          <a:lstStyle/>
          <a:p>
            <a:r>
              <a:rPr lang="en-US" sz="2400" dirty="0"/>
              <a:t>Algorithm </a:t>
            </a:r>
            <a:r>
              <a:rPr lang="en-US" sz="2400" dirty="0" err="1"/>
              <a:t>Insertion_sort</a:t>
            </a:r>
            <a:r>
              <a:rPr lang="en-US" sz="2400" dirty="0"/>
              <a:t>(</a:t>
            </a:r>
            <a:r>
              <a:rPr lang="en-US" sz="2400" dirty="0" err="1"/>
              <a:t>a,n</a:t>
            </a:r>
            <a:r>
              <a:rPr lang="en-US" sz="2400" dirty="0"/>
              <a:t>)</a:t>
            </a:r>
          </a:p>
          <a:p>
            <a:r>
              <a:rPr lang="en-US" sz="2400" dirty="0"/>
              <a:t>// a is an array of size n</a:t>
            </a:r>
          </a:p>
          <a:p>
            <a:r>
              <a:rPr lang="en-US" sz="2400" dirty="0"/>
              <a:t>{</a:t>
            </a:r>
          </a:p>
          <a:p>
            <a:r>
              <a:rPr lang="en-US" sz="2400" dirty="0"/>
              <a:t>    for </a:t>
            </a:r>
            <a:r>
              <a:rPr lang="en-US" sz="2400" dirty="0" err="1"/>
              <a:t>i</a:t>
            </a:r>
            <a:r>
              <a:rPr lang="en-US" sz="2400" dirty="0"/>
              <a:t>=1 to n-1 do</a:t>
            </a:r>
          </a:p>
          <a:p>
            <a:r>
              <a:rPr lang="en-US" sz="2400" dirty="0"/>
              <a:t>    {</a:t>
            </a:r>
          </a:p>
          <a:p>
            <a:r>
              <a:rPr lang="en-US" sz="2400" dirty="0"/>
              <a:t>        key=a[</a:t>
            </a:r>
            <a:r>
              <a:rPr lang="en-US" sz="2400" dirty="0" err="1"/>
              <a:t>i</a:t>
            </a:r>
            <a:r>
              <a:rPr lang="en-US" sz="2400" dirty="0"/>
              <a:t>];</a:t>
            </a:r>
          </a:p>
          <a:p>
            <a:r>
              <a:rPr lang="en-US" sz="2400" dirty="0"/>
              <a:t>        j=i-1;</a:t>
            </a:r>
          </a:p>
          <a:p>
            <a:r>
              <a:rPr lang="en-US" sz="2400" dirty="0"/>
              <a:t>        while(j&gt;=0 &amp;&amp; a[j]&gt;key)</a:t>
            </a:r>
          </a:p>
          <a:p>
            <a:r>
              <a:rPr lang="en-US" sz="2400" dirty="0"/>
              <a:t>        {</a:t>
            </a:r>
          </a:p>
          <a:p>
            <a:r>
              <a:rPr lang="en-US" sz="2400" dirty="0"/>
              <a:t>            a[j+1]=a[j];</a:t>
            </a:r>
          </a:p>
          <a:p>
            <a:r>
              <a:rPr lang="en-US" sz="2400" dirty="0"/>
              <a:t>            j=j-1;</a:t>
            </a:r>
          </a:p>
          <a:p>
            <a:r>
              <a:rPr lang="en-US" sz="2400" dirty="0"/>
              <a:t>        }</a:t>
            </a:r>
          </a:p>
          <a:p>
            <a:r>
              <a:rPr lang="en-US" sz="2400" dirty="0"/>
              <a:t>        a[j+1]=key;</a:t>
            </a:r>
          </a:p>
          <a:p>
            <a:r>
              <a:rPr lang="en-US" sz="2400" dirty="0"/>
              <a:t>     }</a:t>
            </a:r>
          </a:p>
          <a:p>
            <a:r>
              <a:rPr lang="en-US" sz="2400" dirty="0"/>
              <a:t>}</a:t>
            </a:r>
          </a:p>
        </p:txBody>
      </p:sp>
    </p:spTree>
    <p:extLst>
      <p:ext uri="{BB962C8B-B14F-4D97-AF65-F5344CB8AC3E}">
        <p14:creationId xmlns="" xmlns:p14="http://schemas.microsoft.com/office/powerpoint/2010/main" val="16066863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CD8467D9-0A81-7075-790D-664D71AF5158}"/>
              </a:ext>
            </a:extLst>
          </p:cNvPr>
          <p:cNvGraphicFramePr>
            <a:graphicFrameLocks noGrp="1"/>
          </p:cNvGraphicFramePr>
          <p:nvPr>
            <p:extLst>
              <p:ext uri="{D42A27DB-BD31-4B8C-83A1-F6EECF244321}">
                <p14:modId xmlns="" xmlns:p14="http://schemas.microsoft.com/office/powerpoint/2010/main" val="2880645519"/>
              </p:ext>
            </p:extLst>
          </p:nvPr>
        </p:nvGraphicFramePr>
        <p:xfrm>
          <a:off x="2423522" y="1398251"/>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9" name="Table 8">
            <a:extLst>
              <a:ext uri="{FF2B5EF4-FFF2-40B4-BE49-F238E27FC236}">
                <a16:creationId xmlns="" xmlns:a16="http://schemas.microsoft.com/office/drawing/2014/main" id="{DBAF3709-3CB9-28B7-AB01-33433E794D20}"/>
              </a:ext>
            </a:extLst>
          </p:cNvPr>
          <p:cNvGraphicFramePr>
            <a:graphicFrameLocks noGrp="1"/>
          </p:cNvGraphicFramePr>
          <p:nvPr>
            <p:extLst>
              <p:ext uri="{D42A27DB-BD31-4B8C-83A1-F6EECF244321}">
                <p14:modId xmlns="" xmlns:p14="http://schemas.microsoft.com/office/powerpoint/2010/main" val="320368060"/>
              </p:ext>
            </p:extLst>
          </p:nvPr>
        </p:nvGraphicFramePr>
        <p:xfrm>
          <a:off x="477073" y="1346399"/>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dirty="0"/>
                        <a:t>Pass-1</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sp>
        <p:nvSpPr>
          <p:cNvPr id="11" name="TextBox 10">
            <a:extLst>
              <a:ext uri="{FF2B5EF4-FFF2-40B4-BE49-F238E27FC236}">
                <a16:creationId xmlns="" xmlns:a16="http://schemas.microsoft.com/office/drawing/2014/main" id="{33E60855-CD4D-5B3C-20D1-6E0BD1C13E05}"/>
              </a:ext>
            </a:extLst>
          </p:cNvPr>
          <p:cNvSpPr txBox="1"/>
          <p:nvPr/>
        </p:nvSpPr>
        <p:spPr>
          <a:xfrm>
            <a:off x="2423522" y="198790"/>
            <a:ext cx="815031" cy="369332"/>
          </a:xfrm>
          <a:prstGeom prst="rect">
            <a:avLst/>
          </a:prstGeom>
          <a:noFill/>
        </p:spPr>
        <p:txBody>
          <a:bodyPr wrap="none" rtlCol="0">
            <a:spAutoFit/>
          </a:bodyPr>
          <a:lstStyle/>
          <a:p>
            <a:r>
              <a:rPr lang="en-US" b="1" dirty="0"/>
              <a:t>Sorted</a:t>
            </a:r>
          </a:p>
        </p:txBody>
      </p:sp>
      <p:sp>
        <p:nvSpPr>
          <p:cNvPr id="13" name="TextBox 12">
            <a:extLst>
              <a:ext uri="{FF2B5EF4-FFF2-40B4-BE49-F238E27FC236}">
                <a16:creationId xmlns="" xmlns:a16="http://schemas.microsoft.com/office/drawing/2014/main" id="{4DD4B9A0-FBF2-C106-005D-BF38ED6E5031}"/>
              </a:ext>
            </a:extLst>
          </p:cNvPr>
          <p:cNvSpPr txBox="1"/>
          <p:nvPr/>
        </p:nvSpPr>
        <p:spPr>
          <a:xfrm>
            <a:off x="5271991" y="155727"/>
            <a:ext cx="1089144" cy="369332"/>
          </a:xfrm>
          <a:prstGeom prst="rect">
            <a:avLst/>
          </a:prstGeom>
          <a:noFill/>
        </p:spPr>
        <p:txBody>
          <a:bodyPr wrap="none" rtlCol="0">
            <a:spAutoFit/>
          </a:bodyPr>
          <a:lstStyle/>
          <a:p>
            <a:r>
              <a:rPr lang="en-US" b="1" dirty="0" err="1"/>
              <a:t>UnSorted</a:t>
            </a:r>
            <a:endParaRPr lang="en-US" b="1" dirty="0"/>
          </a:p>
        </p:txBody>
      </p:sp>
      <p:grpSp>
        <p:nvGrpSpPr>
          <p:cNvPr id="14" name="Group 13">
            <a:extLst>
              <a:ext uri="{FF2B5EF4-FFF2-40B4-BE49-F238E27FC236}">
                <a16:creationId xmlns="" xmlns:a16="http://schemas.microsoft.com/office/drawing/2014/main" id="{C4B73022-C47D-CC2A-2E81-79B028F19FDB}"/>
              </a:ext>
            </a:extLst>
          </p:cNvPr>
          <p:cNvGrpSpPr/>
          <p:nvPr/>
        </p:nvGrpSpPr>
        <p:grpSpPr>
          <a:xfrm>
            <a:off x="2923799" y="1832884"/>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2">
              <p14:nvContentPartPr>
                <p14:cNvPr id="15" name="Ink 14">
                  <a:extLst>
                    <a:ext uri="{FF2B5EF4-FFF2-40B4-BE49-F238E27FC236}">
                      <a16:creationId xmlns:a16="http://schemas.microsoft.com/office/drawing/2014/main" id="{1FF78E75-E6D5-B957-BF92-40FC4853622F}"/>
                    </a:ext>
                  </a:extLst>
                </p14:cNvPr>
                <p14:cNvContentPartPr/>
                <p14:nvPr/>
              </p14:nvContentPartPr>
              <p14:xfrm>
                <a:off x="3074301" y="1986866"/>
                <a:ext cx="987120" cy="212760"/>
              </p14:xfrm>
            </p:contentPart>
          </mc:Choice>
          <mc:Fallback>
            <p:pic>
              <p:nvPicPr>
                <p:cNvPr id="2"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16" name="Ink 15">
                  <a:extLst>
                    <a:ext uri="{FF2B5EF4-FFF2-40B4-BE49-F238E27FC236}">
                      <a16:creationId xmlns:a16="http://schemas.microsoft.com/office/drawing/2014/main" id="{454DFA6C-572A-5E6E-ECB2-9F7C625DDBF4}"/>
                    </a:ext>
                  </a:extLst>
                </p14:cNvPr>
                <p14:cNvContentPartPr/>
                <p14:nvPr/>
              </p14:nvContentPartPr>
              <p14:xfrm>
                <a:off x="3058461" y="1946186"/>
                <a:ext cx="135360" cy="114840"/>
              </p14:xfrm>
            </p:contentPart>
          </mc:Choice>
          <mc:Fallback>
            <p:pic>
              <p:nvPicPr>
                <p:cNvPr id="3"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17" name="Group 16">
              <a:extLst>
                <a:ext uri="{FF2B5EF4-FFF2-40B4-BE49-F238E27FC236}">
                  <a16:creationId xmlns="" xmlns:a16="http://schemas.microsoft.com/office/drawing/2014/main" id="{BB5C4F7F-CEAC-33E5-618F-E537D07ED976}"/>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6">
                <p14:nvContentPartPr>
                  <p14:cNvPr id="18" name="Ink 17">
                    <a:extLst>
                      <a:ext uri="{FF2B5EF4-FFF2-40B4-BE49-F238E27FC236}">
                        <a16:creationId xmlns:a16="http://schemas.microsoft.com/office/drawing/2014/main" id="{A0E7E52A-78D2-6A22-51F2-86B36CE1810B}"/>
                      </a:ext>
                    </a:extLst>
                  </p14:cNvPr>
                  <p14:cNvContentPartPr/>
                  <p14:nvPr/>
                </p14:nvContentPartPr>
                <p14:xfrm>
                  <a:off x="3935421" y="2000906"/>
                  <a:ext cx="118080" cy="360"/>
                </p14:xfrm>
              </p:contentPart>
            </mc:Choice>
            <mc:Fallback>
              <p:pic>
                <p:nvPicPr>
                  <p:cNvPr id="6"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19" name="Ink 18">
                    <a:extLst>
                      <a:ext uri="{FF2B5EF4-FFF2-40B4-BE49-F238E27FC236}">
                        <a16:creationId xmlns:a16="http://schemas.microsoft.com/office/drawing/2014/main" id="{3E99D97F-DF2D-BF8D-5581-25B90B079BE6}"/>
                      </a:ext>
                    </a:extLst>
                  </p14:cNvPr>
                  <p14:cNvContentPartPr/>
                  <p14:nvPr/>
                </p14:nvContentPartPr>
                <p14:xfrm>
                  <a:off x="4067901" y="2000906"/>
                  <a:ext cx="360" cy="131040"/>
                </p14:xfrm>
              </p:contentPart>
            </mc:Choice>
            <mc:Fallback>
              <p:pic>
                <p:nvPicPr>
                  <p:cNvPr id="12"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20" name="TextBox 19">
            <a:extLst>
              <a:ext uri="{FF2B5EF4-FFF2-40B4-BE49-F238E27FC236}">
                <a16:creationId xmlns="" xmlns:a16="http://schemas.microsoft.com/office/drawing/2014/main" id="{136C0FED-25F1-A988-16BF-C03BBE08580F}"/>
              </a:ext>
            </a:extLst>
          </p:cNvPr>
          <p:cNvSpPr txBox="1"/>
          <p:nvPr/>
        </p:nvSpPr>
        <p:spPr>
          <a:xfrm>
            <a:off x="3136057" y="2018649"/>
            <a:ext cx="681149" cy="369332"/>
          </a:xfrm>
          <a:prstGeom prst="rect">
            <a:avLst/>
          </a:prstGeom>
          <a:noFill/>
        </p:spPr>
        <p:txBody>
          <a:bodyPr wrap="none" rtlCol="0">
            <a:spAutoFit/>
          </a:bodyPr>
          <a:lstStyle/>
          <a:p>
            <a:r>
              <a:rPr lang="en-US" b="1" dirty="0"/>
              <a:t>swap</a:t>
            </a:r>
          </a:p>
        </p:txBody>
      </p:sp>
      <p:graphicFrame>
        <p:nvGraphicFramePr>
          <p:cNvPr id="22" name="Table 21">
            <a:extLst>
              <a:ext uri="{FF2B5EF4-FFF2-40B4-BE49-F238E27FC236}">
                <a16:creationId xmlns="" xmlns:a16="http://schemas.microsoft.com/office/drawing/2014/main" id="{2298D7EA-7CA2-A056-8036-10FC1C535F55}"/>
              </a:ext>
            </a:extLst>
          </p:cNvPr>
          <p:cNvGraphicFramePr>
            <a:graphicFrameLocks noGrp="1"/>
          </p:cNvGraphicFramePr>
          <p:nvPr>
            <p:extLst>
              <p:ext uri="{D42A27DB-BD31-4B8C-83A1-F6EECF244321}">
                <p14:modId xmlns="" xmlns:p14="http://schemas.microsoft.com/office/powerpoint/2010/main" val="1082626277"/>
              </p:ext>
            </p:extLst>
          </p:nvPr>
        </p:nvGraphicFramePr>
        <p:xfrm>
          <a:off x="2403644" y="3498708"/>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23" name="Straight Connector 22">
            <a:extLst>
              <a:ext uri="{FF2B5EF4-FFF2-40B4-BE49-F238E27FC236}">
                <a16:creationId xmlns="" xmlns:a16="http://schemas.microsoft.com/office/drawing/2014/main" id="{818DC1AA-343C-72F4-A45E-6807DA8B7E80}"/>
              </a:ext>
            </a:extLst>
          </p:cNvPr>
          <p:cNvCxnSpPr>
            <a:cxnSpLocks/>
          </p:cNvCxnSpPr>
          <p:nvPr/>
        </p:nvCxnSpPr>
        <p:spPr>
          <a:xfrm>
            <a:off x="4499112" y="3161755"/>
            <a:ext cx="0" cy="86405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438A0D27-E9FA-F270-B55E-7650F1868E94}"/>
              </a:ext>
            </a:extLst>
          </p:cNvPr>
          <p:cNvSpPr txBox="1"/>
          <p:nvPr/>
        </p:nvSpPr>
        <p:spPr>
          <a:xfrm>
            <a:off x="2840961" y="3067870"/>
            <a:ext cx="815031" cy="369332"/>
          </a:xfrm>
          <a:prstGeom prst="rect">
            <a:avLst/>
          </a:prstGeom>
          <a:noFill/>
        </p:spPr>
        <p:txBody>
          <a:bodyPr wrap="square" rtlCol="0">
            <a:spAutoFit/>
          </a:bodyPr>
          <a:lstStyle/>
          <a:p>
            <a:r>
              <a:rPr lang="en-US" b="1" dirty="0"/>
              <a:t>Sorted</a:t>
            </a:r>
          </a:p>
        </p:txBody>
      </p:sp>
      <p:sp>
        <p:nvSpPr>
          <p:cNvPr id="27" name="TextBox 26">
            <a:extLst>
              <a:ext uri="{FF2B5EF4-FFF2-40B4-BE49-F238E27FC236}">
                <a16:creationId xmlns="" xmlns:a16="http://schemas.microsoft.com/office/drawing/2014/main" id="{DE564BC4-8504-706C-AAE5-24407002F253}"/>
              </a:ext>
            </a:extLst>
          </p:cNvPr>
          <p:cNvSpPr txBox="1"/>
          <p:nvPr/>
        </p:nvSpPr>
        <p:spPr>
          <a:xfrm>
            <a:off x="5397885" y="3051311"/>
            <a:ext cx="1089144" cy="369332"/>
          </a:xfrm>
          <a:prstGeom prst="rect">
            <a:avLst/>
          </a:prstGeom>
          <a:noFill/>
        </p:spPr>
        <p:txBody>
          <a:bodyPr wrap="square" rtlCol="0">
            <a:spAutoFit/>
          </a:bodyPr>
          <a:lstStyle/>
          <a:p>
            <a:r>
              <a:rPr lang="en-US" b="1" dirty="0" err="1"/>
              <a:t>UnSorted</a:t>
            </a:r>
            <a:endParaRPr lang="en-US" b="1" dirty="0"/>
          </a:p>
        </p:txBody>
      </p:sp>
      <p:graphicFrame>
        <p:nvGraphicFramePr>
          <p:cNvPr id="29" name="Table 28">
            <a:extLst>
              <a:ext uri="{FF2B5EF4-FFF2-40B4-BE49-F238E27FC236}">
                <a16:creationId xmlns="" xmlns:a16="http://schemas.microsoft.com/office/drawing/2014/main" id="{2FDFE533-58FB-C4B8-E1D3-B5C5B5B424D8}"/>
              </a:ext>
            </a:extLst>
          </p:cNvPr>
          <p:cNvGraphicFramePr>
            <a:graphicFrameLocks noGrp="1"/>
          </p:cNvGraphicFramePr>
          <p:nvPr>
            <p:extLst>
              <p:ext uri="{D42A27DB-BD31-4B8C-83A1-F6EECF244321}">
                <p14:modId xmlns="" xmlns:p14="http://schemas.microsoft.com/office/powerpoint/2010/main" val="1244048569"/>
              </p:ext>
            </p:extLst>
          </p:nvPr>
        </p:nvGraphicFramePr>
        <p:xfrm>
          <a:off x="477073" y="4303778"/>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dirty="0"/>
                        <a:t>Pass-2</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aphicFrame>
        <p:nvGraphicFramePr>
          <p:cNvPr id="31" name="Table 30">
            <a:extLst>
              <a:ext uri="{FF2B5EF4-FFF2-40B4-BE49-F238E27FC236}">
                <a16:creationId xmlns="" xmlns:a16="http://schemas.microsoft.com/office/drawing/2014/main" id="{D042F029-9504-E9A2-201F-B1F1E0E79C11}"/>
              </a:ext>
            </a:extLst>
          </p:cNvPr>
          <p:cNvGraphicFramePr>
            <a:graphicFrameLocks noGrp="1"/>
          </p:cNvGraphicFramePr>
          <p:nvPr>
            <p:extLst>
              <p:ext uri="{D42A27DB-BD31-4B8C-83A1-F6EECF244321}">
                <p14:modId xmlns="" xmlns:p14="http://schemas.microsoft.com/office/powerpoint/2010/main" val="3139123973"/>
              </p:ext>
            </p:extLst>
          </p:nvPr>
        </p:nvGraphicFramePr>
        <p:xfrm>
          <a:off x="2397016" y="4506257"/>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32" name="Straight Connector 31">
            <a:extLst>
              <a:ext uri="{FF2B5EF4-FFF2-40B4-BE49-F238E27FC236}">
                <a16:creationId xmlns="" xmlns:a16="http://schemas.microsoft.com/office/drawing/2014/main" id="{41A09557-5B0D-32B1-F71E-B1FC973C882F}"/>
              </a:ext>
            </a:extLst>
          </p:cNvPr>
          <p:cNvCxnSpPr>
            <a:cxnSpLocks/>
          </p:cNvCxnSpPr>
          <p:nvPr/>
        </p:nvCxnSpPr>
        <p:spPr>
          <a:xfrm>
            <a:off x="4479233" y="4182241"/>
            <a:ext cx="0" cy="10972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 xmlns:a16="http://schemas.microsoft.com/office/drawing/2014/main" id="{243E1C72-E236-A557-20D4-C54BCD390357}"/>
              </a:ext>
            </a:extLst>
          </p:cNvPr>
          <p:cNvGrpSpPr/>
          <p:nvPr/>
        </p:nvGrpSpPr>
        <p:grpSpPr>
          <a:xfrm>
            <a:off x="3949640" y="4918336"/>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0">
              <p14:nvContentPartPr>
                <p14:cNvPr id="34" name="Ink 33">
                  <a:extLst>
                    <a:ext uri="{FF2B5EF4-FFF2-40B4-BE49-F238E27FC236}">
                      <a16:creationId xmlns:a16="http://schemas.microsoft.com/office/drawing/2014/main" id="{5C2F1EA7-7E41-22DB-004A-E099FF32C625}"/>
                    </a:ext>
                  </a:extLst>
                </p14:cNvPr>
                <p14:cNvContentPartPr/>
                <p14:nvPr/>
              </p14:nvContentPartPr>
              <p14:xfrm>
                <a:off x="3074301" y="1986866"/>
                <a:ext cx="987120" cy="212760"/>
              </p14:xfrm>
            </p:contentPart>
          </mc:Choice>
          <mc:Fallback>
            <p:pic>
              <p:nvPicPr>
                <p:cNvPr id="15"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
              <p14:nvContentPartPr>
                <p14:cNvPr id="35" name="Ink 34">
                  <a:extLst>
                    <a:ext uri="{FF2B5EF4-FFF2-40B4-BE49-F238E27FC236}">
                      <a16:creationId xmlns:a16="http://schemas.microsoft.com/office/drawing/2014/main" id="{52E5C527-854E-E87D-B03C-063CB79FE701}"/>
                    </a:ext>
                  </a:extLst>
                </p14:cNvPr>
                <p14:cNvContentPartPr/>
                <p14:nvPr/>
              </p14:nvContentPartPr>
              <p14:xfrm>
                <a:off x="3058461" y="1946186"/>
                <a:ext cx="135360" cy="114840"/>
              </p14:xfrm>
            </p:contentPart>
          </mc:Choice>
          <mc:Fallback>
            <p:pic>
              <p:nvPicPr>
                <p:cNvPr id="51"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36" name="Group 35">
              <a:extLst>
                <a:ext uri="{FF2B5EF4-FFF2-40B4-BE49-F238E27FC236}">
                  <a16:creationId xmlns="" xmlns:a16="http://schemas.microsoft.com/office/drawing/2014/main" id="{0B8E5360-B201-513D-C2F8-C10479D6BFBA}"/>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2">
                <p14:nvContentPartPr>
                  <p14:cNvPr id="37" name="Ink 36">
                    <a:extLst>
                      <a:ext uri="{FF2B5EF4-FFF2-40B4-BE49-F238E27FC236}">
                        <a16:creationId xmlns:a16="http://schemas.microsoft.com/office/drawing/2014/main" id="{754368A1-FD83-853F-BC3A-941E4A1C6C14}"/>
                      </a:ext>
                    </a:extLst>
                  </p14:cNvPr>
                  <p14:cNvContentPartPr/>
                  <p14:nvPr/>
                </p14:nvContentPartPr>
                <p14:xfrm>
                  <a:off x="3935421" y="2000906"/>
                  <a:ext cx="118080" cy="360"/>
                </p14:xfrm>
              </p:contentPart>
            </mc:Choice>
            <mc:Fallback>
              <p:pic>
                <p:nvPicPr>
                  <p:cNvPr id="53"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38" name="Ink 37">
                    <a:extLst>
                      <a:ext uri="{FF2B5EF4-FFF2-40B4-BE49-F238E27FC236}">
                        <a16:creationId xmlns:a16="http://schemas.microsoft.com/office/drawing/2014/main" id="{5D9CE1CA-EB8D-B4B3-1723-476318CE1503}"/>
                      </a:ext>
                    </a:extLst>
                  </p14:cNvPr>
                  <p14:cNvContentPartPr/>
                  <p14:nvPr/>
                </p14:nvContentPartPr>
                <p14:xfrm>
                  <a:off x="4067901" y="2000906"/>
                  <a:ext cx="360" cy="131040"/>
                </p14:xfrm>
              </p:contentPart>
            </mc:Choice>
            <mc:Fallback>
              <p:pic>
                <p:nvPicPr>
                  <p:cNvPr id="5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aphicFrame>
        <p:nvGraphicFramePr>
          <p:cNvPr id="41" name="Table 40">
            <a:extLst>
              <a:ext uri="{FF2B5EF4-FFF2-40B4-BE49-F238E27FC236}">
                <a16:creationId xmlns="" xmlns:a16="http://schemas.microsoft.com/office/drawing/2014/main" id="{7E901ED8-648B-1459-5E8A-2C8080ECC704}"/>
              </a:ext>
            </a:extLst>
          </p:cNvPr>
          <p:cNvGraphicFramePr>
            <a:graphicFrameLocks noGrp="1"/>
          </p:cNvGraphicFramePr>
          <p:nvPr>
            <p:extLst>
              <p:ext uri="{D42A27DB-BD31-4B8C-83A1-F6EECF244321}">
                <p14:modId xmlns="" xmlns:p14="http://schemas.microsoft.com/office/powerpoint/2010/main" val="957180114"/>
              </p:ext>
            </p:extLst>
          </p:nvPr>
        </p:nvGraphicFramePr>
        <p:xfrm>
          <a:off x="2224739" y="6099833"/>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42" name="Straight Connector 41">
            <a:extLst>
              <a:ext uri="{FF2B5EF4-FFF2-40B4-BE49-F238E27FC236}">
                <a16:creationId xmlns="" xmlns:a16="http://schemas.microsoft.com/office/drawing/2014/main" id="{1AE6B6E6-2CCC-8D99-EB89-DEE39D1C00DA}"/>
              </a:ext>
            </a:extLst>
          </p:cNvPr>
          <p:cNvCxnSpPr>
            <a:cxnSpLocks/>
          </p:cNvCxnSpPr>
          <p:nvPr/>
        </p:nvCxnSpPr>
        <p:spPr>
          <a:xfrm>
            <a:off x="5367131" y="5680909"/>
            <a:ext cx="0" cy="10972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 xmlns:a16="http://schemas.microsoft.com/office/drawing/2014/main" id="{9ACC1E0D-4F67-7A50-CDEB-D3207BF91FB2}"/>
              </a:ext>
            </a:extLst>
          </p:cNvPr>
          <p:cNvSpPr txBox="1"/>
          <p:nvPr/>
        </p:nvSpPr>
        <p:spPr>
          <a:xfrm>
            <a:off x="3622847" y="5652044"/>
            <a:ext cx="815031" cy="369332"/>
          </a:xfrm>
          <a:prstGeom prst="rect">
            <a:avLst/>
          </a:prstGeom>
          <a:noFill/>
        </p:spPr>
        <p:txBody>
          <a:bodyPr wrap="none" rtlCol="0">
            <a:spAutoFit/>
          </a:bodyPr>
          <a:lstStyle/>
          <a:p>
            <a:r>
              <a:rPr lang="en-US" b="1" dirty="0"/>
              <a:t>Sorted</a:t>
            </a:r>
          </a:p>
        </p:txBody>
      </p:sp>
      <p:sp>
        <p:nvSpPr>
          <p:cNvPr id="50" name="TextBox 49">
            <a:extLst>
              <a:ext uri="{FF2B5EF4-FFF2-40B4-BE49-F238E27FC236}">
                <a16:creationId xmlns="" xmlns:a16="http://schemas.microsoft.com/office/drawing/2014/main" id="{AF3D351B-9E78-621F-B54E-DBD66C0C9F26}"/>
              </a:ext>
            </a:extLst>
          </p:cNvPr>
          <p:cNvSpPr txBox="1"/>
          <p:nvPr/>
        </p:nvSpPr>
        <p:spPr>
          <a:xfrm>
            <a:off x="6166515" y="5661994"/>
            <a:ext cx="1089144" cy="369332"/>
          </a:xfrm>
          <a:prstGeom prst="rect">
            <a:avLst/>
          </a:prstGeom>
          <a:noFill/>
        </p:spPr>
        <p:txBody>
          <a:bodyPr wrap="none" rtlCol="0">
            <a:spAutoFit/>
          </a:bodyPr>
          <a:lstStyle/>
          <a:p>
            <a:r>
              <a:rPr lang="en-US" b="1" dirty="0" err="1"/>
              <a:t>UnSorted</a:t>
            </a:r>
            <a:endParaRPr lang="en-US" b="1" dirty="0"/>
          </a:p>
        </p:txBody>
      </p:sp>
      <p:graphicFrame>
        <p:nvGraphicFramePr>
          <p:cNvPr id="61" name="Table 60">
            <a:extLst>
              <a:ext uri="{FF2B5EF4-FFF2-40B4-BE49-F238E27FC236}">
                <a16:creationId xmlns="" xmlns:a16="http://schemas.microsoft.com/office/drawing/2014/main" id="{A5283615-79C1-9AE0-6FC4-7BAE307D7244}"/>
              </a:ext>
            </a:extLst>
          </p:cNvPr>
          <p:cNvGraphicFramePr>
            <a:graphicFrameLocks noGrp="1"/>
          </p:cNvGraphicFramePr>
          <p:nvPr>
            <p:extLst>
              <p:ext uri="{D42A27DB-BD31-4B8C-83A1-F6EECF244321}">
                <p14:modId xmlns="" xmlns:p14="http://schemas.microsoft.com/office/powerpoint/2010/main" val="699212799"/>
              </p:ext>
            </p:extLst>
          </p:nvPr>
        </p:nvGraphicFramePr>
        <p:xfrm>
          <a:off x="2443397" y="490477"/>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10" name="Straight Connector 9">
            <a:extLst>
              <a:ext uri="{FF2B5EF4-FFF2-40B4-BE49-F238E27FC236}">
                <a16:creationId xmlns="" xmlns:a16="http://schemas.microsoft.com/office/drawing/2014/main" id="{838AE8EC-2F73-5BFC-42C2-F40CF58E8B3D}"/>
              </a:ext>
            </a:extLst>
          </p:cNvPr>
          <p:cNvCxnSpPr>
            <a:cxnSpLocks/>
          </p:cNvCxnSpPr>
          <p:nvPr/>
        </p:nvCxnSpPr>
        <p:spPr>
          <a:xfrm>
            <a:off x="3486208" y="139957"/>
            <a:ext cx="0" cy="9069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1E7DB2D1-72E7-8448-A83C-F56C176B3451}"/>
              </a:ext>
            </a:extLst>
          </p:cNvPr>
          <p:cNvSpPr txBox="1"/>
          <p:nvPr/>
        </p:nvSpPr>
        <p:spPr>
          <a:xfrm>
            <a:off x="4437878" y="4970048"/>
            <a:ext cx="1009764" cy="369332"/>
          </a:xfrm>
          <a:prstGeom prst="rect">
            <a:avLst/>
          </a:prstGeom>
          <a:noFill/>
        </p:spPr>
        <p:txBody>
          <a:bodyPr wrap="none" rtlCol="0">
            <a:spAutoFit/>
          </a:bodyPr>
          <a:lstStyle/>
          <a:p>
            <a:r>
              <a:rPr lang="en-US" b="1" dirty="0"/>
              <a:t>No swap</a:t>
            </a:r>
          </a:p>
        </p:txBody>
      </p:sp>
      <p:sp>
        <p:nvSpPr>
          <p:cNvPr id="7" name="TextBox 6">
            <a:extLst>
              <a:ext uri="{FF2B5EF4-FFF2-40B4-BE49-F238E27FC236}">
                <a16:creationId xmlns="" xmlns:a16="http://schemas.microsoft.com/office/drawing/2014/main" id="{F07231D3-5CA5-FCC8-0804-C2A17AFB9B2A}"/>
              </a:ext>
            </a:extLst>
          </p:cNvPr>
          <p:cNvSpPr txBox="1"/>
          <p:nvPr/>
        </p:nvSpPr>
        <p:spPr>
          <a:xfrm>
            <a:off x="4458739" y="5247796"/>
            <a:ext cx="2405526" cy="369332"/>
          </a:xfrm>
          <a:prstGeom prst="rect">
            <a:avLst/>
          </a:prstGeom>
          <a:noFill/>
        </p:spPr>
        <p:txBody>
          <a:bodyPr wrap="square">
            <a:spAutoFit/>
          </a:bodyPr>
          <a:lstStyle/>
          <a:p>
            <a:r>
              <a:rPr lang="en-US" b="1" dirty="0"/>
              <a:t>Stop the process/pass</a:t>
            </a:r>
          </a:p>
        </p:txBody>
      </p:sp>
      <p:graphicFrame>
        <p:nvGraphicFramePr>
          <p:cNvPr id="8" name="Table 7">
            <a:extLst>
              <a:ext uri="{FF2B5EF4-FFF2-40B4-BE49-F238E27FC236}">
                <a16:creationId xmlns="" xmlns:a16="http://schemas.microsoft.com/office/drawing/2014/main" id="{9BDB42BF-2126-6C98-25C6-4C9722175EAE}"/>
              </a:ext>
            </a:extLst>
          </p:cNvPr>
          <p:cNvGraphicFramePr>
            <a:graphicFrameLocks noGrp="1"/>
          </p:cNvGraphicFramePr>
          <p:nvPr>
            <p:extLst>
              <p:ext uri="{D42A27DB-BD31-4B8C-83A1-F6EECF244321}">
                <p14:modId xmlns="" xmlns:p14="http://schemas.microsoft.com/office/powerpoint/2010/main" val="518068613"/>
              </p:ext>
            </p:extLst>
          </p:nvPr>
        </p:nvGraphicFramePr>
        <p:xfrm>
          <a:off x="2443397" y="2513877"/>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spTree>
    <p:extLst>
      <p:ext uri="{BB962C8B-B14F-4D97-AF65-F5344CB8AC3E}">
        <p14:creationId xmlns="" xmlns:p14="http://schemas.microsoft.com/office/powerpoint/2010/main" val="330835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7" grpId="0"/>
      <p:bldP spid="48" grpId="0"/>
      <p:bldP spid="50" grpId="0"/>
      <p:bldP spid="4"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72191006-B420-E734-A1BF-6FBBCE49AABF}"/>
              </a:ext>
            </a:extLst>
          </p:cNvPr>
          <p:cNvGraphicFramePr>
            <a:graphicFrameLocks noGrp="1"/>
          </p:cNvGraphicFramePr>
          <p:nvPr>
            <p:extLst>
              <p:ext uri="{D42A27DB-BD31-4B8C-83A1-F6EECF244321}">
                <p14:modId xmlns="" xmlns:p14="http://schemas.microsoft.com/office/powerpoint/2010/main" val="3522707851"/>
              </p:ext>
            </p:extLst>
          </p:nvPr>
        </p:nvGraphicFramePr>
        <p:xfrm>
          <a:off x="2450024" y="1686858"/>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pSp>
        <p:nvGrpSpPr>
          <p:cNvPr id="10" name="Group 9">
            <a:extLst>
              <a:ext uri="{FF2B5EF4-FFF2-40B4-BE49-F238E27FC236}">
                <a16:creationId xmlns="" xmlns:a16="http://schemas.microsoft.com/office/drawing/2014/main" id="{17846714-8A16-D82A-CFB9-890E640E55F5}"/>
              </a:ext>
            </a:extLst>
          </p:cNvPr>
          <p:cNvGrpSpPr/>
          <p:nvPr/>
        </p:nvGrpSpPr>
        <p:grpSpPr>
          <a:xfrm>
            <a:off x="5061011" y="2141783"/>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2">
              <p14:nvContentPartPr>
                <p14:cNvPr id="11" name="Ink 10">
                  <a:extLst>
                    <a:ext uri="{FF2B5EF4-FFF2-40B4-BE49-F238E27FC236}">
                      <a16:creationId xmlns:a16="http://schemas.microsoft.com/office/drawing/2014/main" id="{4B83BB4D-5E25-9584-0017-C8DA8E05FCAE}"/>
                    </a:ext>
                  </a:extLst>
                </p14:cNvPr>
                <p14:cNvContentPartPr/>
                <p14:nvPr/>
              </p14:nvContentPartPr>
              <p14:xfrm>
                <a:off x="3074301" y="1986866"/>
                <a:ext cx="987120" cy="212760"/>
              </p14:xfrm>
            </p:contentPart>
          </mc:Choice>
          <mc:Fallback>
            <p:pic>
              <p:nvPicPr>
                <p:cNvPr id="3"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12" name="Ink 11">
                  <a:extLst>
                    <a:ext uri="{FF2B5EF4-FFF2-40B4-BE49-F238E27FC236}">
                      <a16:creationId xmlns:a16="http://schemas.microsoft.com/office/drawing/2014/main" id="{0E66C374-A0E0-5E12-4A61-A348A16E0B84}"/>
                    </a:ext>
                  </a:extLst>
                </p14:cNvPr>
                <p14:cNvContentPartPr/>
                <p14:nvPr/>
              </p14:nvContentPartPr>
              <p14:xfrm>
                <a:off x="3058461" y="1946186"/>
                <a:ext cx="135360" cy="114840"/>
              </p14:xfrm>
            </p:contentPart>
          </mc:Choice>
          <mc:Fallback>
            <p:pic>
              <p:nvPicPr>
                <p:cNvPr id="4"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13" name="Group 12">
              <a:extLst>
                <a:ext uri="{FF2B5EF4-FFF2-40B4-BE49-F238E27FC236}">
                  <a16:creationId xmlns="" xmlns:a16="http://schemas.microsoft.com/office/drawing/2014/main" id="{70CF051D-0F1C-8742-377B-6DC66610AB67}"/>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6">
                <p14:nvContentPartPr>
                  <p14:cNvPr id="14" name="Ink 13">
                    <a:extLst>
                      <a:ext uri="{FF2B5EF4-FFF2-40B4-BE49-F238E27FC236}">
                        <a16:creationId xmlns:a16="http://schemas.microsoft.com/office/drawing/2014/main" id="{851B7113-DF18-CF49-65E0-6F6695746759}"/>
                      </a:ext>
                    </a:extLst>
                  </p14:cNvPr>
                  <p14:cNvContentPartPr/>
                  <p14:nvPr/>
                </p14:nvContentPartPr>
                <p14:xfrm>
                  <a:off x="3935421" y="2000906"/>
                  <a:ext cx="118080" cy="360"/>
                </p14:xfrm>
              </p:contentPart>
            </mc:Choice>
            <mc:Fallback>
              <p:pic>
                <p:nvPicPr>
                  <p:cNvPr id="7"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15" name="Ink 14">
                    <a:extLst>
                      <a:ext uri="{FF2B5EF4-FFF2-40B4-BE49-F238E27FC236}">
                        <a16:creationId xmlns:a16="http://schemas.microsoft.com/office/drawing/2014/main" id="{DBCF15E0-AC17-E88E-F73D-5982BE6F8573}"/>
                      </a:ext>
                    </a:extLst>
                  </p14:cNvPr>
                  <p14:cNvContentPartPr/>
                  <p14:nvPr/>
                </p14:nvContentPartPr>
                <p14:xfrm>
                  <a:off x="4067901" y="2000906"/>
                  <a:ext cx="360" cy="131040"/>
                </p14:xfrm>
              </p:contentPart>
            </mc:Choice>
            <mc:Fallback>
              <p:pic>
                <p:nvPicPr>
                  <p:cNvPr id="8"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16" name="TextBox 15">
            <a:extLst>
              <a:ext uri="{FF2B5EF4-FFF2-40B4-BE49-F238E27FC236}">
                <a16:creationId xmlns="" xmlns:a16="http://schemas.microsoft.com/office/drawing/2014/main" id="{8D409D3B-CE72-B1B6-65A9-4754C95B2F6F}"/>
              </a:ext>
            </a:extLst>
          </p:cNvPr>
          <p:cNvSpPr txBox="1"/>
          <p:nvPr/>
        </p:nvSpPr>
        <p:spPr>
          <a:xfrm>
            <a:off x="5197617" y="2389630"/>
            <a:ext cx="734047" cy="369332"/>
          </a:xfrm>
          <a:prstGeom prst="rect">
            <a:avLst/>
          </a:prstGeom>
          <a:noFill/>
        </p:spPr>
        <p:txBody>
          <a:bodyPr wrap="none" rtlCol="0">
            <a:spAutoFit/>
          </a:bodyPr>
          <a:lstStyle/>
          <a:p>
            <a:r>
              <a:rPr lang="en-US" b="1" dirty="0"/>
              <a:t> swap</a:t>
            </a:r>
          </a:p>
        </p:txBody>
      </p:sp>
      <p:cxnSp>
        <p:nvCxnSpPr>
          <p:cNvPr id="17" name="Straight Connector 16">
            <a:extLst>
              <a:ext uri="{FF2B5EF4-FFF2-40B4-BE49-F238E27FC236}">
                <a16:creationId xmlns="" xmlns:a16="http://schemas.microsoft.com/office/drawing/2014/main" id="{2CC27DDE-F538-A3D0-1F5A-AF6CA55DFAAC}"/>
              </a:ext>
            </a:extLst>
          </p:cNvPr>
          <p:cNvCxnSpPr>
            <a:cxnSpLocks/>
          </p:cNvCxnSpPr>
          <p:nvPr/>
        </p:nvCxnSpPr>
        <p:spPr>
          <a:xfrm>
            <a:off x="5565911" y="1338029"/>
            <a:ext cx="0" cy="10972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 xmlns:a16="http://schemas.microsoft.com/office/drawing/2014/main" id="{B0F4E97D-311F-D616-7D58-DE30FDE99881}"/>
              </a:ext>
            </a:extLst>
          </p:cNvPr>
          <p:cNvGraphicFramePr>
            <a:graphicFrameLocks noGrp="1"/>
          </p:cNvGraphicFramePr>
          <p:nvPr>
            <p:extLst>
              <p:ext uri="{D42A27DB-BD31-4B8C-83A1-F6EECF244321}">
                <p14:modId xmlns="" xmlns:p14="http://schemas.microsoft.com/office/powerpoint/2010/main" val="717837092"/>
              </p:ext>
            </p:extLst>
          </p:nvPr>
        </p:nvGraphicFramePr>
        <p:xfrm>
          <a:off x="481262" y="1537109"/>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dirty="0"/>
                        <a:t>Pass-3</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aphicFrame>
        <p:nvGraphicFramePr>
          <p:cNvPr id="21" name="Table 20">
            <a:extLst>
              <a:ext uri="{FF2B5EF4-FFF2-40B4-BE49-F238E27FC236}">
                <a16:creationId xmlns="" xmlns:a16="http://schemas.microsoft.com/office/drawing/2014/main" id="{83384B88-0B12-C99A-86B9-A63F61FF5DE3}"/>
              </a:ext>
            </a:extLst>
          </p:cNvPr>
          <p:cNvGraphicFramePr>
            <a:graphicFrameLocks noGrp="1"/>
          </p:cNvGraphicFramePr>
          <p:nvPr>
            <p:extLst>
              <p:ext uri="{D42A27DB-BD31-4B8C-83A1-F6EECF244321}">
                <p14:modId xmlns="" xmlns:p14="http://schemas.microsoft.com/office/powerpoint/2010/main" val="644602428"/>
              </p:ext>
            </p:extLst>
          </p:nvPr>
        </p:nvGraphicFramePr>
        <p:xfrm>
          <a:off x="2416894" y="2793412"/>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pSp>
        <p:nvGrpSpPr>
          <p:cNvPr id="22" name="Group 21">
            <a:extLst>
              <a:ext uri="{FF2B5EF4-FFF2-40B4-BE49-F238E27FC236}">
                <a16:creationId xmlns="" xmlns:a16="http://schemas.microsoft.com/office/drawing/2014/main" id="{7785E422-2A86-7F7D-BC6E-0784778E3291}"/>
              </a:ext>
            </a:extLst>
          </p:cNvPr>
          <p:cNvGrpSpPr/>
          <p:nvPr/>
        </p:nvGrpSpPr>
        <p:grpSpPr>
          <a:xfrm>
            <a:off x="3954453" y="3248338"/>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0">
              <p14:nvContentPartPr>
                <p14:cNvPr id="23" name="Ink 22">
                  <a:extLst>
                    <a:ext uri="{FF2B5EF4-FFF2-40B4-BE49-F238E27FC236}">
                      <a16:creationId xmlns:a16="http://schemas.microsoft.com/office/drawing/2014/main" id="{D9FD1725-1A8F-6A9C-C46C-46C67E76801B}"/>
                    </a:ext>
                  </a:extLst>
                </p14:cNvPr>
                <p14:cNvContentPartPr/>
                <p14:nvPr/>
              </p14:nvContentPartPr>
              <p14:xfrm>
                <a:off x="3074301" y="1986866"/>
                <a:ext cx="987120" cy="212760"/>
              </p14:xfrm>
            </p:contentPart>
          </mc:Choice>
          <mc:Fallback>
            <p:pic>
              <p:nvPicPr>
                <p:cNvPr id="9"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
              <p14:nvContentPartPr>
                <p14:cNvPr id="24" name="Ink 23">
                  <a:extLst>
                    <a:ext uri="{FF2B5EF4-FFF2-40B4-BE49-F238E27FC236}">
                      <a16:creationId xmlns:a16="http://schemas.microsoft.com/office/drawing/2014/main" id="{4ABEE9E0-5305-475D-0ECF-1E3958F95C6A}"/>
                    </a:ext>
                  </a:extLst>
                </p14:cNvPr>
                <p14:cNvContentPartPr/>
                <p14:nvPr/>
              </p14:nvContentPartPr>
              <p14:xfrm>
                <a:off x="3058461" y="1946186"/>
                <a:ext cx="135360" cy="114840"/>
              </p14:xfrm>
            </p:contentPart>
          </mc:Choice>
          <mc:Fallback>
            <p:pic>
              <p:nvPicPr>
                <p:cNvPr id="11"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25" name="Group 24">
              <a:extLst>
                <a:ext uri="{FF2B5EF4-FFF2-40B4-BE49-F238E27FC236}">
                  <a16:creationId xmlns="" xmlns:a16="http://schemas.microsoft.com/office/drawing/2014/main" id="{2ED95709-1232-642E-5035-6E9160467404}"/>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2">
                <p14:nvContentPartPr>
                  <p14:cNvPr id="26" name="Ink 25">
                    <a:extLst>
                      <a:ext uri="{FF2B5EF4-FFF2-40B4-BE49-F238E27FC236}">
                        <a16:creationId xmlns:a16="http://schemas.microsoft.com/office/drawing/2014/main" id="{D1BD55C8-249B-A0AA-5C48-ABC56C3F81AA}"/>
                      </a:ext>
                    </a:extLst>
                  </p14:cNvPr>
                  <p14:cNvContentPartPr/>
                  <p14:nvPr/>
                </p14:nvContentPartPr>
                <p14:xfrm>
                  <a:off x="3935421" y="2000906"/>
                  <a:ext cx="118080" cy="360"/>
                </p14:xfrm>
              </p:contentPart>
            </mc:Choice>
            <mc:Fallback>
              <p:pic>
                <p:nvPicPr>
                  <p:cNvPr id="12"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27" name="Ink 26">
                    <a:extLst>
                      <a:ext uri="{FF2B5EF4-FFF2-40B4-BE49-F238E27FC236}">
                        <a16:creationId xmlns:a16="http://schemas.microsoft.com/office/drawing/2014/main" id="{8B8AE717-C743-8358-3A28-1AE70B51E9D2}"/>
                      </a:ext>
                    </a:extLst>
                  </p14:cNvPr>
                  <p14:cNvContentPartPr/>
                  <p14:nvPr/>
                </p14:nvContentPartPr>
                <p14:xfrm>
                  <a:off x="4067901" y="2000906"/>
                  <a:ext cx="360" cy="131040"/>
                </p14:xfrm>
              </p:contentPart>
            </mc:Choice>
            <mc:Fallback>
              <p:pic>
                <p:nvPicPr>
                  <p:cNvPr id="1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28" name="TextBox 27">
            <a:extLst>
              <a:ext uri="{FF2B5EF4-FFF2-40B4-BE49-F238E27FC236}">
                <a16:creationId xmlns="" xmlns:a16="http://schemas.microsoft.com/office/drawing/2014/main" id="{2C03A94D-9795-E7BC-ED9C-2DDE69E8209C}"/>
              </a:ext>
            </a:extLst>
          </p:cNvPr>
          <p:cNvSpPr txBox="1"/>
          <p:nvPr/>
        </p:nvSpPr>
        <p:spPr>
          <a:xfrm>
            <a:off x="4091059" y="3496185"/>
            <a:ext cx="734047" cy="369332"/>
          </a:xfrm>
          <a:prstGeom prst="rect">
            <a:avLst/>
          </a:prstGeom>
          <a:noFill/>
        </p:spPr>
        <p:txBody>
          <a:bodyPr wrap="none" rtlCol="0">
            <a:spAutoFit/>
          </a:bodyPr>
          <a:lstStyle/>
          <a:p>
            <a:r>
              <a:rPr lang="en-US" b="1" dirty="0"/>
              <a:t> swap</a:t>
            </a:r>
          </a:p>
        </p:txBody>
      </p:sp>
      <p:graphicFrame>
        <p:nvGraphicFramePr>
          <p:cNvPr id="30" name="Table 29">
            <a:extLst>
              <a:ext uri="{FF2B5EF4-FFF2-40B4-BE49-F238E27FC236}">
                <a16:creationId xmlns="" xmlns:a16="http://schemas.microsoft.com/office/drawing/2014/main" id="{9F6108C4-1A20-4CAC-B943-F277DD345D05}"/>
              </a:ext>
            </a:extLst>
          </p:cNvPr>
          <p:cNvGraphicFramePr>
            <a:graphicFrameLocks noGrp="1"/>
          </p:cNvGraphicFramePr>
          <p:nvPr>
            <p:extLst>
              <p:ext uri="{D42A27DB-BD31-4B8C-83A1-F6EECF244321}">
                <p14:modId xmlns="" xmlns:p14="http://schemas.microsoft.com/office/powerpoint/2010/main" val="4016174674"/>
              </p:ext>
            </p:extLst>
          </p:nvPr>
        </p:nvGraphicFramePr>
        <p:xfrm>
          <a:off x="2357262" y="4032492"/>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sp>
        <p:nvSpPr>
          <p:cNvPr id="37" name="TextBox 36">
            <a:extLst>
              <a:ext uri="{FF2B5EF4-FFF2-40B4-BE49-F238E27FC236}">
                <a16:creationId xmlns="" xmlns:a16="http://schemas.microsoft.com/office/drawing/2014/main" id="{20F94323-2E33-A88D-D85A-1E1A23B86434}"/>
              </a:ext>
            </a:extLst>
          </p:cNvPr>
          <p:cNvSpPr txBox="1"/>
          <p:nvPr/>
        </p:nvSpPr>
        <p:spPr>
          <a:xfrm>
            <a:off x="2997754" y="4788279"/>
            <a:ext cx="1062663" cy="369332"/>
          </a:xfrm>
          <a:prstGeom prst="rect">
            <a:avLst/>
          </a:prstGeom>
          <a:noFill/>
        </p:spPr>
        <p:txBody>
          <a:bodyPr wrap="none" rtlCol="0">
            <a:spAutoFit/>
          </a:bodyPr>
          <a:lstStyle/>
          <a:p>
            <a:r>
              <a:rPr lang="en-US" b="1" dirty="0"/>
              <a:t> No swap</a:t>
            </a:r>
          </a:p>
        </p:txBody>
      </p:sp>
      <p:graphicFrame>
        <p:nvGraphicFramePr>
          <p:cNvPr id="39" name="Table 38">
            <a:extLst>
              <a:ext uri="{FF2B5EF4-FFF2-40B4-BE49-F238E27FC236}">
                <a16:creationId xmlns="" xmlns:a16="http://schemas.microsoft.com/office/drawing/2014/main" id="{C2EBC8EA-6F8D-564F-8647-E09110D71270}"/>
              </a:ext>
            </a:extLst>
          </p:cNvPr>
          <p:cNvGraphicFramePr>
            <a:graphicFrameLocks noGrp="1"/>
          </p:cNvGraphicFramePr>
          <p:nvPr>
            <p:extLst>
              <p:ext uri="{D42A27DB-BD31-4B8C-83A1-F6EECF244321}">
                <p14:modId xmlns="" xmlns:p14="http://schemas.microsoft.com/office/powerpoint/2010/main" val="2913648466"/>
              </p:ext>
            </p:extLst>
          </p:nvPr>
        </p:nvGraphicFramePr>
        <p:xfrm>
          <a:off x="2357262" y="5625557"/>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40" name="Straight Connector 39">
            <a:extLst>
              <a:ext uri="{FF2B5EF4-FFF2-40B4-BE49-F238E27FC236}">
                <a16:creationId xmlns="" xmlns:a16="http://schemas.microsoft.com/office/drawing/2014/main" id="{22DB02F8-36B4-F653-0B8A-41A9A9663033}"/>
              </a:ext>
            </a:extLst>
          </p:cNvPr>
          <p:cNvCxnSpPr>
            <a:cxnSpLocks/>
          </p:cNvCxnSpPr>
          <p:nvPr/>
        </p:nvCxnSpPr>
        <p:spPr>
          <a:xfrm>
            <a:off x="6539946" y="5167255"/>
            <a:ext cx="0" cy="10972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6AC04466-E9AF-38BD-BE7C-FD199CB4EFE8}"/>
              </a:ext>
            </a:extLst>
          </p:cNvPr>
          <p:cNvSpPr txBox="1"/>
          <p:nvPr/>
        </p:nvSpPr>
        <p:spPr>
          <a:xfrm>
            <a:off x="3457191" y="5194853"/>
            <a:ext cx="815031" cy="369332"/>
          </a:xfrm>
          <a:prstGeom prst="rect">
            <a:avLst/>
          </a:prstGeom>
          <a:noFill/>
        </p:spPr>
        <p:txBody>
          <a:bodyPr wrap="none" rtlCol="0">
            <a:spAutoFit/>
          </a:bodyPr>
          <a:lstStyle/>
          <a:p>
            <a:r>
              <a:rPr lang="en-US" b="1" dirty="0"/>
              <a:t>Sorted</a:t>
            </a:r>
          </a:p>
        </p:txBody>
      </p:sp>
      <p:sp>
        <p:nvSpPr>
          <p:cNvPr id="44" name="TextBox 43">
            <a:extLst>
              <a:ext uri="{FF2B5EF4-FFF2-40B4-BE49-F238E27FC236}">
                <a16:creationId xmlns="" xmlns:a16="http://schemas.microsoft.com/office/drawing/2014/main" id="{0867018D-6D8D-6BD9-12E1-C8F8A603769A}"/>
              </a:ext>
            </a:extLst>
          </p:cNvPr>
          <p:cNvSpPr txBox="1"/>
          <p:nvPr/>
        </p:nvSpPr>
        <p:spPr>
          <a:xfrm>
            <a:off x="7153799" y="5151790"/>
            <a:ext cx="1089144" cy="369332"/>
          </a:xfrm>
          <a:prstGeom prst="rect">
            <a:avLst/>
          </a:prstGeom>
          <a:noFill/>
        </p:spPr>
        <p:txBody>
          <a:bodyPr wrap="none" rtlCol="0">
            <a:spAutoFit/>
          </a:bodyPr>
          <a:lstStyle/>
          <a:p>
            <a:r>
              <a:rPr lang="en-US" b="1" dirty="0" err="1"/>
              <a:t>UnSorted</a:t>
            </a:r>
            <a:endParaRPr lang="en-US" b="1" dirty="0"/>
          </a:p>
        </p:txBody>
      </p:sp>
      <p:grpSp>
        <p:nvGrpSpPr>
          <p:cNvPr id="2" name="Group 1">
            <a:extLst>
              <a:ext uri="{FF2B5EF4-FFF2-40B4-BE49-F238E27FC236}">
                <a16:creationId xmlns="" xmlns:a16="http://schemas.microsoft.com/office/drawing/2014/main" id="{1744F1F4-A39B-EB23-FD85-E49B1875B54B}"/>
              </a:ext>
            </a:extLst>
          </p:cNvPr>
          <p:cNvGrpSpPr/>
          <p:nvPr/>
        </p:nvGrpSpPr>
        <p:grpSpPr>
          <a:xfrm>
            <a:off x="2900903" y="4500671"/>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4">
              <p14:nvContentPartPr>
                <p14:cNvPr id="3" name="Ink 2">
                  <a:extLst>
                    <a:ext uri="{FF2B5EF4-FFF2-40B4-BE49-F238E27FC236}">
                      <a16:creationId xmlns:a16="http://schemas.microsoft.com/office/drawing/2014/main" id="{38A0A103-6150-A49A-DA9C-1865AC9A21B4}"/>
                    </a:ext>
                  </a:extLst>
                </p14:cNvPr>
                <p14:cNvContentPartPr/>
                <p14:nvPr/>
              </p14:nvContentPartPr>
              <p14:xfrm>
                <a:off x="3074301" y="1986866"/>
                <a:ext cx="987120" cy="212760"/>
              </p14:xfrm>
            </p:contentPart>
          </mc:Choice>
          <mc:Fallback>
            <p:pic>
              <p:nvPicPr>
                <p:cNvPr id="50"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5">
              <p14:nvContentPartPr>
                <p14:cNvPr id="4" name="Ink 3">
                  <a:extLst>
                    <a:ext uri="{FF2B5EF4-FFF2-40B4-BE49-F238E27FC236}">
                      <a16:creationId xmlns:a16="http://schemas.microsoft.com/office/drawing/2014/main" id="{560769F8-C682-0A95-E837-795FF1C706E0}"/>
                    </a:ext>
                  </a:extLst>
                </p14:cNvPr>
                <p14:cNvContentPartPr/>
                <p14:nvPr/>
              </p14:nvContentPartPr>
              <p14:xfrm>
                <a:off x="3058461" y="1946186"/>
                <a:ext cx="135360" cy="114840"/>
              </p14:xfrm>
            </p:contentPart>
          </mc:Choice>
          <mc:Fallback>
            <p:pic>
              <p:nvPicPr>
                <p:cNvPr id="51"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6" name="Group 5">
              <a:extLst>
                <a:ext uri="{FF2B5EF4-FFF2-40B4-BE49-F238E27FC236}">
                  <a16:creationId xmlns="" xmlns:a16="http://schemas.microsoft.com/office/drawing/2014/main" id="{6CD8C737-9611-EE23-C5EC-A8135CB7DF63}"/>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6">
                <p14:nvContentPartPr>
                  <p14:cNvPr id="8" name="Ink 7">
                    <a:extLst>
                      <a:ext uri="{FF2B5EF4-FFF2-40B4-BE49-F238E27FC236}">
                        <a16:creationId xmlns:a16="http://schemas.microsoft.com/office/drawing/2014/main" id="{E197CBDA-1307-739A-B4AF-D294EEE2F7E5}"/>
                      </a:ext>
                    </a:extLst>
                  </p14:cNvPr>
                  <p14:cNvContentPartPr/>
                  <p14:nvPr/>
                </p14:nvContentPartPr>
                <p14:xfrm>
                  <a:off x="3935421" y="2000906"/>
                  <a:ext cx="118080" cy="360"/>
                </p14:xfrm>
              </p:contentPart>
            </mc:Choice>
            <mc:Fallback>
              <p:pic>
                <p:nvPicPr>
                  <p:cNvPr id="53"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7">
                <p14:nvContentPartPr>
                  <p14:cNvPr id="18" name="Ink 17">
                    <a:extLst>
                      <a:ext uri="{FF2B5EF4-FFF2-40B4-BE49-F238E27FC236}">
                        <a16:creationId xmlns:a16="http://schemas.microsoft.com/office/drawing/2014/main" id="{1A94C19E-19F6-DE70-8B62-84BA891EA473}"/>
                      </a:ext>
                    </a:extLst>
                  </p14:cNvPr>
                  <p14:cNvContentPartPr/>
                  <p14:nvPr/>
                </p14:nvContentPartPr>
                <p14:xfrm>
                  <a:off x="4067901" y="2000906"/>
                  <a:ext cx="360" cy="131040"/>
                </p14:xfrm>
              </p:contentPart>
            </mc:Choice>
            <mc:Fallback>
              <p:pic>
                <p:nvPicPr>
                  <p:cNvPr id="5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graphicFrame>
        <p:nvGraphicFramePr>
          <p:cNvPr id="20" name="Table 19">
            <a:extLst>
              <a:ext uri="{FF2B5EF4-FFF2-40B4-BE49-F238E27FC236}">
                <a16:creationId xmlns="" xmlns:a16="http://schemas.microsoft.com/office/drawing/2014/main" id="{59A941F8-9A17-E6F9-2957-947F9F4EC641}"/>
              </a:ext>
            </a:extLst>
          </p:cNvPr>
          <p:cNvGraphicFramePr>
            <a:graphicFrameLocks noGrp="1"/>
          </p:cNvGraphicFramePr>
          <p:nvPr>
            <p:extLst>
              <p:ext uri="{D42A27DB-BD31-4B8C-83A1-F6EECF244321}">
                <p14:modId xmlns="" xmlns:p14="http://schemas.microsoft.com/office/powerpoint/2010/main" val="3815274523"/>
              </p:ext>
            </p:extLst>
          </p:nvPr>
        </p:nvGraphicFramePr>
        <p:xfrm>
          <a:off x="2423519" y="414646"/>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29" name="Straight Connector 28">
            <a:extLst>
              <a:ext uri="{FF2B5EF4-FFF2-40B4-BE49-F238E27FC236}">
                <a16:creationId xmlns="" xmlns:a16="http://schemas.microsoft.com/office/drawing/2014/main" id="{A5BD5080-C95D-DD37-66C6-FE36E7F54694}"/>
              </a:ext>
            </a:extLst>
          </p:cNvPr>
          <p:cNvCxnSpPr>
            <a:cxnSpLocks/>
          </p:cNvCxnSpPr>
          <p:nvPr/>
        </p:nvCxnSpPr>
        <p:spPr>
          <a:xfrm>
            <a:off x="5565911" y="-4278"/>
            <a:ext cx="0" cy="10972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5219575C-097F-04B7-66C5-BB9A3537FE5E}"/>
              </a:ext>
            </a:extLst>
          </p:cNvPr>
          <p:cNvSpPr txBox="1"/>
          <p:nvPr/>
        </p:nvSpPr>
        <p:spPr>
          <a:xfrm>
            <a:off x="3821627" y="-33143"/>
            <a:ext cx="815031" cy="369332"/>
          </a:xfrm>
          <a:prstGeom prst="rect">
            <a:avLst/>
          </a:prstGeom>
          <a:noFill/>
        </p:spPr>
        <p:txBody>
          <a:bodyPr wrap="none" rtlCol="0">
            <a:spAutoFit/>
          </a:bodyPr>
          <a:lstStyle/>
          <a:p>
            <a:r>
              <a:rPr lang="en-US" b="1" dirty="0"/>
              <a:t>Sorted</a:t>
            </a:r>
          </a:p>
        </p:txBody>
      </p:sp>
      <p:sp>
        <p:nvSpPr>
          <p:cNvPr id="41" name="TextBox 40">
            <a:extLst>
              <a:ext uri="{FF2B5EF4-FFF2-40B4-BE49-F238E27FC236}">
                <a16:creationId xmlns="" xmlns:a16="http://schemas.microsoft.com/office/drawing/2014/main" id="{F0F7F62E-2C2A-8A9E-8723-43C452F52186}"/>
              </a:ext>
            </a:extLst>
          </p:cNvPr>
          <p:cNvSpPr txBox="1"/>
          <p:nvPr/>
        </p:nvSpPr>
        <p:spPr>
          <a:xfrm>
            <a:off x="6365295" y="-23193"/>
            <a:ext cx="1089144" cy="369332"/>
          </a:xfrm>
          <a:prstGeom prst="rect">
            <a:avLst/>
          </a:prstGeom>
          <a:noFill/>
        </p:spPr>
        <p:txBody>
          <a:bodyPr wrap="none" rtlCol="0">
            <a:spAutoFit/>
          </a:bodyPr>
          <a:lstStyle/>
          <a:p>
            <a:r>
              <a:rPr lang="en-US" b="1" dirty="0" err="1"/>
              <a:t>UnSorted</a:t>
            </a:r>
            <a:endParaRPr lang="en-US" b="1" dirty="0"/>
          </a:p>
        </p:txBody>
      </p:sp>
      <p:sp>
        <p:nvSpPr>
          <p:cNvPr id="43" name="TextBox 42">
            <a:extLst>
              <a:ext uri="{FF2B5EF4-FFF2-40B4-BE49-F238E27FC236}">
                <a16:creationId xmlns="" xmlns:a16="http://schemas.microsoft.com/office/drawing/2014/main" id="{B162ABA1-93A9-685D-A1AF-6A01533CAA63}"/>
              </a:ext>
            </a:extLst>
          </p:cNvPr>
          <p:cNvSpPr txBox="1"/>
          <p:nvPr/>
        </p:nvSpPr>
        <p:spPr>
          <a:xfrm>
            <a:off x="251791" y="454402"/>
            <a:ext cx="1639551" cy="369332"/>
          </a:xfrm>
          <a:prstGeom prst="rect">
            <a:avLst/>
          </a:prstGeom>
          <a:noFill/>
        </p:spPr>
        <p:txBody>
          <a:bodyPr wrap="none" rtlCol="0">
            <a:spAutoFit/>
          </a:bodyPr>
          <a:lstStyle/>
          <a:p>
            <a:r>
              <a:rPr lang="en-US" dirty="0"/>
              <a:t>Input to pass-3 </a:t>
            </a:r>
          </a:p>
        </p:txBody>
      </p:sp>
    </p:spTree>
    <p:extLst>
      <p:ext uri="{BB962C8B-B14F-4D97-AF65-F5344CB8AC3E}">
        <p14:creationId xmlns="" xmlns:p14="http://schemas.microsoft.com/office/powerpoint/2010/main" val="34318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37" grpId="0"/>
      <p:bldP spid="42"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670B05-77B4-03C0-8EC6-B24D4D4E06C9}"/>
              </a:ext>
            </a:extLst>
          </p:cNvPr>
          <p:cNvSpPr>
            <a:spLocks noGrp="1"/>
          </p:cNvSpPr>
          <p:nvPr>
            <p:ph type="title"/>
          </p:nvPr>
        </p:nvSpPr>
        <p:spPr>
          <a:xfrm>
            <a:off x="846082" y="144408"/>
            <a:ext cx="10515600" cy="840823"/>
          </a:xfrm>
        </p:spPr>
        <p:txBody>
          <a:bodyPr/>
          <a:lstStyle/>
          <a:p>
            <a:r>
              <a:rPr lang="en-US" dirty="0"/>
              <a:t>A Priori Analysis</a:t>
            </a:r>
          </a:p>
        </p:txBody>
      </p:sp>
      <p:sp>
        <p:nvSpPr>
          <p:cNvPr id="3" name="Content Placeholder 2">
            <a:extLst>
              <a:ext uri="{FF2B5EF4-FFF2-40B4-BE49-F238E27FC236}">
                <a16:creationId xmlns="" xmlns:a16="http://schemas.microsoft.com/office/drawing/2014/main" id="{A4C34E09-7DC7-BADA-0764-BF89D15DEC83}"/>
              </a:ext>
            </a:extLst>
          </p:cNvPr>
          <p:cNvSpPr>
            <a:spLocks noGrp="1"/>
          </p:cNvSpPr>
          <p:nvPr>
            <p:ph idx="1"/>
          </p:nvPr>
        </p:nvSpPr>
        <p:spPr>
          <a:xfrm>
            <a:off x="783021" y="859193"/>
            <a:ext cx="10515600" cy="1701904"/>
          </a:xfrm>
        </p:spPr>
        <p:txBody>
          <a:bodyPr>
            <a:normAutofit fontScale="85000" lnSpcReduction="20000"/>
          </a:bodyPr>
          <a:lstStyle/>
          <a:p>
            <a:pPr>
              <a:lnSpc>
                <a:spcPct val="120000"/>
              </a:lnSpc>
            </a:pPr>
            <a:r>
              <a:rPr lang="en-US" sz="2800" b="0" i="0" u="none" strike="noStrike" baseline="0" dirty="0">
                <a:latin typeface="Cambria" panose="02040503050406030204" pitchFamily="18" charset="0"/>
                <a:ea typeface="Cambria" panose="02040503050406030204" pitchFamily="18" charset="0"/>
              </a:rPr>
              <a:t>In a </a:t>
            </a:r>
            <a:r>
              <a:rPr lang="en-US" sz="2800" b="1" i="0" u="none" strike="noStrike" baseline="0" dirty="0">
                <a:latin typeface="Cambria" panose="02040503050406030204" pitchFamily="18" charset="0"/>
                <a:ea typeface="Cambria" panose="02040503050406030204" pitchFamily="18" charset="0"/>
              </a:rPr>
              <a:t>priori analysis</a:t>
            </a:r>
            <a:r>
              <a:rPr lang="en-US" sz="2800" b="0" i="0" u="none" strike="noStrike" baseline="0" dirty="0">
                <a:latin typeface="Cambria" panose="02040503050406030204" pitchFamily="18" charset="0"/>
                <a:ea typeface="Cambria" panose="02040503050406030204" pitchFamily="18" charset="0"/>
              </a:rPr>
              <a:t> we obtain a function (of some relevant parameters) which bounds the algorithm's computing time. </a:t>
            </a:r>
          </a:p>
          <a:p>
            <a:pPr>
              <a:lnSpc>
                <a:spcPct val="120000"/>
              </a:lnSpc>
            </a:pPr>
            <a:r>
              <a:rPr lang="en-US" dirty="0">
                <a:latin typeface="Cambria" panose="02040503050406030204" pitchFamily="18" charset="0"/>
                <a:ea typeface="Cambria" panose="02040503050406030204" pitchFamily="18" charset="0"/>
              </a:rPr>
              <a:t>Uses  </a:t>
            </a:r>
            <a:r>
              <a:rPr lang="en-US" b="1" dirty="0">
                <a:latin typeface="Cambria" panose="02040503050406030204" pitchFamily="18" charset="0"/>
                <a:ea typeface="Cambria" panose="02040503050406030204" pitchFamily="18" charset="0"/>
              </a:rPr>
              <a:t>frequency count or step count</a:t>
            </a:r>
            <a:r>
              <a:rPr lang="en-US" dirty="0">
                <a:latin typeface="Cambria" panose="02040503050406030204" pitchFamily="18" charset="0"/>
                <a:ea typeface="Cambria" panose="02040503050406030204" pitchFamily="18" charset="0"/>
              </a:rPr>
              <a:t> method to find the order of magnitude of the algorithm in a function of input.</a:t>
            </a:r>
          </a:p>
        </p:txBody>
      </p:sp>
      <p:sp>
        <p:nvSpPr>
          <p:cNvPr id="5" name="TextBox 4">
            <a:extLst>
              <a:ext uri="{FF2B5EF4-FFF2-40B4-BE49-F238E27FC236}">
                <a16:creationId xmlns="" xmlns:a16="http://schemas.microsoft.com/office/drawing/2014/main" id="{82EAC8F4-E2AE-4E0A-0A32-C7E211945C07}"/>
              </a:ext>
            </a:extLst>
          </p:cNvPr>
          <p:cNvSpPr txBox="1"/>
          <p:nvPr/>
        </p:nvSpPr>
        <p:spPr>
          <a:xfrm>
            <a:off x="912230" y="2532052"/>
            <a:ext cx="10386391" cy="4325948"/>
          </a:xfrm>
          <a:prstGeom prst="rect">
            <a:avLst/>
          </a:prstGeom>
          <a:noFill/>
        </p:spPr>
        <p:txBody>
          <a:bodyPr wrap="square">
            <a:spAutoFit/>
          </a:bodyPr>
          <a:lstStyle/>
          <a:p>
            <a:pPr algn="l"/>
            <a:r>
              <a:rPr lang="en-US" sz="2400" b="1" i="0" u="sng" strike="noStrike" baseline="0" dirty="0">
                <a:latin typeface="LiberationSerif-Bold"/>
              </a:rPr>
              <a:t>Frequency count (or) Step count</a:t>
            </a:r>
            <a:r>
              <a:rPr lang="en-US" sz="2400" b="0" i="0" u="none" strike="noStrike" baseline="0" dirty="0">
                <a:latin typeface="LiberationSerif"/>
              </a:rPr>
              <a:t>:-</a:t>
            </a:r>
          </a:p>
          <a:p>
            <a:pPr algn="l">
              <a:lnSpc>
                <a:spcPct val="150000"/>
              </a:lnSpc>
            </a:pPr>
            <a:r>
              <a:rPr lang="en-US" sz="2400" b="0" i="0" u="none" strike="noStrike" baseline="0" dirty="0">
                <a:latin typeface="LiberationSerif"/>
              </a:rPr>
              <a:t>It denotes the number of times a statement to be executed.</a:t>
            </a:r>
          </a:p>
          <a:p>
            <a:pPr algn="l">
              <a:lnSpc>
                <a:spcPct val="150000"/>
              </a:lnSpc>
            </a:pPr>
            <a:r>
              <a:rPr lang="en-US" sz="2400" b="0" i="0" u="none" strike="noStrike" baseline="0" dirty="0">
                <a:latin typeface="LiberationSerif"/>
              </a:rPr>
              <a:t>Generally, count value will be given depending upon corresponding statements.</a:t>
            </a:r>
          </a:p>
          <a:p>
            <a:pPr marL="342900" indent="-342900" algn="l">
              <a:lnSpc>
                <a:spcPct val="150000"/>
              </a:lnSpc>
              <a:buFont typeface="Arial" panose="020B0604020202020204" pitchFamily="34" charset="0"/>
              <a:buChar char="•"/>
            </a:pPr>
            <a:r>
              <a:rPr lang="en-US" sz="2400" b="0" i="0" u="none" strike="noStrike" baseline="0" dirty="0">
                <a:latin typeface="LiberationSerif"/>
              </a:rPr>
              <a:t>For comments, declarations the frequency count is zero (0).</a:t>
            </a:r>
          </a:p>
          <a:p>
            <a:pPr marL="342900" indent="-342900" algn="l">
              <a:lnSpc>
                <a:spcPct val="150000"/>
              </a:lnSpc>
              <a:buFont typeface="Arial" panose="020B0604020202020204" pitchFamily="34" charset="0"/>
              <a:buChar char="•"/>
            </a:pPr>
            <a:r>
              <a:rPr lang="en-US" sz="2400" b="0" i="0" u="none" strike="noStrike" baseline="0" dirty="0">
                <a:latin typeface="LiberationSerif"/>
              </a:rPr>
              <a:t>For Assignments, return statements the frequency count is 1.</a:t>
            </a:r>
          </a:p>
          <a:p>
            <a:pPr marL="342900" indent="-342900" algn="l">
              <a:lnSpc>
                <a:spcPct val="150000"/>
              </a:lnSpc>
              <a:buFont typeface="Arial" panose="020B0604020202020204" pitchFamily="34" charset="0"/>
              <a:buChar char="•"/>
            </a:pPr>
            <a:r>
              <a:rPr lang="en-US" sz="2400" b="0" i="0" u="none" strike="noStrike" baseline="0" dirty="0">
                <a:latin typeface="LiberationSerif"/>
              </a:rPr>
              <a:t>Ignore lower order exponents when higher order exponents are present.</a:t>
            </a:r>
          </a:p>
          <a:p>
            <a:pPr marL="342900" indent="-342900" algn="l">
              <a:lnSpc>
                <a:spcPct val="150000"/>
              </a:lnSpc>
              <a:buFont typeface="Arial" panose="020B0604020202020204" pitchFamily="34" charset="0"/>
              <a:buChar char="•"/>
            </a:pPr>
            <a:r>
              <a:rPr lang="en-US" sz="2400" b="0" i="0" u="none" strike="noStrike" baseline="0" dirty="0">
                <a:latin typeface="LiberationSerif"/>
              </a:rPr>
              <a:t>Ignore constant multipliers.</a:t>
            </a:r>
            <a:endParaRPr lang="en-US" sz="2400" dirty="0"/>
          </a:p>
        </p:txBody>
      </p:sp>
    </p:spTree>
    <p:extLst>
      <p:ext uri="{BB962C8B-B14F-4D97-AF65-F5344CB8AC3E}">
        <p14:creationId xmlns="" xmlns:p14="http://schemas.microsoft.com/office/powerpoint/2010/main" val="40017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17846714-8A16-D82A-CFB9-890E640E55F5}"/>
              </a:ext>
            </a:extLst>
          </p:cNvPr>
          <p:cNvGrpSpPr/>
          <p:nvPr/>
        </p:nvGrpSpPr>
        <p:grpSpPr>
          <a:xfrm>
            <a:off x="5918174" y="1760751"/>
            <a:ext cx="1029464" cy="327687"/>
            <a:chOff x="3058461" y="1946186"/>
            <a:chExt cx="1029464" cy="293196"/>
          </a:xfrm>
        </p:grpSpPr>
        <mc:AlternateContent xmlns:mc="http://schemas.openxmlformats.org/markup-compatibility/2006">
          <mc:Choice xmlns="" xmlns:p14="http://schemas.microsoft.com/office/powerpoint/2010/main" Requires="p14">
            <p:contentPart p14:bwMode="auto" r:id="rId2">
              <p14:nvContentPartPr>
                <p14:cNvPr id="11" name="Ink 10">
                  <a:extLst>
                    <a:ext uri="{FF2B5EF4-FFF2-40B4-BE49-F238E27FC236}">
                      <a16:creationId xmlns:a16="http://schemas.microsoft.com/office/drawing/2014/main" id="{4B83BB4D-5E25-9584-0017-C8DA8E05FCAE}"/>
                    </a:ext>
                  </a:extLst>
                </p14:cNvPr>
                <p14:cNvContentPartPr/>
                <p14:nvPr/>
              </p14:nvContentPartPr>
              <p14:xfrm>
                <a:off x="3100805" y="2026622"/>
                <a:ext cx="987120" cy="212760"/>
              </p14:xfrm>
            </p:contentPart>
          </mc:Choice>
          <mc:Fallback>
            <p:pic>
              <p:nvPicPr>
                <p:cNvPr id="11" name="Ink 10">
                  <a:extLst>
                    <a:ext uri="{FF2B5EF4-FFF2-40B4-BE49-F238E27FC236}">
                      <a16:creationId xmlns:p14="http://schemas.microsoft.com/office/powerpoint/2010/main" xmlns="" xmlns:a16="http://schemas.microsoft.com/office/drawing/2014/main" id="{4B83BB4D-5E25-9584-0017-C8DA8E05FCAE}"/>
                    </a:ext>
                  </a:extLst>
                </p:cNvPr>
                <p:cNvPicPr/>
                <p:nvPr/>
              </p:nvPicPr>
              <p:blipFill>
                <a:blip r:embed="rId3"/>
                <a:stretch>
                  <a:fillRect/>
                </a:stretch>
              </p:blipFill>
              <p:spPr>
                <a:xfrm>
                  <a:off x="3091802" y="2018587"/>
                  <a:ext cx="1004766" cy="228508"/>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12" name="Ink 11">
                  <a:extLst>
                    <a:ext uri="{FF2B5EF4-FFF2-40B4-BE49-F238E27FC236}">
                      <a16:creationId xmlns:a16="http://schemas.microsoft.com/office/drawing/2014/main" id="{0E66C374-A0E0-5E12-4A61-A348A16E0B84}"/>
                    </a:ext>
                  </a:extLst>
                </p14:cNvPr>
                <p14:cNvContentPartPr/>
                <p14:nvPr/>
              </p14:nvContentPartPr>
              <p14:xfrm>
                <a:off x="3058461" y="1946186"/>
                <a:ext cx="135360" cy="114840"/>
              </p14:xfrm>
            </p:contentPart>
          </mc:Choice>
          <mc:Fallback>
            <p:pic>
              <p:nvPicPr>
                <p:cNvPr id="2"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13" name="Group 12">
              <a:extLst>
                <a:ext uri="{FF2B5EF4-FFF2-40B4-BE49-F238E27FC236}">
                  <a16:creationId xmlns="" xmlns:a16="http://schemas.microsoft.com/office/drawing/2014/main" id="{70CF051D-0F1C-8742-377B-6DC66610AB67}"/>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6">
                <p14:nvContentPartPr>
                  <p14:cNvPr id="14" name="Ink 13">
                    <a:extLst>
                      <a:ext uri="{FF2B5EF4-FFF2-40B4-BE49-F238E27FC236}">
                        <a16:creationId xmlns:a16="http://schemas.microsoft.com/office/drawing/2014/main" id="{851B7113-DF18-CF49-65E0-6F6695746759}"/>
                      </a:ext>
                    </a:extLst>
                  </p14:cNvPr>
                  <p14:cNvContentPartPr/>
                  <p14:nvPr/>
                </p14:nvContentPartPr>
                <p14:xfrm>
                  <a:off x="3935421" y="2000906"/>
                  <a:ext cx="118080" cy="360"/>
                </p14:xfrm>
              </p:contentPart>
            </mc:Choice>
            <mc:Fallback>
              <p:pic>
                <p:nvPicPr>
                  <p:cNvPr id="5"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15" name="Ink 14">
                    <a:extLst>
                      <a:ext uri="{FF2B5EF4-FFF2-40B4-BE49-F238E27FC236}">
                        <a16:creationId xmlns:a16="http://schemas.microsoft.com/office/drawing/2014/main" id="{DBCF15E0-AC17-E88E-F73D-5982BE6F8573}"/>
                      </a:ext>
                    </a:extLst>
                  </p14:cNvPr>
                  <p14:cNvContentPartPr/>
                  <p14:nvPr/>
                </p14:nvContentPartPr>
                <p14:xfrm>
                  <a:off x="4067901" y="2000906"/>
                  <a:ext cx="360" cy="131040"/>
                </p14:xfrm>
              </p:contentPart>
            </mc:Choice>
            <mc:Fallback>
              <p:pic>
                <p:nvPicPr>
                  <p:cNvPr id="7"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16" name="TextBox 15">
            <a:extLst>
              <a:ext uri="{FF2B5EF4-FFF2-40B4-BE49-F238E27FC236}">
                <a16:creationId xmlns="" xmlns:a16="http://schemas.microsoft.com/office/drawing/2014/main" id="{8D409D3B-CE72-B1B6-65A9-4754C95B2F6F}"/>
              </a:ext>
            </a:extLst>
          </p:cNvPr>
          <p:cNvSpPr txBox="1"/>
          <p:nvPr/>
        </p:nvSpPr>
        <p:spPr>
          <a:xfrm>
            <a:off x="6095807" y="1991932"/>
            <a:ext cx="734047" cy="369332"/>
          </a:xfrm>
          <a:prstGeom prst="rect">
            <a:avLst/>
          </a:prstGeom>
          <a:noFill/>
        </p:spPr>
        <p:txBody>
          <a:bodyPr wrap="none" rtlCol="0">
            <a:spAutoFit/>
          </a:bodyPr>
          <a:lstStyle/>
          <a:p>
            <a:r>
              <a:rPr lang="en-US" b="1" dirty="0"/>
              <a:t> swap</a:t>
            </a:r>
          </a:p>
        </p:txBody>
      </p:sp>
      <p:graphicFrame>
        <p:nvGraphicFramePr>
          <p:cNvPr id="19" name="Table 18">
            <a:extLst>
              <a:ext uri="{FF2B5EF4-FFF2-40B4-BE49-F238E27FC236}">
                <a16:creationId xmlns="" xmlns:a16="http://schemas.microsoft.com/office/drawing/2014/main" id="{B0F4E97D-311F-D616-7D58-DE30FDE99881}"/>
              </a:ext>
            </a:extLst>
          </p:cNvPr>
          <p:cNvGraphicFramePr>
            <a:graphicFrameLocks noGrp="1"/>
          </p:cNvGraphicFramePr>
          <p:nvPr>
            <p:extLst>
              <p:ext uri="{D42A27DB-BD31-4B8C-83A1-F6EECF244321}">
                <p14:modId xmlns="" xmlns:p14="http://schemas.microsoft.com/office/powerpoint/2010/main" val="1726294215"/>
              </p:ext>
            </p:extLst>
          </p:nvPr>
        </p:nvGraphicFramePr>
        <p:xfrm>
          <a:off x="481262" y="2703299"/>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dirty="0"/>
                        <a:t>Pass-4</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pSp>
        <p:nvGrpSpPr>
          <p:cNvPr id="22" name="Group 21">
            <a:extLst>
              <a:ext uri="{FF2B5EF4-FFF2-40B4-BE49-F238E27FC236}">
                <a16:creationId xmlns="" xmlns:a16="http://schemas.microsoft.com/office/drawing/2014/main" id="{7785E422-2A86-7F7D-BC6E-0784778E3291}"/>
              </a:ext>
            </a:extLst>
          </p:cNvPr>
          <p:cNvGrpSpPr/>
          <p:nvPr/>
        </p:nvGrpSpPr>
        <p:grpSpPr>
          <a:xfrm>
            <a:off x="4921862" y="2877289"/>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0">
              <p14:nvContentPartPr>
                <p14:cNvPr id="23" name="Ink 22">
                  <a:extLst>
                    <a:ext uri="{FF2B5EF4-FFF2-40B4-BE49-F238E27FC236}">
                      <a16:creationId xmlns:a16="http://schemas.microsoft.com/office/drawing/2014/main" id="{D9FD1725-1A8F-6A9C-C46C-46C67E76801B}"/>
                    </a:ext>
                  </a:extLst>
                </p14:cNvPr>
                <p14:cNvContentPartPr/>
                <p14:nvPr/>
              </p14:nvContentPartPr>
              <p14:xfrm>
                <a:off x="3074301" y="1986866"/>
                <a:ext cx="987120" cy="212760"/>
              </p14:xfrm>
            </p:contentPart>
          </mc:Choice>
          <mc:Fallback>
            <p:pic>
              <p:nvPicPr>
                <p:cNvPr id="8"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11"/>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2">
              <p14:nvContentPartPr>
                <p14:cNvPr id="24" name="Ink 23">
                  <a:extLst>
                    <a:ext uri="{FF2B5EF4-FFF2-40B4-BE49-F238E27FC236}">
                      <a16:creationId xmlns:a16="http://schemas.microsoft.com/office/drawing/2014/main" id="{4ABEE9E0-5305-475D-0ECF-1E3958F95C6A}"/>
                    </a:ext>
                  </a:extLst>
                </p14:cNvPr>
                <p14:cNvContentPartPr/>
                <p14:nvPr/>
              </p14:nvContentPartPr>
              <p14:xfrm>
                <a:off x="3058461" y="1946186"/>
                <a:ext cx="135360" cy="114840"/>
              </p14:xfrm>
            </p:contentPart>
          </mc:Choice>
          <mc:Fallback>
            <p:pic>
              <p:nvPicPr>
                <p:cNvPr id="9"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25" name="Group 24">
              <a:extLst>
                <a:ext uri="{FF2B5EF4-FFF2-40B4-BE49-F238E27FC236}">
                  <a16:creationId xmlns="" xmlns:a16="http://schemas.microsoft.com/office/drawing/2014/main" id="{2ED95709-1232-642E-5035-6E9160467404}"/>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3">
                <p14:nvContentPartPr>
                  <p14:cNvPr id="26" name="Ink 25">
                    <a:extLst>
                      <a:ext uri="{FF2B5EF4-FFF2-40B4-BE49-F238E27FC236}">
                        <a16:creationId xmlns:a16="http://schemas.microsoft.com/office/drawing/2014/main" id="{D1BD55C8-249B-A0AA-5C48-ABC56C3F81AA}"/>
                      </a:ext>
                    </a:extLst>
                  </p14:cNvPr>
                  <p14:cNvContentPartPr/>
                  <p14:nvPr/>
                </p14:nvContentPartPr>
                <p14:xfrm>
                  <a:off x="3935421" y="2000906"/>
                  <a:ext cx="118080" cy="360"/>
                </p14:xfrm>
              </p:contentPart>
            </mc:Choice>
            <mc:Fallback>
              <p:pic>
                <p:nvPicPr>
                  <p:cNvPr id="12"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4">
                <p14:nvContentPartPr>
                  <p14:cNvPr id="27" name="Ink 26">
                    <a:extLst>
                      <a:ext uri="{FF2B5EF4-FFF2-40B4-BE49-F238E27FC236}">
                        <a16:creationId xmlns:a16="http://schemas.microsoft.com/office/drawing/2014/main" id="{8B8AE717-C743-8358-3A28-1AE70B51E9D2}"/>
                      </a:ext>
                    </a:extLst>
                  </p14:cNvPr>
                  <p14:cNvContentPartPr/>
                  <p14:nvPr/>
                </p14:nvContentPartPr>
                <p14:xfrm>
                  <a:off x="4067901" y="2000906"/>
                  <a:ext cx="360" cy="131040"/>
                </p14:xfrm>
              </p:contentPart>
            </mc:Choice>
            <mc:Fallback>
              <p:pic>
                <p:nvPicPr>
                  <p:cNvPr id="1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28" name="TextBox 27">
            <a:extLst>
              <a:ext uri="{FF2B5EF4-FFF2-40B4-BE49-F238E27FC236}">
                <a16:creationId xmlns="" xmlns:a16="http://schemas.microsoft.com/office/drawing/2014/main" id="{2C03A94D-9795-E7BC-ED9C-2DDE69E8209C}"/>
              </a:ext>
            </a:extLst>
          </p:cNvPr>
          <p:cNvSpPr txBox="1"/>
          <p:nvPr/>
        </p:nvSpPr>
        <p:spPr>
          <a:xfrm>
            <a:off x="5058468" y="3151642"/>
            <a:ext cx="734047" cy="369332"/>
          </a:xfrm>
          <a:prstGeom prst="rect">
            <a:avLst/>
          </a:prstGeom>
          <a:noFill/>
        </p:spPr>
        <p:txBody>
          <a:bodyPr wrap="none" rtlCol="0">
            <a:spAutoFit/>
          </a:bodyPr>
          <a:lstStyle/>
          <a:p>
            <a:r>
              <a:rPr lang="en-US" b="1" dirty="0"/>
              <a:t> swap</a:t>
            </a:r>
          </a:p>
        </p:txBody>
      </p:sp>
      <p:grpSp>
        <p:nvGrpSpPr>
          <p:cNvPr id="31" name="Group 30">
            <a:extLst>
              <a:ext uri="{FF2B5EF4-FFF2-40B4-BE49-F238E27FC236}">
                <a16:creationId xmlns="" xmlns:a16="http://schemas.microsoft.com/office/drawing/2014/main" id="{76696A9C-7FE3-B396-DA50-9096F2AEE457}"/>
              </a:ext>
            </a:extLst>
          </p:cNvPr>
          <p:cNvGrpSpPr/>
          <p:nvPr/>
        </p:nvGrpSpPr>
        <p:grpSpPr>
          <a:xfrm>
            <a:off x="2861148" y="5150035"/>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5">
              <p14:nvContentPartPr>
                <p14:cNvPr id="32" name="Ink 31">
                  <a:extLst>
                    <a:ext uri="{FF2B5EF4-FFF2-40B4-BE49-F238E27FC236}">
                      <a16:creationId xmlns:a16="http://schemas.microsoft.com/office/drawing/2014/main" id="{54D2D417-C62A-6A89-5F2E-D5882886300F}"/>
                    </a:ext>
                  </a:extLst>
                </p14:cNvPr>
                <p14:cNvContentPartPr/>
                <p14:nvPr/>
              </p14:nvContentPartPr>
              <p14:xfrm>
                <a:off x="3074301" y="1986866"/>
                <a:ext cx="987120" cy="212760"/>
              </p14:xfrm>
            </p:contentPart>
          </mc:Choice>
          <mc:Fallback>
            <p:pic>
              <p:nvPicPr>
                <p:cNvPr id="15"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11"/>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6">
              <p14:nvContentPartPr>
                <p14:cNvPr id="33" name="Ink 32">
                  <a:extLst>
                    <a:ext uri="{FF2B5EF4-FFF2-40B4-BE49-F238E27FC236}">
                      <a16:creationId xmlns:a16="http://schemas.microsoft.com/office/drawing/2014/main" id="{C8912884-CF12-8CCF-9D1C-E4E9B82554F5}"/>
                    </a:ext>
                  </a:extLst>
                </p14:cNvPr>
                <p14:cNvContentPartPr/>
                <p14:nvPr/>
              </p14:nvContentPartPr>
              <p14:xfrm>
                <a:off x="3058461" y="1946186"/>
                <a:ext cx="135360" cy="114840"/>
              </p14:xfrm>
            </p:contentPart>
          </mc:Choice>
          <mc:Fallback>
            <p:pic>
              <p:nvPicPr>
                <p:cNvPr id="17"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34" name="Group 33">
              <a:extLst>
                <a:ext uri="{FF2B5EF4-FFF2-40B4-BE49-F238E27FC236}">
                  <a16:creationId xmlns="" xmlns:a16="http://schemas.microsoft.com/office/drawing/2014/main" id="{5560BDBE-971E-F9BA-1E36-282F37D41EC3}"/>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7">
                <p14:nvContentPartPr>
                  <p14:cNvPr id="35" name="Ink 34">
                    <a:extLst>
                      <a:ext uri="{FF2B5EF4-FFF2-40B4-BE49-F238E27FC236}">
                        <a16:creationId xmlns:a16="http://schemas.microsoft.com/office/drawing/2014/main" id="{02847F4F-E89D-2126-9743-432A0F6B2DF8}"/>
                      </a:ext>
                    </a:extLst>
                  </p14:cNvPr>
                  <p14:cNvContentPartPr/>
                  <p14:nvPr/>
                </p14:nvContentPartPr>
                <p14:xfrm>
                  <a:off x="3935421" y="2000906"/>
                  <a:ext cx="118080" cy="360"/>
                </p14:xfrm>
              </p:contentPart>
            </mc:Choice>
            <mc:Fallback>
              <p:pic>
                <p:nvPicPr>
                  <p:cNvPr id="21"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8">
                <p14:nvContentPartPr>
                  <p14:cNvPr id="36" name="Ink 35">
                    <a:extLst>
                      <a:ext uri="{FF2B5EF4-FFF2-40B4-BE49-F238E27FC236}">
                        <a16:creationId xmlns:a16="http://schemas.microsoft.com/office/drawing/2014/main" id="{C455B1A2-C728-EC7F-B495-20B53A798471}"/>
                      </a:ext>
                    </a:extLst>
                  </p14:cNvPr>
                  <p14:cNvContentPartPr/>
                  <p14:nvPr/>
                </p14:nvContentPartPr>
                <p14:xfrm>
                  <a:off x="4067901" y="2000906"/>
                  <a:ext cx="360" cy="131040"/>
                </p14:xfrm>
              </p:contentPart>
            </mc:Choice>
            <mc:Fallback>
              <p:pic>
                <p:nvPicPr>
                  <p:cNvPr id="23"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37" name="TextBox 36">
            <a:extLst>
              <a:ext uri="{FF2B5EF4-FFF2-40B4-BE49-F238E27FC236}">
                <a16:creationId xmlns="" xmlns:a16="http://schemas.microsoft.com/office/drawing/2014/main" id="{20F94323-2E33-A88D-D85A-1E1A23B86434}"/>
              </a:ext>
            </a:extLst>
          </p:cNvPr>
          <p:cNvSpPr txBox="1"/>
          <p:nvPr/>
        </p:nvSpPr>
        <p:spPr>
          <a:xfrm>
            <a:off x="2997754" y="5397882"/>
            <a:ext cx="1062663" cy="369332"/>
          </a:xfrm>
          <a:prstGeom prst="rect">
            <a:avLst/>
          </a:prstGeom>
          <a:noFill/>
        </p:spPr>
        <p:txBody>
          <a:bodyPr wrap="none" rtlCol="0">
            <a:spAutoFit/>
          </a:bodyPr>
          <a:lstStyle/>
          <a:p>
            <a:r>
              <a:rPr lang="en-US" b="1" dirty="0"/>
              <a:t> No swap</a:t>
            </a:r>
          </a:p>
        </p:txBody>
      </p:sp>
      <p:graphicFrame>
        <p:nvGraphicFramePr>
          <p:cNvPr id="39" name="Table 38">
            <a:extLst>
              <a:ext uri="{FF2B5EF4-FFF2-40B4-BE49-F238E27FC236}">
                <a16:creationId xmlns="" xmlns:a16="http://schemas.microsoft.com/office/drawing/2014/main" id="{C2EBC8EA-6F8D-564F-8647-E09110D71270}"/>
              </a:ext>
            </a:extLst>
          </p:cNvPr>
          <p:cNvGraphicFramePr>
            <a:graphicFrameLocks noGrp="1"/>
          </p:cNvGraphicFramePr>
          <p:nvPr>
            <p:extLst>
              <p:ext uri="{D42A27DB-BD31-4B8C-83A1-F6EECF244321}">
                <p14:modId xmlns="" xmlns:p14="http://schemas.microsoft.com/office/powerpoint/2010/main" val="385258792"/>
              </p:ext>
            </p:extLst>
          </p:nvPr>
        </p:nvGraphicFramePr>
        <p:xfrm>
          <a:off x="2357262" y="496964"/>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40" name="Straight Connector 39">
            <a:extLst>
              <a:ext uri="{FF2B5EF4-FFF2-40B4-BE49-F238E27FC236}">
                <a16:creationId xmlns="" xmlns:a16="http://schemas.microsoft.com/office/drawing/2014/main" id="{22DB02F8-36B4-F653-0B8A-41A9A9663033}"/>
              </a:ext>
            </a:extLst>
          </p:cNvPr>
          <p:cNvCxnSpPr>
            <a:cxnSpLocks/>
          </p:cNvCxnSpPr>
          <p:nvPr/>
        </p:nvCxnSpPr>
        <p:spPr>
          <a:xfrm>
            <a:off x="6539946" y="78418"/>
            <a:ext cx="0" cy="10972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6AC04466-E9AF-38BD-BE7C-FD199CB4EFE8}"/>
              </a:ext>
            </a:extLst>
          </p:cNvPr>
          <p:cNvSpPr txBox="1"/>
          <p:nvPr/>
        </p:nvSpPr>
        <p:spPr>
          <a:xfrm>
            <a:off x="3457191" y="66260"/>
            <a:ext cx="815031" cy="369332"/>
          </a:xfrm>
          <a:prstGeom prst="rect">
            <a:avLst/>
          </a:prstGeom>
          <a:noFill/>
        </p:spPr>
        <p:txBody>
          <a:bodyPr wrap="none" rtlCol="0">
            <a:spAutoFit/>
          </a:bodyPr>
          <a:lstStyle/>
          <a:p>
            <a:r>
              <a:rPr lang="en-US" b="1" dirty="0"/>
              <a:t>Sorted</a:t>
            </a:r>
          </a:p>
        </p:txBody>
      </p:sp>
      <p:sp>
        <p:nvSpPr>
          <p:cNvPr id="44" name="TextBox 43">
            <a:extLst>
              <a:ext uri="{FF2B5EF4-FFF2-40B4-BE49-F238E27FC236}">
                <a16:creationId xmlns="" xmlns:a16="http://schemas.microsoft.com/office/drawing/2014/main" id="{0867018D-6D8D-6BD9-12E1-C8F8A603769A}"/>
              </a:ext>
            </a:extLst>
          </p:cNvPr>
          <p:cNvSpPr txBox="1"/>
          <p:nvPr/>
        </p:nvSpPr>
        <p:spPr>
          <a:xfrm>
            <a:off x="7153799" y="23197"/>
            <a:ext cx="1089144" cy="369332"/>
          </a:xfrm>
          <a:prstGeom prst="rect">
            <a:avLst/>
          </a:prstGeom>
          <a:noFill/>
        </p:spPr>
        <p:txBody>
          <a:bodyPr wrap="none" rtlCol="0">
            <a:spAutoFit/>
          </a:bodyPr>
          <a:lstStyle/>
          <a:p>
            <a:r>
              <a:rPr lang="en-US" b="1" dirty="0" err="1"/>
              <a:t>UnSorted</a:t>
            </a:r>
            <a:endParaRPr lang="en-US" b="1" dirty="0"/>
          </a:p>
        </p:txBody>
      </p:sp>
      <p:graphicFrame>
        <p:nvGraphicFramePr>
          <p:cNvPr id="3" name="Table 2">
            <a:extLst>
              <a:ext uri="{FF2B5EF4-FFF2-40B4-BE49-F238E27FC236}">
                <a16:creationId xmlns="" xmlns:a16="http://schemas.microsoft.com/office/drawing/2014/main" id="{4225B864-831D-C08D-1496-78FBA0D98F70}"/>
              </a:ext>
            </a:extLst>
          </p:cNvPr>
          <p:cNvGraphicFramePr>
            <a:graphicFrameLocks noGrp="1"/>
          </p:cNvGraphicFramePr>
          <p:nvPr>
            <p:extLst>
              <p:ext uri="{D42A27DB-BD31-4B8C-83A1-F6EECF244321}">
                <p14:modId xmlns="" xmlns:p14="http://schemas.microsoft.com/office/powerpoint/2010/main" val="1323921189"/>
              </p:ext>
            </p:extLst>
          </p:nvPr>
        </p:nvGraphicFramePr>
        <p:xfrm>
          <a:off x="2337380" y="1325226"/>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6" name="Table 5">
            <a:extLst>
              <a:ext uri="{FF2B5EF4-FFF2-40B4-BE49-F238E27FC236}">
                <a16:creationId xmlns="" xmlns:a16="http://schemas.microsoft.com/office/drawing/2014/main" id="{D5345D99-E110-DED1-58B7-A9B8487A503B}"/>
              </a:ext>
            </a:extLst>
          </p:cNvPr>
          <p:cNvGraphicFramePr>
            <a:graphicFrameLocks noGrp="1"/>
          </p:cNvGraphicFramePr>
          <p:nvPr>
            <p:extLst>
              <p:ext uri="{D42A27DB-BD31-4B8C-83A1-F6EECF244321}">
                <p14:modId xmlns="" xmlns:p14="http://schemas.microsoft.com/office/powerpoint/2010/main" val="3248529115"/>
              </p:ext>
            </p:extLst>
          </p:nvPr>
        </p:nvGraphicFramePr>
        <p:xfrm>
          <a:off x="2317503" y="2418534"/>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18" name="Table 17">
            <a:extLst>
              <a:ext uri="{FF2B5EF4-FFF2-40B4-BE49-F238E27FC236}">
                <a16:creationId xmlns="" xmlns:a16="http://schemas.microsoft.com/office/drawing/2014/main" id="{AE7761A4-F393-394A-9000-99D0B19CDA0C}"/>
              </a:ext>
            </a:extLst>
          </p:cNvPr>
          <p:cNvGraphicFramePr>
            <a:graphicFrameLocks noGrp="1"/>
          </p:cNvGraphicFramePr>
          <p:nvPr>
            <p:extLst>
              <p:ext uri="{D42A27DB-BD31-4B8C-83A1-F6EECF244321}">
                <p14:modId xmlns="" xmlns:p14="http://schemas.microsoft.com/office/powerpoint/2010/main" val="1384069906"/>
              </p:ext>
            </p:extLst>
          </p:nvPr>
        </p:nvGraphicFramePr>
        <p:xfrm>
          <a:off x="2350635" y="3578099"/>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pSp>
        <p:nvGrpSpPr>
          <p:cNvPr id="20" name="Group 19">
            <a:extLst>
              <a:ext uri="{FF2B5EF4-FFF2-40B4-BE49-F238E27FC236}">
                <a16:creationId xmlns="" xmlns:a16="http://schemas.microsoft.com/office/drawing/2014/main" id="{5FE10DFA-DCF4-535B-06CE-A72D078C6EE7}"/>
              </a:ext>
            </a:extLst>
          </p:cNvPr>
          <p:cNvGrpSpPr/>
          <p:nvPr/>
        </p:nvGrpSpPr>
        <p:grpSpPr>
          <a:xfrm>
            <a:off x="3868312" y="4023603"/>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9">
              <p14:nvContentPartPr>
                <p14:cNvPr id="29" name="Ink 28">
                  <a:extLst>
                    <a:ext uri="{FF2B5EF4-FFF2-40B4-BE49-F238E27FC236}">
                      <a16:creationId xmlns:a16="http://schemas.microsoft.com/office/drawing/2014/main" id="{1B61EAC7-553C-519E-785B-E3032838E52D}"/>
                    </a:ext>
                  </a:extLst>
                </p14:cNvPr>
                <p14:cNvContentPartPr/>
                <p14:nvPr/>
              </p14:nvContentPartPr>
              <p14:xfrm>
                <a:off x="3074301" y="1986866"/>
                <a:ext cx="987120" cy="212760"/>
              </p14:xfrm>
            </p:contentPart>
          </mc:Choice>
          <mc:Fallback>
            <p:pic>
              <p:nvPicPr>
                <p:cNvPr id="24"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11"/>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0">
              <p14:nvContentPartPr>
                <p14:cNvPr id="38" name="Ink 37">
                  <a:extLst>
                    <a:ext uri="{FF2B5EF4-FFF2-40B4-BE49-F238E27FC236}">
                      <a16:creationId xmlns:a16="http://schemas.microsoft.com/office/drawing/2014/main" id="{03012DEF-8199-B44E-26B2-656171E67CE1}"/>
                    </a:ext>
                  </a:extLst>
                </p14:cNvPr>
                <p14:cNvContentPartPr/>
                <p14:nvPr/>
              </p14:nvContentPartPr>
              <p14:xfrm>
                <a:off x="3058461" y="1946186"/>
                <a:ext cx="135360" cy="114840"/>
              </p14:xfrm>
            </p:contentPart>
          </mc:Choice>
          <mc:Fallback>
            <p:pic>
              <p:nvPicPr>
                <p:cNvPr id="26"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41" name="Group 40">
              <a:extLst>
                <a:ext uri="{FF2B5EF4-FFF2-40B4-BE49-F238E27FC236}">
                  <a16:creationId xmlns="" xmlns:a16="http://schemas.microsoft.com/office/drawing/2014/main" id="{8FC52180-3E0B-898B-5144-87979032EABC}"/>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21">
                <p14:nvContentPartPr>
                  <p14:cNvPr id="43" name="Ink 42">
                    <a:extLst>
                      <a:ext uri="{FF2B5EF4-FFF2-40B4-BE49-F238E27FC236}">
                        <a16:creationId xmlns:a16="http://schemas.microsoft.com/office/drawing/2014/main" id="{8D526F17-9DBB-5695-0254-1185B20FDE6D}"/>
                      </a:ext>
                    </a:extLst>
                  </p14:cNvPr>
                  <p14:cNvContentPartPr/>
                  <p14:nvPr/>
                </p14:nvContentPartPr>
                <p14:xfrm>
                  <a:off x="3935421" y="2000906"/>
                  <a:ext cx="118080" cy="360"/>
                </p14:xfrm>
              </p:contentPart>
            </mc:Choice>
            <mc:Fallback>
              <p:pic>
                <p:nvPicPr>
                  <p:cNvPr id="27"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2">
                <p14:nvContentPartPr>
                  <p14:cNvPr id="45" name="Ink 44">
                    <a:extLst>
                      <a:ext uri="{FF2B5EF4-FFF2-40B4-BE49-F238E27FC236}">
                        <a16:creationId xmlns:a16="http://schemas.microsoft.com/office/drawing/2014/main" id="{4652CCF3-73BB-7E9F-0E2C-65FCAE452E9C}"/>
                      </a:ext>
                    </a:extLst>
                  </p14:cNvPr>
                  <p14:cNvContentPartPr/>
                  <p14:nvPr/>
                </p14:nvContentPartPr>
                <p14:xfrm>
                  <a:off x="4067901" y="2000906"/>
                  <a:ext cx="360" cy="131040"/>
                </p14:xfrm>
              </p:contentPart>
            </mc:Choice>
            <mc:Fallback>
              <p:pic>
                <p:nvPicPr>
                  <p:cNvPr id="5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46" name="TextBox 45">
            <a:extLst>
              <a:ext uri="{FF2B5EF4-FFF2-40B4-BE49-F238E27FC236}">
                <a16:creationId xmlns="" xmlns:a16="http://schemas.microsoft.com/office/drawing/2014/main" id="{FD096FCF-62D6-8325-9717-04E4DD6EC88A}"/>
              </a:ext>
            </a:extLst>
          </p:cNvPr>
          <p:cNvSpPr txBox="1"/>
          <p:nvPr/>
        </p:nvSpPr>
        <p:spPr>
          <a:xfrm>
            <a:off x="4004918" y="4271450"/>
            <a:ext cx="734047" cy="369332"/>
          </a:xfrm>
          <a:prstGeom prst="rect">
            <a:avLst/>
          </a:prstGeom>
          <a:noFill/>
        </p:spPr>
        <p:txBody>
          <a:bodyPr wrap="none" rtlCol="0">
            <a:spAutoFit/>
          </a:bodyPr>
          <a:lstStyle/>
          <a:p>
            <a:r>
              <a:rPr lang="en-US" b="1" dirty="0"/>
              <a:t> swap</a:t>
            </a:r>
          </a:p>
        </p:txBody>
      </p:sp>
      <p:graphicFrame>
        <p:nvGraphicFramePr>
          <p:cNvPr id="48" name="Table 47">
            <a:extLst>
              <a:ext uri="{FF2B5EF4-FFF2-40B4-BE49-F238E27FC236}">
                <a16:creationId xmlns="" xmlns:a16="http://schemas.microsoft.com/office/drawing/2014/main" id="{3CDF0F3D-77AD-FC72-446A-5DDAE89FA5E4}"/>
              </a:ext>
            </a:extLst>
          </p:cNvPr>
          <p:cNvGraphicFramePr>
            <a:graphicFrameLocks noGrp="1"/>
          </p:cNvGraphicFramePr>
          <p:nvPr>
            <p:extLst>
              <p:ext uri="{D42A27DB-BD31-4B8C-83A1-F6EECF244321}">
                <p14:modId xmlns="" xmlns:p14="http://schemas.microsoft.com/office/powerpoint/2010/main" val="3364863319"/>
              </p:ext>
            </p:extLst>
          </p:nvPr>
        </p:nvGraphicFramePr>
        <p:xfrm>
          <a:off x="2330758" y="4684657"/>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50" name="Table 49">
            <a:extLst>
              <a:ext uri="{FF2B5EF4-FFF2-40B4-BE49-F238E27FC236}">
                <a16:creationId xmlns="" xmlns:a16="http://schemas.microsoft.com/office/drawing/2014/main" id="{95FAF42F-E6C9-7C13-9743-001A27F18FE6}"/>
              </a:ext>
            </a:extLst>
          </p:cNvPr>
          <p:cNvGraphicFramePr>
            <a:graphicFrameLocks noGrp="1"/>
          </p:cNvGraphicFramePr>
          <p:nvPr>
            <p:extLst>
              <p:ext uri="{D42A27DB-BD31-4B8C-83A1-F6EECF244321}">
                <p14:modId xmlns="" xmlns:p14="http://schemas.microsoft.com/office/powerpoint/2010/main" val="2174651976"/>
              </p:ext>
            </p:extLst>
          </p:nvPr>
        </p:nvGraphicFramePr>
        <p:xfrm>
          <a:off x="2310882" y="6122514"/>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51" name="Straight Connector 50">
            <a:extLst>
              <a:ext uri="{FF2B5EF4-FFF2-40B4-BE49-F238E27FC236}">
                <a16:creationId xmlns="" xmlns:a16="http://schemas.microsoft.com/office/drawing/2014/main" id="{3C5E6272-F150-85C1-408B-AF7B30572784}"/>
              </a:ext>
            </a:extLst>
          </p:cNvPr>
          <p:cNvCxnSpPr>
            <a:cxnSpLocks/>
          </p:cNvCxnSpPr>
          <p:nvPr/>
        </p:nvCxnSpPr>
        <p:spPr>
          <a:xfrm>
            <a:off x="7527233" y="5756985"/>
            <a:ext cx="0" cy="10972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FB9B89B4-6AAD-8A4D-19A1-9D12A7C3F9EF}"/>
              </a:ext>
            </a:extLst>
          </p:cNvPr>
          <p:cNvSpPr txBox="1"/>
          <p:nvPr/>
        </p:nvSpPr>
        <p:spPr>
          <a:xfrm>
            <a:off x="4842043" y="5705071"/>
            <a:ext cx="815031" cy="369332"/>
          </a:xfrm>
          <a:prstGeom prst="rect">
            <a:avLst/>
          </a:prstGeom>
          <a:noFill/>
        </p:spPr>
        <p:txBody>
          <a:bodyPr wrap="none" rtlCol="0">
            <a:spAutoFit/>
          </a:bodyPr>
          <a:lstStyle/>
          <a:p>
            <a:r>
              <a:rPr lang="en-US" b="1" dirty="0"/>
              <a:t>Sorted</a:t>
            </a:r>
          </a:p>
        </p:txBody>
      </p:sp>
      <p:sp>
        <p:nvSpPr>
          <p:cNvPr id="53" name="TextBox 52">
            <a:extLst>
              <a:ext uri="{FF2B5EF4-FFF2-40B4-BE49-F238E27FC236}">
                <a16:creationId xmlns="" xmlns:a16="http://schemas.microsoft.com/office/drawing/2014/main" id="{F340DC11-A86F-4B50-A1C8-0F5098D0E851}"/>
              </a:ext>
            </a:extLst>
          </p:cNvPr>
          <p:cNvSpPr txBox="1"/>
          <p:nvPr/>
        </p:nvSpPr>
        <p:spPr>
          <a:xfrm>
            <a:off x="7650757" y="5675260"/>
            <a:ext cx="1089144" cy="369332"/>
          </a:xfrm>
          <a:prstGeom prst="rect">
            <a:avLst/>
          </a:prstGeom>
          <a:noFill/>
        </p:spPr>
        <p:txBody>
          <a:bodyPr wrap="none" rtlCol="0">
            <a:spAutoFit/>
          </a:bodyPr>
          <a:lstStyle/>
          <a:p>
            <a:r>
              <a:rPr lang="en-US" b="1" dirty="0" err="1"/>
              <a:t>UnSorted</a:t>
            </a:r>
            <a:endParaRPr lang="en-US" b="1" dirty="0"/>
          </a:p>
        </p:txBody>
      </p:sp>
      <p:sp>
        <p:nvSpPr>
          <p:cNvPr id="4" name="TextBox 3">
            <a:extLst>
              <a:ext uri="{FF2B5EF4-FFF2-40B4-BE49-F238E27FC236}">
                <a16:creationId xmlns="" xmlns:a16="http://schemas.microsoft.com/office/drawing/2014/main" id="{D2DF38D4-637D-6B03-905B-55BA0D1F4302}"/>
              </a:ext>
            </a:extLst>
          </p:cNvPr>
          <p:cNvSpPr txBox="1"/>
          <p:nvPr/>
        </p:nvSpPr>
        <p:spPr>
          <a:xfrm>
            <a:off x="251791" y="533914"/>
            <a:ext cx="1639551" cy="369332"/>
          </a:xfrm>
          <a:prstGeom prst="rect">
            <a:avLst/>
          </a:prstGeom>
          <a:noFill/>
        </p:spPr>
        <p:txBody>
          <a:bodyPr wrap="none" rtlCol="0">
            <a:spAutoFit/>
          </a:bodyPr>
          <a:lstStyle/>
          <a:p>
            <a:r>
              <a:rPr lang="en-US" dirty="0"/>
              <a:t>Input to pass-4 </a:t>
            </a:r>
          </a:p>
        </p:txBody>
      </p:sp>
    </p:spTree>
    <p:extLst>
      <p:ext uri="{BB962C8B-B14F-4D97-AF65-F5344CB8AC3E}">
        <p14:creationId xmlns="" xmlns:p14="http://schemas.microsoft.com/office/powerpoint/2010/main" val="428981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37" grpId="0"/>
      <p:bldP spid="46" grpId="0"/>
      <p:bldP spid="52" grpId="0"/>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17846714-8A16-D82A-CFB9-890E640E55F5}"/>
              </a:ext>
            </a:extLst>
          </p:cNvPr>
          <p:cNvGrpSpPr/>
          <p:nvPr/>
        </p:nvGrpSpPr>
        <p:grpSpPr>
          <a:xfrm>
            <a:off x="6978349" y="1760751"/>
            <a:ext cx="1029464" cy="327687"/>
            <a:chOff x="3058461" y="1946186"/>
            <a:chExt cx="1029464" cy="293196"/>
          </a:xfrm>
        </p:grpSpPr>
        <mc:AlternateContent xmlns:mc="http://schemas.openxmlformats.org/markup-compatibility/2006">
          <mc:Choice xmlns="" xmlns:p14="http://schemas.microsoft.com/office/powerpoint/2010/main" Requires="p14">
            <p:contentPart p14:bwMode="auto" r:id="rId2">
              <p14:nvContentPartPr>
                <p14:cNvPr id="11" name="Ink 10">
                  <a:extLst>
                    <a:ext uri="{FF2B5EF4-FFF2-40B4-BE49-F238E27FC236}">
                      <a16:creationId xmlns:a16="http://schemas.microsoft.com/office/drawing/2014/main" id="{4B83BB4D-5E25-9584-0017-C8DA8E05FCAE}"/>
                    </a:ext>
                  </a:extLst>
                </p14:cNvPr>
                <p14:cNvContentPartPr/>
                <p14:nvPr/>
              </p14:nvContentPartPr>
              <p14:xfrm>
                <a:off x="3100805" y="2026622"/>
                <a:ext cx="987120" cy="212760"/>
              </p14:xfrm>
            </p:contentPart>
          </mc:Choice>
          <mc:Fallback>
            <p:pic>
              <p:nvPicPr>
                <p:cNvPr id="11" name="Ink 10">
                  <a:extLst>
                    <a:ext uri="{FF2B5EF4-FFF2-40B4-BE49-F238E27FC236}">
                      <a16:creationId xmlns:p14="http://schemas.microsoft.com/office/powerpoint/2010/main" xmlns="" xmlns:a16="http://schemas.microsoft.com/office/drawing/2014/main" id="{4B83BB4D-5E25-9584-0017-C8DA8E05FCAE}"/>
                    </a:ext>
                  </a:extLst>
                </p:cNvPr>
                <p:cNvPicPr/>
                <p:nvPr/>
              </p:nvPicPr>
              <p:blipFill>
                <a:blip r:embed="rId3"/>
                <a:stretch>
                  <a:fillRect/>
                </a:stretch>
              </p:blipFill>
              <p:spPr>
                <a:xfrm>
                  <a:off x="3091802" y="2018587"/>
                  <a:ext cx="1004766" cy="228508"/>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12" name="Ink 11">
                  <a:extLst>
                    <a:ext uri="{FF2B5EF4-FFF2-40B4-BE49-F238E27FC236}">
                      <a16:creationId xmlns:a16="http://schemas.microsoft.com/office/drawing/2014/main" id="{0E66C374-A0E0-5E12-4A61-A348A16E0B84}"/>
                    </a:ext>
                  </a:extLst>
                </p14:cNvPr>
                <p14:cNvContentPartPr/>
                <p14:nvPr/>
              </p14:nvContentPartPr>
              <p14:xfrm>
                <a:off x="3058461" y="1946186"/>
                <a:ext cx="135360" cy="114840"/>
              </p14:xfrm>
            </p:contentPart>
          </mc:Choice>
          <mc:Fallback>
            <p:pic>
              <p:nvPicPr>
                <p:cNvPr id="2"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13" name="Group 12">
              <a:extLst>
                <a:ext uri="{FF2B5EF4-FFF2-40B4-BE49-F238E27FC236}">
                  <a16:creationId xmlns="" xmlns:a16="http://schemas.microsoft.com/office/drawing/2014/main" id="{70CF051D-0F1C-8742-377B-6DC66610AB67}"/>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6">
                <p14:nvContentPartPr>
                  <p14:cNvPr id="14" name="Ink 13">
                    <a:extLst>
                      <a:ext uri="{FF2B5EF4-FFF2-40B4-BE49-F238E27FC236}">
                        <a16:creationId xmlns:a16="http://schemas.microsoft.com/office/drawing/2014/main" id="{851B7113-DF18-CF49-65E0-6F6695746759}"/>
                      </a:ext>
                    </a:extLst>
                  </p14:cNvPr>
                  <p14:cNvContentPartPr/>
                  <p14:nvPr/>
                </p14:nvContentPartPr>
                <p14:xfrm>
                  <a:off x="3935421" y="2000906"/>
                  <a:ext cx="118080" cy="360"/>
                </p14:xfrm>
              </p:contentPart>
            </mc:Choice>
            <mc:Fallback>
              <p:pic>
                <p:nvPicPr>
                  <p:cNvPr id="5"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15" name="Ink 14">
                    <a:extLst>
                      <a:ext uri="{FF2B5EF4-FFF2-40B4-BE49-F238E27FC236}">
                        <a16:creationId xmlns:a16="http://schemas.microsoft.com/office/drawing/2014/main" id="{DBCF15E0-AC17-E88E-F73D-5982BE6F8573}"/>
                      </a:ext>
                    </a:extLst>
                  </p14:cNvPr>
                  <p14:cNvContentPartPr/>
                  <p14:nvPr/>
                </p14:nvContentPartPr>
                <p14:xfrm>
                  <a:off x="4067901" y="2000906"/>
                  <a:ext cx="360" cy="131040"/>
                </p14:xfrm>
              </p:contentPart>
            </mc:Choice>
            <mc:Fallback>
              <p:pic>
                <p:nvPicPr>
                  <p:cNvPr id="7"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16" name="TextBox 15">
            <a:extLst>
              <a:ext uri="{FF2B5EF4-FFF2-40B4-BE49-F238E27FC236}">
                <a16:creationId xmlns="" xmlns:a16="http://schemas.microsoft.com/office/drawing/2014/main" id="{8D409D3B-CE72-B1B6-65A9-4754C95B2F6F}"/>
              </a:ext>
            </a:extLst>
          </p:cNvPr>
          <p:cNvSpPr txBox="1"/>
          <p:nvPr/>
        </p:nvSpPr>
        <p:spPr>
          <a:xfrm>
            <a:off x="7142730" y="1991932"/>
            <a:ext cx="734047" cy="369332"/>
          </a:xfrm>
          <a:prstGeom prst="rect">
            <a:avLst/>
          </a:prstGeom>
          <a:noFill/>
        </p:spPr>
        <p:txBody>
          <a:bodyPr wrap="none" rtlCol="0">
            <a:spAutoFit/>
          </a:bodyPr>
          <a:lstStyle/>
          <a:p>
            <a:r>
              <a:rPr lang="en-US" b="1" dirty="0"/>
              <a:t> swap</a:t>
            </a:r>
          </a:p>
        </p:txBody>
      </p:sp>
      <p:graphicFrame>
        <p:nvGraphicFramePr>
          <p:cNvPr id="19" name="Table 18">
            <a:extLst>
              <a:ext uri="{FF2B5EF4-FFF2-40B4-BE49-F238E27FC236}">
                <a16:creationId xmlns="" xmlns:a16="http://schemas.microsoft.com/office/drawing/2014/main" id="{B0F4E97D-311F-D616-7D58-DE30FDE99881}"/>
              </a:ext>
            </a:extLst>
          </p:cNvPr>
          <p:cNvGraphicFramePr>
            <a:graphicFrameLocks noGrp="1"/>
          </p:cNvGraphicFramePr>
          <p:nvPr>
            <p:extLst>
              <p:ext uri="{D42A27DB-BD31-4B8C-83A1-F6EECF244321}">
                <p14:modId xmlns="" xmlns:p14="http://schemas.microsoft.com/office/powerpoint/2010/main" val="2620706633"/>
              </p:ext>
            </p:extLst>
          </p:nvPr>
        </p:nvGraphicFramePr>
        <p:xfrm>
          <a:off x="481262" y="2703299"/>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dirty="0"/>
                        <a:t>Pass-5</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pSp>
        <p:nvGrpSpPr>
          <p:cNvPr id="22" name="Group 21">
            <a:extLst>
              <a:ext uri="{FF2B5EF4-FFF2-40B4-BE49-F238E27FC236}">
                <a16:creationId xmlns="" xmlns:a16="http://schemas.microsoft.com/office/drawing/2014/main" id="{7785E422-2A86-7F7D-BC6E-0784778E3291}"/>
              </a:ext>
            </a:extLst>
          </p:cNvPr>
          <p:cNvGrpSpPr/>
          <p:nvPr/>
        </p:nvGrpSpPr>
        <p:grpSpPr>
          <a:xfrm>
            <a:off x="6008540" y="2877289"/>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0">
              <p14:nvContentPartPr>
                <p14:cNvPr id="23" name="Ink 22">
                  <a:extLst>
                    <a:ext uri="{FF2B5EF4-FFF2-40B4-BE49-F238E27FC236}">
                      <a16:creationId xmlns:a16="http://schemas.microsoft.com/office/drawing/2014/main" id="{D9FD1725-1A8F-6A9C-C46C-46C67E76801B}"/>
                    </a:ext>
                  </a:extLst>
                </p14:cNvPr>
                <p14:cNvContentPartPr/>
                <p14:nvPr/>
              </p14:nvContentPartPr>
              <p14:xfrm>
                <a:off x="3074301" y="1986866"/>
                <a:ext cx="987120" cy="212760"/>
              </p14:xfrm>
            </p:contentPart>
          </mc:Choice>
          <mc:Fallback>
            <p:pic>
              <p:nvPicPr>
                <p:cNvPr id="8"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11"/>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2">
              <p14:nvContentPartPr>
                <p14:cNvPr id="24" name="Ink 23">
                  <a:extLst>
                    <a:ext uri="{FF2B5EF4-FFF2-40B4-BE49-F238E27FC236}">
                      <a16:creationId xmlns:a16="http://schemas.microsoft.com/office/drawing/2014/main" id="{4ABEE9E0-5305-475D-0ECF-1E3958F95C6A}"/>
                    </a:ext>
                  </a:extLst>
                </p14:cNvPr>
                <p14:cNvContentPartPr/>
                <p14:nvPr/>
              </p14:nvContentPartPr>
              <p14:xfrm>
                <a:off x="3058461" y="1946186"/>
                <a:ext cx="135360" cy="114840"/>
              </p14:xfrm>
            </p:contentPart>
          </mc:Choice>
          <mc:Fallback>
            <p:pic>
              <p:nvPicPr>
                <p:cNvPr id="9"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25" name="Group 24">
              <a:extLst>
                <a:ext uri="{FF2B5EF4-FFF2-40B4-BE49-F238E27FC236}">
                  <a16:creationId xmlns="" xmlns:a16="http://schemas.microsoft.com/office/drawing/2014/main" id="{2ED95709-1232-642E-5035-6E9160467404}"/>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3">
                <p14:nvContentPartPr>
                  <p14:cNvPr id="26" name="Ink 25">
                    <a:extLst>
                      <a:ext uri="{FF2B5EF4-FFF2-40B4-BE49-F238E27FC236}">
                        <a16:creationId xmlns:a16="http://schemas.microsoft.com/office/drawing/2014/main" id="{D1BD55C8-249B-A0AA-5C48-ABC56C3F81AA}"/>
                      </a:ext>
                    </a:extLst>
                  </p14:cNvPr>
                  <p14:cNvContentPartPr/>
                  <p14:nvPr/>
                </p14:nvContentPartPr>
                <p14:xfrm>
                  <a:off x="3935421" y="2000906"/>
                  <a:ext cx="118080" cy="360"/>
                </p14:xfrm>
              </p:contentPart>
            </mc:Choice>
            <mc:Fallback>
              <p:pic>
                <p:nvPicPr>
                  <p:cNvPr id="12"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4">
                <p14:nvContentPartPr>
                  <p14:cNvPr id="27" name="Ink 26">
                    <a:extLst>
                      <a:ext uri="{FF2B5EF4-FFF2-40B4-BE49-F238E27FC236}">
                        <a16:creationId xmlns:a16="http://schemas.microsoft.com/office/drawing/2014/main" id="{8B8AE717-C743-8358-3A28-1AE70B51E9D2}"/>
                      </a:ext>
                    </a:extLst>
                  </p14:cNvPr>
                  <p14:cNvContentPartPr/>
                  <p14:nvPr/>
                </p14:nvContentPartPr>
                <p14:xfrm>
                  <a:off x="4067901" y="2000906"/>
                  <a:ext cx="360" cy="131040"/>
                </p14:xfrm>
              </p:contentPart>
            </mc:Choice>
            <mc:Fallback>
              <p:pic>
                <p:nvPicPr>
                  <p:cNvPr id="1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28" name="TextBox 27">
            <a:extLst>
              <a:ext uri="{FF2B5EF4-FFF2-40B4-BE49-F238E27FC236}">
                <a16:creationId xmlns="" xmlns:a16="http://schemas.microsoft.com/office/drawing/2014/main" id="{2C03A94D-9795-E7BC-ED9C-2DDE69E8209C}"/>
              </a:ext>
            </a:extLst>
          </p:cNvPr>
          <p:cNvSpPr txBox="1"/>
          <p:nvPr/>
        </p:nvSpPr>
        <p:spPr>
          <a:xfrm>
            <a:off x="6184903" y="3072130"/>
            <a:ext cx="734047" cy="369332"/>
          </a:xfrm>
          <a:prstGeom prst="rect">
            <a:avLst/>
          </a:prstGeom>
          <a:noFill/>
        </p:spPr>
        <p:txBody>
          <a:bodyPr wrap="none" rtlCol="0">
            <a:spAutoFit/>
          </a:bodyPr>
          <a:lstStyle/>
          <a:p>
            <a:r>
              <a:rPr lang="en-US" b="1" dirty="0"/>
              <a:t> swap</a:t>
            </a:r>
          </a:p>
        </p:txBody>
      </p:sp>
      <p:grpSp>
        <p:nvGrpSpPr>
          <p:cNvPr id="31" name="Group 30">
            <a:extLst>
              <a:ext uri="{FF2B5EF4-FFF2-40B4-BE49-F238E27FC236}">
                <a16:creationId xmlns="" xmlns:a16="http://schemas.microsoft.com/office/drawing/2014/main" id="{76696A9C-7FE3-B396-DA50-9096F2AEE457}"/>
              </a:ext>
            </a:extLst>
          </p:cNvPr>
          <p:cNvGrpSpPr/>
          <p:nvPr/>
        </p:nvGrpSpPr>
        <p:grpSpPr>
          <a:xfrm>
            <a:off x="4027338" y="5150035"/>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5">
              <p14:nvContentPartPr>
                <p14:cNvPr id="32" name="Ink 31">
                  <a:extLst>
                    <a:ext uri="{FF2B5EF4-FFF2-40B4-BE49-F238E27FC236}">
                      <a16:creationId xmlns:a16="http://schemas.microsoft.com/office/drawing/2014/main" id="{54D2D417-C62A-6A89-5F2E-D5882886300F}"/>
                    </a:ext>
                  </a:extLst>
                </p14:cNvPr>
                <p14:cNvContentPartPr/>
                <p14:nvPr/>
              </p14:nvContentPartPr>
              <p14:xfrm>
                <a:off x="3074301" y="1986866"/>
                <a:ext cx="987120" cy="212760"/>
              </p14:xfrm>
            </p:contentPart>
          </mc:Choice>
          <mc:Fallback>
            <p:pic>
              <p:nvPicPr>
                <p:cNvPr id="15"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11"/>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6">
              <p14:nvContentPartPr>
                <p14:cNvPr id="33" name="Ink 32">
                  <a:extLst>
                    <a:ext uri="{FF2B5EF4-FFF2-40B4-BE49-F238E27FC236}">
                      <a16:creationId xmlns:a16="http://schemas.microsoft.com/office/drawing/2014/main" id="{C8912884-CF12-8CCF-9D1C-E4E9B82554F5}"/>
                    </a:ext>
                  </a:extLst>
                </p14:cNvPr>
                <p14:cNvContentPartPr/>
                <p14:nvPr/>
              </p14:nvContentPartPr>
              <p14:xfrm>
                <a:off x="3058461" y="1946186"/>
                <a:ext cx="135360" cy="114840"/>
              </p14:xfrm>
            </p:contentPart>
          </mc:Choice>
          <mc:Fallback>
            <p:pic>
              <p:nvPicPr>
                <p:cNvPr id="17"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34" name="Group 33">
              <a:extLst>
                <a:ext uri="{FF2B5EF4-FFF2-40B4-BE49-F238E27FC236}">
                  <a16:creationId xmlns="" xmlns:a16="http://schemas.microsoft.com/office/drawing/2014/main" id="{5560BDBE-971E-F9BA-1E36-282F37D41EC3}"/>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7">
                <p14:nvContentPartPr>
                  <p14:cNvPr id="35" name="Ink 34">
                    <a:extLst>
                      <a:ext uri="{FF2B5EF4-FFF2-40B4-BE49-F238E27FC236}">
                        <a16:creationId xmlns:a16="http://schemas.microsoft.com/office/drawing/2014/main" id="{02847F4F-E89D-2126-9743-432A0F6B2DF8}"/>
                      </a:ext>
                    </a:extLst>
                  </p14:cNvPr>
                  <p14:cNvContentPartPr/>
                  <p14:nvPr/>
                </p14:nvContentPartPr>
                <p14:xfrm>
                  <a:off x="3935421" y="2000906"/>
                  <a:ext cx="118080" cy="360"/>
                </p14:xfrm>
              </p:contentPart>
            </mc:Choice>
            <mc:Fallback>
              <p:pic>
                <p:nvPicPr>
                  <p:cNvPr id="23"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8">
                <p14:nvContentPartPr>
                  <p14:cNvPr id="36" name="Ink 35">
                    <a:extLst>
                      <a:ext uri="{FF2B5EF4-FFF2-40B4-BE49-F238E27FC236}">
                        <a16:creationId xmlns:a16="http://schemas.microsoft.com/office/drawing/2014/main" id="{C455B1A2-C728-EC7F-B495-20B53A798471}"/>
                      </a:ext>
                    </a:extLst>
                  </p14:cNvPr>
                  <p14:cNvContentPartPr/>
                  <p14:nvPr/>
                </p14:nvContentPartPr>
                <p14:xfrm>
                  <a:off x="4067901" y="2000906"/>
                  <a:ext cx="360" cy="131040"/>
                </p14:xfrm>
              </p:contentPart>
            </mc:Choice>
            <mc:Fallback>
              <p:pic>
                <p:nvPicPr>
                  <p:cNvPr id="2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37" name="TextBox 36">
            <a:extLst>
              <a:ext uri="{FF2B5EF4-FFF2-40B4-BE49-F238E27FC236}">
                <a16:creationId xmlns="" xmlns:a16="http://schemas.microsoft.com/office/drawing/2014/main" id="{20F94323-2E33-A88D-D85A-1E1A23B86434}"/>
              </a:ext>
            </a:extLst>
          </p:cNvPr>
          <p:cNvSpPr txBox="1"/>
          <p:nvPr/>
        </p:nvSpPr>
        <p:spPr>
          <a:xfrm>
            <a:off x="3991669" y="5331622"/>
            <a:ext cx="1062663" cy="369332"/>
          </a:xfrm>
          <a:prstGeom prst="rect">
            <a:avLst/>
          </a:prstGeom>
          <a:noFill/>
        </p:spPr>
        <p:txBody>
          <a:bodyPr wrap="none" rtlCol="0">
            <a:spAutoFit/>
          </a:bodyPr>
          <a:lstStyle/>
          <a:p>
            <a:r>
              <a:rPr lang="en-US" b="1" dirty="0"/>
              <a:t> No swap</a:t>
            </a:r>
          </a:p>
        </p:txBody>
      </p:sp>
      <p:graphicFrame>
        <p:nvGraphicFramePr>
          <p:cNvPr id="39" name="Table 38">
            <a:extLst>
              <a:ext uri="{FF2B5EF4-FFF2-40B4-BE49-F238E27FC236}">
                <a16:creationId xmlns="" xmlns:a16="http://schemas.microsoft.com/office/drawing/2014/main" id="{C2EBC8EA-6F8D-564F-8647-E09110D71270}"/>
              </a:ext>
            </a:extLst>
          </p:cNvPr>
          <p:cNvGraphicFramePr>
            <a:graphicFrameLocks noGrp="1"/>
          </p:cNvGraphicFramePr>
          <p:nvPr>
            <p:extLst>
              <p:ext uri="{D42A27DB-BD31-4B8C-83A1-F6EECF244321}">
                <p14:modId xmlns="" xmlns:p14="http://schemas.microsoft.com/office/powerpoint/2010/main" val="1264828222"/>
              </p:ext>
            </p:extLst>
          </p:nvPr>
        </p:nvGraphicFramePr>
        <p:xfrm>
          <a:off x="2357262" y="496964"/>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40" name="Straight Connector 39">
            <a:extLst>
              <a:ext uri="{FF2B5EF4-FFF2-40B4-BE49-F238E27FC236}">
                <a16:creationId xmlns="" xmlns:a16="http://schemas.microsoft.com/office/drawing/2014/main" id="{22DB02F8-36B4-F653-0B8A-41A9A9663033}"/>
              </a:ext>
            </a:extLst>
          </p:cNvPr>
          <p:cNvCxnSpPr>
            <a:cxnSpLocks/>
          </p:cNvCxnSpPr>
          <p:nvPr/>
        </p:nvCxnSpPr>
        <p:spPr>
          <a:xfrm>
            <a:off x="7584497" y="68922"/>
            <a:ext cx="0" cy="10972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6AC04466-E9AF-38BD-BE7C-FD199CB4EFE8}"/>
              </a:ext>
            </a:extLst>
          </p:cNvPr>
          <p:cNvSpPr txBox="1"/>
          <p:nvPr/>
        </p:nvSpPr>
        <p:spPr>
          <a:xfrm>
            <a:off x="3457191" y="66260"/>
            <a:ext cx="815031" cy="369332"/>
          </a:xfrm>
          <a:prstGeom prst="rect">
            <a:avLst/>
          </a:prstGeom>
          <a:noFill/>
        </p:spPr>
        <p:txBody>
          <a:bodyPr wrap="none" rtlCol="0">
            <a:spAutoFit/>
          </a:bodyPr>
          <a:lstStyle/>
          <a:p>
            <a:r>
              <a:rPr lang="en-US" b="1" dirty="0"/>
              <a:t>Sorted</a:t>
            </a:r>
          </a:p>
        </p:txBody>
      </p:sp>
      <p:sp>
        <p:nvSpPr>
          <p:cNvPr id="44" name="TextBox 43">
            <a:extLst>
              <a:ext uri="{FF2B5EF4-FFF2-40B4-BE49-F238E27FC236}">
                <a16:creationId xmlns="" xmlns:a16="http://schemas.microsoft.com/office/drawing/2014/main" id="{0867018D-6D8D-6BD9-12E1-C8F8A603769A}"/>
              </a:ext>
            </a:extLst>
          </p:cNvPr>
          <p:cNvSpPr txBox="1"/>
          <p:nvPr/>
        </p:nvSpPr>
        <p:spPr>
          <a:xfrm>
            <a:off x="7816410" y="23197"/>
            <a:ext cx="1089144" cy="369332"/>
          </a:xfrm>
          <a:prstGeom prst="rect">
            <a:avLst/>
          </a:prstGeom>
          <a:noFill/>
        </p:spPr>
        <p:txBody>
          <a:bodyPr wrap="none" rtlCol="0">
            <a:spAutoFit/>
          </a:bodyPr>
          <a:lstStyle/>
          <a:p>
            <a:r>
              <a:rPr lang="en-US" b="1" dirty="0" err="1"/>
              <a:t>UnSorted</a:t>
            </a:r>
            <a:endParaRPr lang="en-US" b="1" dirty="0"/>
          </a:p>
        </p:txBody>
      </p:sp>
      <p:graphicFrame>
        <p:nvGraphicFramePr>
          <p:cNvPr id="3" name="Table 2">
            <a:extLst>
              <a:ext uri="{FF2B5EF4-FFF2-40B4-BE49-F238E27FC236}">
                <a16:creationId xmlns="" xmlns:a16="http://schemas.microsoft.com/office/drawing/2014/main" id="{4225B864-831D-C08D-1496-78FBA0D98F70}"/>
              </a:ext>
            </a:extLst>
          </p:cNvPr>
          <p:cNvGraphicFramePr>
            <a:graphicFrameLocks noGrp="1"/>
          </p:cNvGraphicFramePr>
          <p:nvPr>
            <p:extLst>
              <p:ext uri="{D42A27DB-BD31-4B8C-83A1-F6EECF244321}">
                <p14:modId xmlns="" xmlns:p14="http://schemas.microsoft.com/office/powerpoint/2010/main" val="381865290"/>
              </p:ext>
            </p:extLst>
          </p:nvPr>
        </p:nvGraphicFramePr>
        <p:xfrm>
          <a:off x="2337380" y="1325226"/>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377074620"/>
                  </a:ext>
                </a:extLst>
              </a:tr>
            </a:tbl>
          </a:graphicData>
        </a:graphic>
      </p:graphicFrame>
      <p:graphicFrame>
        <p:nvGraphicFramePr>
          <p:cNvPr id="6" name="Table 5">
            <a:extLst>
              <a:ext uri="{FF2B5EF4-FFF2-40B4-BE49-F238E27FC236}">
                <a16:creationId xmlns="" xmlns:a16="http://schemas.microsoft.com/office/drawing/2014/main" id="{D5345D99-E110-DED1-58B7-A9B8487A503B}"/>
              </a:ext>
            </a:extLst>
          </p:cNvPr>
          <p:cNvGraphicFramePr>
            <a:graphicFrameLocks noGrp="1"/>
          </p:cNvGraphicFramePr>
          <p:nvPr>
            <p:extLst>
              <p:ext uri="{D42A27DB-BD31-4B8C-83A1-F6EECF244321}">
                <p14:modId xmlns="" xmlns:p14="http://schemas.microsoft.com/office/powerpoint/2010/main" val="3634240074"/>
              </p:ext>
            </p:extLst>
          </p:nvPr>
        </p:nvGraphicFramePr>
        <p:xfrm>
          <a:off x="2317503" y="2418534"/>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18" name="Table 17">
            <a:extLst>
              <a:ext uri="{FF2B5EF4-FFF2-40B4-BE49-F238E27FC236}">
                <a16:creationId xmlns="" xmlns:a16="http://schemas.microsoft.com/office/drawing/2014/main" id="{AE7761A4-F393-394A-9000-99D0B19CDA0C}"/>
              </a:ext>
            </a:extLst>
          </p:cNvPr>
          <p:cNvGraphicFramePr>
            <a:graphicFrameLocks noGrp="1"/>
          </p:cNvGraphicFramePr>
          <p:nvPr>
            <p:extLst>
              <p:ext uri="{D42A27DB-BD31-4B8C-83A1-F6EECF244321}">
                <p14:modId xmlns="" xmlns:p14="http://schemas.microsoft.com/office/powerpoint/2010/main" val="257532684"/>
              </p:ext>
            </p:extLst>
          </p:nvPr>
        </p:nvGraphicFramePr>
        <p:xfrm>
          <a:off x="2350635" y="3578099"/>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pSp>
        <p:nvGrpSpPr>
          <p:cNvPr id="20" name="Group 19">
            <a:extLst>
              <a:ext uri="{FF2B5EF4-FFF2-40B4-BE49-F238E27FC236}">
                <a16:creationId xmlns="" xmlns:a16="http://schemas.microsoft.com/office/drawing/2014/main" id="{5FE10DFA-DCF4-535B-06CE-A72D078C6EE7}"/>
              </a:ext>
            </a:extLst>
          </p:cNvPr>
          <p:cNvGrpSpPr/>
          <p:nvPr/>
        </p:nvGrpSpPr>
        <p:grpSpPr>
          <a:xfrm>
            <a:off x="4928484" y="4023603"/>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9">
              <p14:nvContentPartPr>
                <p14:cNvPr id="29" name="Ink 28">
                  <a:extLst>
                    <a:ext uri="{FF2B5EF4-FFF2-40B4-BE49-F238E27FC236}">
                      <a16:creationId xmlns:a16="http://schemas.microsoft.com/office/drawing/2014/main" id="{1B61EAC7-553C-519E-785B-E3032838E52D}"/>
                    </a:ext>
                  </a:extLst>
                </p14:cNvPr>
                <p14:cNvContentPartPr/>
                <p14:nvPr/>
              </p14:nvContentPartPr>
              <p14:xfrm>
                <a:off x="3074301" y="1986866"/>
                <a:ext cx="987120" cy="212760"/>
              </p14:xfrm>
            </p:contentPart>
          </mc:Choice>
          <mc:Fallback>
            <p:pic>
              <p:nvPicPr>
                <p:cNvPr id="26"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11"/>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0">
              <p14:nvContentPartPr>
                <p14:cNvPr id="38" name="Ink 37">
                  <a:extLst>
                    <a:ext uri="{FF2B5EF4-FFF2-40B4-BE49-F238E27FC236}">
                      <a16:creationId xmlns:a16="http://schemas.microsoft.com/office/drawing/2014/main" id="{03012DEF-8199-B44E-26B2-656171E67CE1}"/>
                    </a:ext>
                  </a:extLst>
                </p14:cNvPr>
                <p14:cNvContentPartPr/>
                <p14:nvPr/>
              </p14:nvContentPartPr>
              <p14:xfrm>
                <a:off x="3058461" y="1946186"/>
                <a:ext cx="135360" cy="114840"/>
              </p14:xfrm>
            </p:contentPart>
          </mc:Choice>
          <mc:Fallback>
            <p:pic>
              <p:nvPicPr>
                <p:cNvPr id="27"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41" name="Group 40">
              <a:extLst>
                <a:ext uri="{FF2B5EF4-FFF2-40B4-BE49-F238E27FC236}">
                  <a16:creationId xmlns="" xmlns:a16="http://schemas.microsoft.com/office/drawing/2014/main" id="{8FC52180-3E0B-898B-5144-87979032EABC}"/>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21">
                <p14:nvContentPartPr>
                  <p14:cNvPr id="43" name="Ink 42">
                    <a:extLst>
                      <a:ext uri="{FF2B5EF4-FFF2-40B4-BE49-F238E27FC236}">
                        <a16:creationId xmlns:a16="http://schemas.microsoft.com/office/drawing/2014/main" id="{8D526F17-9DBB-5695-0254-1185B20FDE6D}"/>
                      </a:ext>
                    </a:extLst>
                  </p14:cNvPr>
                  <p14:cNvContentPartPr/>
                  <p14:nvPr/>
                </p14:nvContentPartPr>
                <p14:xfrm>
                  <a:off x="3935421" y="2000906"/>
                  <a:ext cx="118080" cy="360"/>
                </p14:xfrm>
              </p:contentPart>
            </mc:Choice>
            <mc:Fallback>
              <p:pic>
                <p:nvPicPr>
                  <p:cNvPr id="53"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2">
                <p14:nvContentPartPr>
                  <p14:cNvPr id="45" name="Ink 44">
                    <a:extLst>
                      <a:ext uri="{FF2B5EF4-FFF2-40B4-BE49-F238E27FC236}">
                        <a16:creationId xmlns:a16="http://schemas.microsoft.com/office/drawing/2014/main" id="{4652CCF3-73BB-7E9F-0E2C-65FCAE452E9C}"/>
                      </a:ext>
                    </a:extLst>
                  </p14:cNvPr>
                  <p14:cNvContentPartPr/>
                  <p14:nvPr/>
                </p14:nvContentPartPr>
                <p14:xfrm>
                  <a:off x="4067901" y="2000906"/>
                  <a:ext cx="360" cy="131040"/>
                </p14:xfrm>
              </p:contentPart>
            </mc:Choice>
            <mc:Fallback>
              <p:pic>
                <p:nvPicPr>
                  <p:cNvPr id="5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46" name="TextBox 45">
            <a:extLst>
              <a:ext uri="{FF2B5EF4-FFF2-40B4-BE49-F238E27FC236}">
                <a16:creationId xmlns="" xmlns:a16="http://schemas.microsoft.com/office/drawing/2014/main" id="{FD096FCF-62D6-8325-9717-04E4DD6EC88A}"/>
              </a:ext>
            </a:extLst>
          </p:cNvPr>
          <p:cNvSpPr txBox="1"/>
          <p:nvPr/>
        </p:nvSpPr>
        <p:spPr>
          <a:xfrm>
            <a:off x="5118100" y="4205190"/>
            <a:ext cx="734047" cy="369332"/>
          </a:xfrm>
          <a:prstGeom prst="rect">
            <a:avLst/>
          </a:prstGeom>
          <a:noFill/>
        </p:spPr>
        <p:txBody>
          <a:bodyPr wrap="none" rtlCol="0">
            <a:spAutoFit/>
          </a:bodyPr>
          <a:lstStyle/>
          <a:p>
            <a:r>
              <a:rPr lang="en-US" b="1" dirty="0"/>
              <a:t> swap</a:t>
            </a:r>
          </a:p>
        </p:txBody>
      </p:sp>
      <p:graphicFrame>
        <p:nvGraphicFramePr>
          <p:cNvPr id="48" name="Table 47">
            <a:extLst>
              <a:ext uri="{FF2B5EF4-FFF2-40B4-BE49-F238E27FC236}">
                <a16:creationId xmlns="" xmlns:a16="http://schemas.microsoft.com/office/drawing/2014/main" id="{3CDF0F3D-77AD-FC72-446A-5DDAE89FA5E4}"/>
              </a:ext>
            </a:extLst>
          </p:cNvPr>
          <p:cNvGraphicFramePr>
            <a:graphicFrameLocks noGrp="1"/>
          </p:cNvGraphicFramePr>
          <p:nvPr>
            <p:extLst>
              <p:ext uri="{D42A27DB-BD31-4B8C-83A1-F6EECF244321}">
                <p14:modId xmlns="" xmlns:p14="http://schemas.microsoft.com/office/powerpoint/2010/main" val="1410904259"/>
              </p:ext>
            </p:extLst>
          </p:nvPr>
        </p:nvGraphicFramePr>
        <p:xfrm>
          <a:off x="2330758" y="4684657"/>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50" name="Table 49">
            <a:extLst>
              <a:ext uri="{FF2B5EF4-FFF2-40B4-BE49-F238E27FC236}">
                <a16:creationId xmlns="" xmlns:a16="http://schemas.microsoft.com/office/drawing/2014/main" id="{95FAF42F-E6C9-7C13-9743-001A27F18FE6}"/>
              </a:ext>
            </a:extLst>
          </p:cNvPr>
          <p:cNvGraphicFramePr>
            <a:graphicFrameLocks noGrp="1"/>
          </p:cNvGraphicFramePr>
          <p:nvPr>
            <p:extLst>
              <p:ext uri="{D42A27DB-BD31-4B8C-83A1-F6EECF244321}">
                <p14:modId xmlns="" xmlns:p14="http://schemas.microsoft.com/office/powerpoint/2010/main" val="3875938960"/>
              </p:ext>
            </p:extLst>
          </p:nvPr>
        </p:nvGraphicFramePr>
        <p:xfrm>
          <a:off x="2310882" y="6122514"/>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377074620"/>
                  </a:ext>
                </a:extLst>
              </a:tr>
            </a:tbl>
          </a:graphicData>
        </a:graphic>
      </p:graphicFrame>
      <p:cxnSp>
        <p:nvCxnSpPr>
          <p:cNvPr id="51" name="Straight Connector 50">
            <a:extLst>
              <a:ext uri="{FF2B5EF4-FFF2-40B4-BE49-F238E27FC236}">
                <a16:creationId xmlns="" xmlns:a16="http://schemas.microsoft.com/office/drawing/2014/main" id="{3C5E6272-F150-85C1-408B-AF7B30572784}"/>
              </a:ext>
            </a:extLst>
          </p:cNvPr>
          <p:cNvCxnSpPr>
            <a:cxnSpLocks/>
          </p:cNvCxnSpPr>
          <p:nvPr/>
        </p:nvCxnSpPr>
        <p:spPr>
          <a:xfrm>
            <a:off x="8574152" y="5700954"/>
            <a:ext cx="0" cy="115331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 xmlns:a16="http://schemas.microsoft.com/office/drawing/2014/main" id="{FB9B89B4-6AAD-8A4D-19A1-9D12A7C3F9EF}"/>
              </a:ext>
            </a:extLst>
          </p:cNvPr>
          <p:cNvSpPr txBox="1"/>
          <p:nvPr/>
        </p:nvSpPr>
        <p:spPr>
          <a:xfrm>
            <a:off x="4842043" y="5705071"/>
            <a:ext cx="815031" cy="369332"/>
          </a:xfrm>
          <a:prstGeom prst="rect">
            <a:avLst/>
          </a:prstGeom>
          <a:noFill/>
        </p:spPr>
        <p:txBody>
          <a:bodyPr wrap="none" rtlCol="0">
            <a:spAutoFit/>
          </a:bodyPr>
          <a:lstStyle/>
          <a:p>
            <a:r>
              <a:rPr lang="en-US" b="1" dirty="0"/>
              <a:t>Sorted</a:t>
            </a:r>
          </a:p>
        </p:txBody>
      </p:sp>
      <p:sp>
        <p:nvSpPr>
          <p:cNvPr id="4" name="TextBox 3">
            <a:extLst>
              <a:ext uri="{FF2B5EF4-FFF2-40B4-BE49-F238E27FC236}">
                <a16:creationId xmlns="" xmlns:a16="http://schemas.microsoft.com/office/drawing/2014/main" id="{D2DF38D4-637D-6B03-905B-55BA0D1F4302}"/>
              </a:ext>
            </a:extLst>
          </p:cNvPr>
          <p:cNvSpPr txBox="1"/>
          <p:nvPr/>
        </p:nvSpPr>
        <p:spPr>
          <a:xfrm>
            <a:off x="251791" y="533914"/>
            <a:ext cx="1586653" cy="369332"/>
          </a:xfrm>
          <a:prstGeom prst="rect">
            <a:avLst/>
          </a:prstGeom>
          <a:noFill/>
        </p:spPr>
        <p:txBody>
          <a:bodyPr wrap="none" rtlCol="0">
            <a:spAutoFit/>
          </a:bodyPr>
          <a:lstStyle/>
          <a:p>
            <a:r>
              <a:rPr lang="en-US" dirty="0"/>
              <a:t>Input to pass-5</a:t>
            </a:r>
          </a:p>
        </p:txBody>
      </p:sp>
      <p:sp>
        <p:nvSpPr>
          <p:cNvPr id="21" name="TextBox 20">
            <a:extLst>
              <a:ext uri="{FF2B5EF4-FFF2-40B4-BE49-F238E27FC236}">
                <a16:creationId xmlns="" xmlns:a16="http://schemas.microsoft.com/office/drawing/2014/main" id="{B935B518-9B36-5FF9-B26B-32C632B86538}"/>
              </a:ext>
            </a:extLst>
          </p:cNvPr>
          <p:cNvSpPr txBox="1"/>
          <p:nvPr/>
        </p:nvSpPr>
        <p:spPr>
          <a:xfrm>
            <a:off x="5045218" y="5351502"/>
            <a:ext cx="2382960" cy="369332"/>
          </a:xfrm>
          <a:prstGeom prst="rect">
            <a:avLst/>
          </a:prstGeom>
          <a:noFill/>
        </p:spPr>
        <p:txBody>
          <a:bodyPr wrap="none" rtlCol="0">
            <a:spAutoFit/>
          </a:bodyPr>
          <a:lstStyle/>
          <a:p>
            <a:r>
              <a:rPr lang="en-US" b="1" dirty="0"/>
              <a:t>Stop the iteration/pass</a:t>
            </a:r>
          </a:p>
        </p:txBody>
      </p:sp>
    </p:spTree>
    <p:extLst>
      <p:ext uri="{BB962C8B-B14F-4D97-AF65-F5344CB8AC3E}">
        <p14:creationId xmlns="" xmlns:p14="http://schemas.microsoft.com/office/powerpoint/2010/main" val="383941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37" grpId="0"/>
      <p:bldP spid="46" grpId="0"/>
      <p:bldP spid="52" grpId="0"/>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CD8467D9-0A81-7075-790D-664D71AF5158}"/>
              </a:ext>
            </a:extLst>
          </p:cNvPr>
          <p:cNvGraphicFramePr>
            <a:graphicFrameLocks noGrp="1"/>
          </p:cNvGraphicFramePr>
          <p:nvPr>
            <p:extLst>
              <p:ext uri="{D42A27DB-BD31-4B8C-83A1-F6EECF244321}">
                <p14:modId xmlns="" xmlns:p14="http://schemas.microsoft.com/office/powerpoint/2010/main" val="4106886816"/>
              </p:ext>
            </p:extLst>
          </p:nvPr>
        </p:nvGraphicFramePr>
        <p:xfrm>
          <a:off x="2423522" y="1398251"/>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9" name="Table 8">
            <a:extLst>
              <a:ext uri="{FF2B5EF4-FFF2-40B4-BE49-F238E27FC236}">
                <a16:creationId xmlns="" xmlns:a16="http://schemas.microsoft.com/office/drawing/2014/main" id="{DBAF3709-3CB9-28B7-AB01-33433E794D20}"/>
              </a:ext>
            </a:extLst>
          </p:cNvPr>
          <p:cNvGraphicFramePr>
            <a:graphicFrameLocks noGrp="1"/>
          </p:cNvGraphicFramePr>
          <p:nvPr/>
        </p:nvGraphicFramePr>
        <p:xfrm>
          <a:off x="477073" y="1346399"/>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dirty="0"/>
                        <a:t>Pass-1</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sp>
        <p:nvSpPr>
          <p:cNvPr id="11" name="TextBox 10">
            <a:extLst>
              <a:ext uri="{FF2B5EF4-FFF2-40B4-BE49-F238E27FC236}">
                <a16:creationId xmlns="" xmlns:a16="http://schemas.microsoft.com/office/drawing/2014/main" id="{33E60855-CD4D-5B3C-20D1-6E0BD1C13E05}"/>
              </a:ext>
            </a:extLst>
          </p:cNvPr>
          <p:cNvSpPr txBox="1"/>
          <p:nvPr/>
        </p:nvSpPr>
        <p:spPr>
          <a:xfrm>
            <a:off x="2423522" y="198790"/>
            <a:ext cx="815031" cy="369332"/>
          </a:xfrm>
          <a:prstGeom prst="rect">
            <a:avLst/>
          </a:prstGeom>
          <a:noFill/>
        </p:spPr>
        <p:txBody>
          <a:bodyPr wrap="none" rtlCol="0">
            <a:spAutoFit/>
          </a:bodyPr>
          <a:lstStyle/>
          <a:p>
            <a:r>
              <a:rPr lang="en-US" b="1" dirty="0"/>
              <a:t>Sorted</a:t>
            </a:r>
          </a:p>
        </p:txBody>
      </p:sp>
      <p:sp>
        <p:nvSpPr>
          <p:cNvPr id="13" name="TextBox 12">
            <a:extLst>
              <a:ext uri="{FF2B5EF4-FFF2-40B4-BE49-F238E27FC236}">
                <a16:creationId xmlns="" xmlns:a16="http://schemas.microsoft.com/office/drawing/2014/main" id="{4DD4B9A0-FBF2-C106-005D-BF38ED6E5031}"/>
              </a:ext>
            </a:extLst>
          </p:cNvPr>
          <p:cNvSpPr txBox="1"/>
          <p:nvPr/>
        </p:nvSpPr>
        <p:spPr>
          <a:xfrm>
            <a:off x="6305661" y="76215"/>
            <a:ext cx="1089144" cy="369332"/>
          </a:xfrm>
          <a:prstGeom prst="rect">
            <a:avLst/>
          </a:prstGeom>
          <a:noFill/>
        </p:spPr>
        <p:txBody>
          <a:bodyPr wrap="none" rtlCol="0">
            <a:spAutoFit/>
          </a:bodyPr>
          <a:lstStyle/>
          <a:p>
            <a:r>
              <a:rPr lang="en-US" b="1" dirty="0" err="1"/>
              <a:t>UnSorted</a:t>
            </a:r>
            <a:endParaRPr lang="en-US" b="1" dirty="0"/>
          </a:p>
        </p:txBody>
      </p:sp>
      <p:grpSp>
        <p:nvGrpSpPr>
          <p:cNvPr id="14" name="Group 13">
            <a:extLst>
              <a:ext uri="{FF2B5EF4-FFF2-40B4-BE49-F238E27FC236}">
                <a16:creationId xmlns="" xmlns:a16="http://schemas.microsoft.com/office/drawing/2014/main" id="{C4B73022-C47D-CC2A-2E81-79B028F19FDB}"/>
              </a:ext>
            </a:extLst>
          </p:cNvPr>
          <p:cNvGrpSpPr/>
          <p:nvPr/>
        </p:nvGrpSpPr>
        <p:grpSpPr>
          <a:xfrm>
            <a:off x="2923799" y="1832884"/>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2">
              <p14:nvContentPartPr>
                <p14:cNvPr id="15" name="Ink 14">
                  <a:extLst>
                    <a:ext uri="{FF2B5EF4-FFF2-40B4-BE49-F238E27FC236}">
                      <a16:creationId xmlns:a16="http://schemas.microsoft.com/office/drawing/2014/main" id="{1FF78E75-E6D5-B957-BF92-40FC4853622F}"/>
                    </a:ext>
                  </a:extLst>
                </p14:cNvPr>
                <p14:cNvContentPartPr/>
                <p14:nvPr/>
              </p14:nvContentPartPr>
              <p14:xfrm>
                <a:off x="3074301" y="1986866"/>
                <a:ext cx="987120" cy="212760"/>
              </p14:xfrm>
            </p:contentPart>
          </mc:Choice>
          <mc:Fallback>
            <p:pic>
              <p:nvPicPr>
                <p:cNvPr id="2"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4">
              <p14:nvContentPartPr>
                <p14:cNvPr id="16" name="Ink 15">
                  <a:extLst>
                    <a:ext uri="{FF2B5EF4-FFF2-40B4-BE49-F238E27FC236}">
                      <a16:creationId xmlns:a16="http://schemas.microsoft.com/office/drawing/2014/main" id="{454DFA6C-572A-5E6E-ECB2-9F7C625DDBF4}"/>
                    </a:ext>
                  </a:extLst>
                </p14:cNvPr>
                <p14:cNvContentPartPr/>
                <p14:nvPr/>
              </p14:nvContentPartPr>
              <p14:xfrm>
                <a:off x="3058461" y="1946186"/>
                <a:ext cx="135360" cy="114840"/>
              </p14:xfrm>
            </p:contentPart>
          </mc:Choice>
          <mc:Fallback>
            <p:pic>
              <p:nvPicPr>
                <p:cNvPr id="4"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17" name="Group 16">
              <a:extLst>
                <a:ext uri="{FF2B5EF4-FFF2-40B4-BE49-F238E27FC236}">
                  <a16:creationId xmlns="" xmlns:a16="http://schemas.microsoft.com/office/drawing/2014/main" id="{BB5C4F7F-CEAC-33E5-618F-E537D07ED976}"/>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6">
                <p14:nvContentPartPr>
                  <p14:cNvPr id="18" name="Ink 17">
                    <a:extLst>
                      <a:ext uri="{FF2B5EF4-FFF2-40B4-BE49-F238E27FC236}">
                        <a16:creationId xmlns:a16="http://schemas.microsoft.com/office/drawing/2014/main" id="{A0E7E52A-78D2-6A22-51F2-86B36CE1810B}"/>
                      </a:ext>
                    </a:extLst>
                  </p14:cNvPr>
                  <p14:cNvContentPartPr/>
                  <p14:nvPr/>
                </p14:nvContentPartPr>
                <p14:xfrm>
                  <a:off x="3935421" y="2000906"/>
                  <a:ext cx="118080" cy="360"/>
                </p14:xfrm>
              </p:contentPart>
            </mc:Choice>
            <mc:Fallback>
              <p:pic>
                <p:nvPicPr>
                  <p:cNvPr id="6"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8">
                <p14:nvContentPartPr>
                  <p14:cNvPr id="19" name="Ink 18">
                    <a:extLst>
                      <a:ext uri="{FF2B5EF4-FFF2-40B4-BE49-F238E27FC236}">
                        <a16:creationId xmlns:a16="http://schemas.microsoft.com/office/drawing/2014/main" id="{3E99D97F-DF2D-BF8D-5581-25B90B079BE6}"/>
                      </a:ext>
                    </a:extLst>
                  </p14:cNvPr>
                  <p14:cNvContentPartPr/>
                  <p14:nvPr/>
                </p14:nvContentPartPr>
                <p14:xfrm>
                  <a:off x="4067901" y="2000906"/>
                  <a:ext cx="360" cy="131040"/>
                </p14:xfrm>
              </p:contentPart>
            </mc:Choice>
            <mc:Fallback>
              <p:pic>
                <p:nvPicPr>
                  <p:cNvPr id="7"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20" name="TextBox 19">
            <a:extLst>
              <a:ext uri="{FF2B5EF4-FFF2-40B4-BE49-F238E27FC236}">
                <a16:creationId xmlns="" xmlns:a16="http://schemas.microsoft.com/office/drawing/2014/main" id="{136C0FED-25F1-A988-16BF-C03BBE08580F}"/>
              </a:ext>
            </a:extLst>
          </p:cNvPr>
          <p:cNvSpPr txBox="1"/>
          <p:nvPr/>
        </p:nvSpPr>
        <p:spPr>
          <a:xfrm>
            <a:off x="2924025" y="2018649"/>
            <a:ext cx="1009764" cy="369332"/>
          </a:xfrm>
          <a:prstGeom prst="rect">
            <a:avLst/>
          </a:prstGeom>
          <a:noFill/>
        </p:spPr>
        <p:txBody>
          <a:bodyPr wrap="none" rtlCol="0">
            <a:spAutoFit/>
          </a:bodyPr>
          <a:lstStyle/>
          <a:p>
            <a:r>
              <a:rPr lang="en-US" b="1" dirty="0"/>
              <a:t>No swap</a:t>
            </a:r>
          </a:p>
        </p:txBody>
      </p:sp>
      <p:graphicFrame>
        <p:nvGraphicFramePr>
          <p:cNvPr id="22" name="Table 21">
            <a:extLst>
              <a:ext uri="{FF2B5EF4-FFF2-40B4-BE49-F238E27FC236}">
                <a16:creationId xmlns="" xmlns:a16="http://schemas.microsoft.com/office/drawing/2014/main" id="{2298D7EA-7CA2-A056-8036-10FC1C535F55}"/>
              </a:ext>
            </a:extLst>
          </p:cNvPr>
          <p:cNvGraphicFramePr>
            <a:graphicFrameLocks noGrp="1"/>
          </p:cNvGraphicFramePr>
          <p:nvPr>
            <p:extLst>
              <p:ext uri="{D42A27DB-BD31-4B8C-83A1-F6EECF244321}">
                <p14:modId xmlns="" xmlns:p14="http://schemas.microsoft.com/office/powerpoint/2010/main" val="1865832643"/>
              </p:ext>
            </p:extLst>
          </p:nvPr>
        </p:nvGraphicFramePr>
        <p:xfrm>
          <a:off x="2403644" y="3591472"/>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29" name="Table 28">
            <a:extLst>
              <a:ext uri="{FF2B5EF4-FFF2-40B4-BE49-F238E27FC236}">
                <a16:creationId xmlns="" xmlns:a16="http://schemas.microsoft.com/office/drawing/2014/main" id="{2FDFE533-58FB-C4B8-E1D3-B5C5B5B424D8}"/>
              </a:ext>
            </a:extLst>
          </p:cNvPr>
          <p:cNvGraphicFramePr>
            <a:graphicFrameLocks noGrp="1"/>
          </p:cNvGraphicFramePr>
          <p:nvPr>
            <p:extLst>
              <p:ext uri="{D42A27DB-BD31-4B8C-83A1-F6EECF244321}">
                <p14:modId xmlns="" xmlns:p14="http://schemas.microsoft.com/office/powerpoint/2010/main" val="178439656"/>
              </p:ext>
            </p:extLst>
          </p:nvPr>
        </p:nvGraphicFramePr>
        <p:xfrm>
          <a:off x="477073" y="4515810"/>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dirty="0"/>
                        <a:t>Pass-4</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aphicFrame>
        <p:nvGraphicFramePr>
          <p:cNvPr id="31" name="Table 30">
            <a:extLst>
              <a:ext uri="{FF2B5EF4-FFF2-40B4-BE49-F238E27FC236}">
                <a16:creationId xmlns="" xmlns:a16="http://schemas.microsoft.com/office/drawing/2014/main" id="{D042F029-9504-E9A2-201F-B1F1E0E79C11}"/>
              </a:ext>
            </a:extLst>
          </p:cNvPr>
          <p:cNvGraphicFramePr>
            <a:graphicFrameLocks noGrp="1"/>
          </p:cNvGraphicFramePr>
          <p:nvPr>
            <p:extLst>
              <p:ext uri="{D42A27DB-BD31-4B8C-83A1-F6EECF244321}">
                <p14:modId xmlns="" xmlns:p14="http://schemas.microsoft.com/office/powerpoint/2010/main" val="1881711457"/>
              </p:ext>
            </p:extLst>
          </p:nvPr>
        </p:nvGraphicFramePr>
        <p:xfrm>
          <a:off x="2397016" y="4638777"/>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graphicFrame>
        <p:nvGraphicFramePr>
          <p:cNvPr id="41" name="Table 40">
            <a:extLst>
              <a:ext uri="{FF2B5EF4-FFF2-40B4-BE49-F238E27FC236}">
                <a16:creationId xmlns="" xmlns:a16="http://schemas.microsoft.com/office/drawing/2014/main" id="{7E901ED8-648B-1459-5E8A-2C8080ECC704}"/>
              </a:ext>
            </a:extLst>
          </p:cNvPr>
          <p:cNvGraphicFramePr>
            <a:graphicFrameLocks noGrp="1"/>
          </p:cNvGraphicFramePr>
          <p:nvPr>
            <p:extLst>
              <p:ext uri="{D42A27DB-BD31-4B8C-83A1-F6EECF244321}">
                <p14:modId xmlns="" xmlns:p14="http://schemas.microsoft.com/office/powerpoint/2010/main" val="2193527109"/>
              </p:ext>
            </p:extLst>
          </p:nvPr>
        </p:nvGraphicFramePr>
        <p:xfrm>
          <a:off x="2383763" y="5781781"/>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 xmlns:a16="http://schemas.microsoft.com/office/drawing/2014/main" val="377074620"/>
                  </a:ext>
                </a:extLst>
              </a:tr>
            </a:tbl>
          </a:graphicData>
        </a:graphic>
      </p:graphicFrame>
      <p:cxnSp>
        <p:nvCxnSpPr>
          <p:cNvPr id="42" name="Straight Connector 41">
            <a:extLst>
              <a:ext uri="{FF2B5EF4-FFF2-40B4-BE49-F238E27FC236}">
                <a16:creationId xmlns="" xmlns:a16="http://schemas.microsoft.com/office/drawing/2014/main" id="{1AE6B6E6-2CCC-8D99-EB89-DEE39D1C00DA}"/>
              </a:ext>
            </a:extLst>
          </p:cNvPr>
          <p:cNvCxnSpPr>
            <a:cxnSpLocks/>
          </p:cNvCxnSpPr>
          <p:nvPr/>
        </p:nvCxnSpPr>
        <p:spPr>
          <a:xfrm>
            <a:off x="8640413" y="5508633"/>
            <a:ext cx="0" cy="10972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61" name="Table 60">
            <a:extLst>
              <a:ext uri="{FF2B5EF4-FFF2-40B4-BE49-F238E27FC236}">
                <a16:creationId xmlns="" xmlns:a16="http://schemas.microsoft.com/office/drawing/2014/main" id="{A5283615-79C1-9AE0-6FC4-7BAE307D7244}"/>
              </a:ext>
            </a:extLst>
          </p:cNvPr>
          <p:cNvGraphicFramePr>
            <a:graphicFrameLocks noGrp="1"/>
          </p:cNvGraphicFramePr>
          <p:nvPr>
            <p:extLst>
              <p:ext uri="{D42A27DB-BD31-4B8C-83A1-F6EECF244321}">
                <p14:modId xmlns="" xmlns:p14="http://schemas.microsoft.com/office/powerpoint/2010/main" val="1083779552"/>
              </p:ext>
            </p:extLst>
          </p:nvPr>
        </p:nvGraphicFramePr>
        <p:xfrm>
          <a:off x="2443397" y="490477"/>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10" name="Straight Connector 9">
            <a:extLst>
              <a:ext uri="{FF2B5EF4-FFF2-40B4-BE49-F238E27FC236}">
                <a16:creationId xmlns="" xmlns:a16="http://schemas.microsoft.com/office/drawing/2014/main" id="{838AE8EC-2F73-5BFC-42C2-F40CF58E8B3D}"/>
              </a:ext>
            </a:extLst>
          </p:cNvPr>
          <p:cNvCxnSpPr>
            <a:cxnSpLocks/>
          </p:cNvCxnSpPr>
          <p:nvPr/>
        </p:nvCxnSpPr>
        <p:spPr>
          <a:xfrm>
            <a:off x="3486208" y="139957"/>
            <a:ext cx="0" cy="9069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 xmlns:a16="http://schemas.microsoft.com/office/drawing/2014/main" id="{9BDB42BF-2126-6C98-25C6-4C9722175EAE}"/>
              </a:ext>
            </a:extLst>
          </p:cNvPr>
          <p:cNvGraphicFramePr>
            <a:graphicFrameLocks noGrp="1"/>
          </p:cNvGraphicFramePr>
          <p:nvPr>
            <p:extLst>
              <p:ext uri="{D42A27DB-BD31-4B8C-83A1-F6EECF244321}">
                <p14:modId xmlns="" xmlns:p14="http://schemas.microsoft.com/office/powerpoint/2010/main" val="950797742"/>
              </p:ext>
            </p:extLst>
          </p:nvPr>
        </p:nvGraphicFramePr>
        <p:xfrm>
          <a:off x="2443397" y="2513877"/>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sp>
        <p:nvSpPr>
          <p:cNvPr id="3" name="TextBox 2">
            <a:extLst>
              <a:ext uri="{FF2B5EF4-FFF2-40B4-BE49-F238E27FC236}">
                <a16:creationId xmlns="" xmlns:a16="http://schemas.microsoft.com/office/drawing/2014/main" id="{82CE04A4-EBAB-FC83-0B5E-9588B51D57A6}"/>
              </a:ext>
            </a:extLst>
          </p:cNvPr>
          <p:cNvSpPr txBox="1"/>
          <p:nvPr/>
        </p:nvSpPr>
        <p:spPr>
          <a:xfrm>
            <a:off x="3856962" y="2032820"/>
            <a:ext cx="2419412" cy="369332"/>
          </a:xfrm>
          <a:prstGeom prst="rect">
            <a:avLst/>
          </a:prstGeom>
          <a:noFill/>
        </p:spPr>
        <p:txBody>
          <a:bodyPr wrap="square">
            <a:spAutoFit/>
          </a:bodyPr>
          <a:lstStyle/>
          <a:p>
            <a:r>
              <a:rPr lang="en-US" b="1" dirty="0"/>
              <a:t>Stop the iteration/pass</a:t>
            </a:r>
          </a:p>
        </p:txBody>
      </p:sp>
      <p:graphicFrame>
        <p:nvGraphicFramePr>
          <p:cNvPr id="12" name="Table 11">
            <a:extLst>
              <a:ext uri="{FF2B5EF4-FFF2-40B4-BE49-F238E27FC236}">
                <a16:creationId xmlns="" xmlns:a16="http://schemas.microsoft.com/office/drawing/2014/main" id="{42D50F7E-31A7-6971-85A3-752E2A56F229}"/>
              </a:ext>
            </a:extLst>
          </p:cNvPr>
          <p:cNvGraphicFramePr>
            <a:graphicFrameLocks noGrp="1"/>
          </p:cNvGraphicFramePr>
          <p:nvPr>
            <p:extLst>
              <p:ext uri="{D42A27DB-BD31-4B8C-83A1-F6EECF244321}">
                <p14:modId xmlns="" xmlns:p14="http://schemas.microsoft.com/office/powerpoint/2010/main" val="4224753493"/>
              </p:ext>
            </p:extLst>
          </p:nvPr>
        </p:nvGraphicFramePr>
        <p:xfrm>
          <a:off x="457197" y="2307181"/>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dirty="0"/>
                        <a:t>Pass-2</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cxnSp>
        <p:nvCxnSpPr>
          <p:cNvPr id="30" name="Straight Connector 29">
            <a:extLst>
              <a:ext uri="{FF2B5EF4-FFF2-40B4-BE49-F238E27FC236}">
                <a16:creationId xmlns="" xmlns:a16="http://schemas.microsoft.com/office/drawing/2014/main" id="{87E5E05B-79C2-CC96-A198-B25E03D72675}"/>
              </a:ext>
            </a:extLst>
          </p:cNvPr>
          <p:cNvCxnSpPr>
            <a:cxnSpLocks/>
          </p:cNvCxnSpPr>
          <p:nvPr/>
        </p:nvCxnSpPr>
        <p:spPr>
          <a:xfrm>
            <a:off x="4500000" y="1100738"/>
            <a:ext cx="0" cy="9069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6C542B15-F5A7-A1C5-FB2C-BC493686C2BD}"/>
              </a:ext>
            </a:extLst>
          </p:cNvPr>
          <p:cNvCxnSpPr>
            <a:cxnSpLocks/>
          </p:cNvCxnSpPr>
          <p:nvPr/>
        </p:nvCxnSpPr>
        <p:spPr>
          <a:xfrm>
            <a:off x="5580048" y="2313313"/>
            <a:ext cx="0" cy="9069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589DAAC0-1D41-8A8A-BB7A-06AA01BACE91}"/>
              </a:ext>
            </a:extLst>
          </p:cNvPr>
          <p:cNvCxnSpPr>
            <a:cxnSpLocks/>
          </p:cNvCxnSpPr>
          <p:nvPr/>
        </p:nvCxnSpPr>
        <p:spPr>
          <a:xfrm>
            <a:off x="6573967" y="3346980"/>
            <a:ext cx="0" cy="9069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 xmlns:a16="http://schemas.microsoft.com/office/drawing/2014/main" id="{F1C1EB00-960F-BC83-0A13-BA988F7AE2F8}"/>
              </a:ext>
            </a:extLst>
          </p:cNvPr>
          <p:cNvCxnSpPr>
            <a:cxnSpLocks/>
          </p:cNvCxnSpPr>
          <p:nvPr/>
        </p:nvCxnSpPr>
        <p:spPr>
          <a:xfrm>
            <a:off x="7620884" y="4221624"/>
            <a:ext cx="0" cy="9069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 xmlns:a16="http://schemas.microsoft.com/office/drawing/2014/main" id="{20ACE656-2150-BBD6-12A2-2249F8C1C11C}"/>
              </a:ext>
            </a:extLst>
          </p:cNvPr>
          <p:cNvGrpSpPr/>
          <p:nvPr/>
        </p:nvGrpSpPr>
        <p:grpSpPr>
          <a:xfrm>
            <a:off x="3924339" y="2952694"/>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0">
              <p14:nvContentPartPr>
                <p14:cNvPr id="45" name="Ink 44">
                  <a:extLst>
                    <a:ext uri="{FF2B5EF4-FFF2-40B4-BE49-F238E27FC236}">
                      <a16:creationId xmlns:a16="http://schemas.microsoft.com/office/drawing/2014/main" id="{9540665A-65C0-DC67-6B97-981B3D37FE5F}"/>
                    </a:ext>
                  </a:extLst>
                </p14:cNvPr>
                <p14:cNvContentPartPr/>
                <p14:nvPr/>
              </p14:nvContentPartPr>
              <p14:xfrm>
                <a:off x="3074301" y="1986866"/>
                <a:ext cx="987120" cy="212760"/>
              </p14:xfrm>
            </p:contentPart>
          </mc:Choice>
          <mc:Fallback>
            <p:pic>
              <p:nvPicPr>
                <p:cNvPr id="15"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1">
              <p14:nvContentPartPr>
                <p14:cNvPr id="46" name="Ink 45">
                  <a:extLst>
                    <a:ext uri="{FF2B5EF4-FFF2-40B4-BE49-F238E27FC236}">
                      <a16:creationId xmlns:a16="http://schemas.microsoft.com/office/drawing/2014/main" id="{CE19113E-2E28-5A5E-D161-F6FF15CD8221}"/>
                    </a:ext>
                  </a:extLst>
                </p14:cNvPr>
                <p14:cNvContentPartPr/>
                <p14:nvPr/>
              </p14:nvContentPartPr>
              <p14:xfrm>
                <a:off x="3058461" y="1946186"/>
                <a:ext cx="135360" cy="114840"/>
              </p14:xfrm>
            </p:contentPart>
          </mc:Choice>
          <mc:Fallback>
            <p:pic>
              <p:nvPicPr>
                <p:cNvPr id="16"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47" name="Group 46">
              <a:extLst>
                <a:ext uri="{FF2B5EF4-FFF2-40B4-BE49-F238E27FC236}">
                  <a16:creationId xmlns="" xmlns:a16="http://schemas.microsoft.com/office/drawing/2014/main" id="{E7727295-F2A7-9330-ED8F-91BDFE543743}"/>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2">
                <p14:nvContentPartPr>
                  <p14:cNvPr id="49" name="Ink 48">
                    <a:extLst>
                      <a:ext uri="{FF2B5EF4-FFF2-40B4-BE49-F238E27FC236}">
                        <a16:creationId xmlns:a16="http://schemas.microsoft.com/office/drawing/2014/main" id="{0FB4DEF7-2511-4D34-5957-6C3A268DB634}"/>
                      </a:ext>
                    </a:extLst>
                  </p14:cNvPr>
                  <p14:cNvContentPartPr/>
                  <p14:nvPr/>
                </p14:nvContentPartPr>
                <p14:xfrm>
                  <a:off x="3935421" y="2000906"/>
                  <a:ext cx="118080" cy="360"/>
                </p14:xfrm>
              </p:contentPart>
            </mc:Choice>
            <mc:Fallback>
              <p:pic>
                <p:nvPicPr>
                  <p:cNvPr id="18"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3">
                <p14:nvContentPartPr>
                  <p14:cNvPr id="51" name="Ink 50">
                    <a:extLst>
                      <a:ext uri="{FF2B5EF4-FFF2-40B4-BE49-F238E27FC236}">
                        <a16:creationId xmlns:a16="http://schemas.microsoft.com/office/drawing/2014/main" id="{5CDBE29B-BB8A-AAD8-3199-54AEB1355094}"/>
                      </a:ext>
                    </a:extLst>
                  </p14:cNvPr>
                  <p14:cNvContentPartPr/>
                  <p14:nvPr/>
                </p14:nvContentPartPr>
                <p14:xfrm>
                  <a:off x="4067901" y="2000906"/>
                  <a:ext cx="360" cy="131040"/>
                </p14:xfrm>
              </p:contentPart>
            </mc:Choice>
            <mc:Fallback>
              <p:pic>
                <p:nvPicPr>
                  <p:cNvPr id="19"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52" name="TextBox 51">
            <a:extLst>
              <a:ext uri="{FF2B5EF4-FFF2-40B4-BE49-F238E27FC236}">
                <a16:creationId xmlns="" xmlns:a16="http://schemas.microsoft.com/office/drawing/2014/main" id="{5836B0EF-08F9-2D9A-2140-5B1FD69BDF84}"/>
              </a:ext>
            </a:extLst>
          </p:cNvPr>
          <p:cNvSpPr txBox="1"/>
          <p:nvPr/>
        </p:nvSpPr>
        <p:spPr>
          <a:xfrm>
            <a:off x="3924565" y="3138459"/>
            <a:ext cx="1009764" cy="369332"/>
          </a:xfrm>
          <a:prstGeom prst="rect">
            <a:avLst/>
          </a:prstGeom>
          <a:noFill/>
        </p:spPr>
        <p:txBody>
          <a:bodyPr wrap="none" rtlCol="0">
            <a:spAutoFit/>
          </a:bodyPr>
          <a:lstStyle/>
          <a:p>
            <a:r>
              <a:rPr lang="en-US" b="1" dirty="0"/>
              <a:t>No swap</a:t>
            </a:r>
          </a:p>
        </p:txBody>
      </p:sp>
      <p:sp>
        <p:nvSpPr>
          <p:cNvPr id="53" name="TextBox 52">
            <a:extLst>
              <a:ext uri="{FF2B5EF4-FFF2-40B4-BE49-F238E27FC236}">
                <a16:creationId xmlns="" xmlns:a16="http://schemas.microsoft.com/office/drawing/2014/main" id="{2ADEE4AA-1D92-2C77-4C41-D1BF05BB206C}"/>
              </a:ext>
            </a:extLst>
          </p:cNvPr>
          <p:cNvSpPr txBox="1"/>
          <p:nvPr/>
        </p:nvSpPr>
        <p:spPr>
          <a:xfrm>
            <a:off x="4857502" y="3152630"/>
            <a:ext cx="2419412" cy="369332"/>
          </a:xfrm>
          <a:prstGeom prst="rect">
            <a:avLst/>
          </a:prstGeom>
          <a:noFill/>
        </p:spPr>
        <p:txBody>
          <a:bodyPr wrap="square">
            <a:spAutoFit/>
          </a:bodyPr>
          <a:lstStyle/>
          <a:p>
            <a:r>
              <a:rPr lang="en-US" b="1" dirty="0"/>
              <a:t>Stop the iteration/pass</a:t>
            </a:r>
          </a:p>
        </p:txBody>
      </p:sp>
      <p:grpSp>
        <p:nvGrpSpPr>
          <p:cNvPr id="54" name="Group 53">
            <a:extLst>
              <a:ext uri="{FF2B5EF4-FFF2-40B4-BE49-F238E27FC236}">
                <a16:creationId xmlns="" xmlns:a16="http://schemas.microsoft.com/office/drawing/2014/main" id="{F767A641-2312-D701-9D49-D0F81C96A612}"/>
              </a:ext>
            </a:extLst>
          </p:cNvPr>
          <p:cNvGrpSpPr/>
          <p:nvPr/>
        </p:nvGrpSpPr>
        <p:grpSpPr>
          <a:xfrm>
            <a:off x="5044146" y="4019495"/>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4">
              <p14:nvContentPartPr>
                <p14:cNvPr id="55" name="Ink 54">
                  <a:extLst>
                    <a:ext uri="{FF2B5EF4-FFF2-40B4-BE49-F238E27FC236}">
                      <a16:creationId xmlns:a16="http://schemas.microsoft.com/office/drawing/2014/main" id="{A01C1A06-8A85-F63C-EB92-8B0B0FEFD50D}"/>
                    </a:ext>
                  </a:extLst>
                </p14:cNvPr>
                <p14:cNvContentPartPr/>
                <p14:nvPr/>
              </p14:nvContentPartPr>
              <p14:xfrm>
                <a:off x="3074301" y="1986866"/>
                <a:ext cx="987120" cy="212760"/>
              </p14:xfrm>
            </p:contentPart>
          </mc:Choice>
          <mc:Fallback>
            <p:pic>
              <p:nvPicPr>
                <p:cNvPr id="21"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5">
              <p14:nvContentPartPr>
                <p14:cNvPr id="56" name="Ink 55">
                  <a:extLst>
                    <a:ext uri="{FF2B5EF4-FFF2-40B4-BE49-F238E27FC236}">
                      <a16:creationId xmlns:a16="http://schemas.microsoft.com/office/drawing/2014/main" id="{9FC298AB-DFA2-32EA-8F4C-0ECCBCB95774}"/>
                    </a:ext>
                  </a:extLst>
                </p14:cNvPr>
                <p14:cNvContentPartPr/>
                <p14:nvPr/>
              </p14:nvContentPartPr>
              <p14:xfrm>
                <a:off x="3058461" y="1946186"/>
                <a:ext cx="135360" cy="114840"/>
              </p14:xfrm>
            </p:contentPart>
          </mc:Choice>
          <mc:Fallback>
            <p:pic>
              <p:nvPicPr>
                <p:cNvPr id="23"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57" name="Group 56">
              <a:extLst>
                <a:ext uri="{FF2B5EF4-FFF2-40B4-BE49-F238E27FC236}">
                  <a16:creationId xmlns="" xmlns:a16="http://schemas.microsoft.com/office/drawing/2014/main" id="{CEF5D281-AEA6-44E0-CAE7-034D89BFA72A}"/>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16">
                <p14:nvContentPartPr>
                  <p14:cNvPr id="58" name="Ink 57">
                    <a:extLst>
                      <a:ext uri="{FF2B5EF4-FFF2-40B4-BE49-F238E27FC236}">
                        <a16:creationId xmlns:a16="http://schemas.microsoft.com/office/drawing/2014/main" id="{E6097106-CC92-FC34-1786-E09FA3AB44CA}"/>
                      </a:ext>
                    </a:extLst>
                  </p14:cNvPr>
                  <p14:cNvContentPartPr/>
                  <p14:nvPr/>
                </p14:nvContentPartPr>
                <p14:xfrm>
                  <a:off x="3935421" y="2000906"/>
                  <a:ext cx="118080" cy="360"/>
                </p14:xfrm>
              </p:contentPart>
            </mc:Choice>
            <mc:Fallback>
              <p:pic>
                <p:nvPicPr>
                  <p:cNvPr id="24"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7">
                <p14:nvContentPartPr>
                  <p14:cNvPr id="59" name="Ink 58">
                    <a:extLst>
                      <a:ext uri="{FF2B5EF4-FFF2-40B4-BE49-F238E27FC236}">
                        <a16:creationId xmlns:a16="http://schemas.microsoft.com/office/drawing/2014/main" id="{822441AC-06BB-3937-141C-869006456AE1}"/>
                      </a:ext>
                    </a:extLst>
                  </p14:cNvPr>
                  <p14:cNvContentPartPr/>
                  <p14:nvPr/>
                </p14:nvContentPartPr>
                <p14:xfrm>
                  <a:off x="4067901" y="2000906"/>
                  <a:ext cx="360" cy="131040"/>
                </p14:xfrm>
              </p:contentPart>
            </mc:Choice>
            <mc:Fallback>
              <p:pic>
                <p:nvPicPr>
                  <p:cNvPr id="25"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60" name="TextBox 59">
            <a:extLst>
              <a:ext uri="{FF2B5EF4-FFF2-40B4-BE49-F238E27FC236}">
                <a16:creationId xmlns="" xmlns:a16="http://schemas.microsoft.com/office/drawing/2014/main" id="{D974C576-406E-9EAB-C5EF-7D9C36002F05}"/>
              </a:ext>
            </a:extLst>
          </p:cNvPr>
          <p:cNvSpPr txBox="1"/>
          <p:nvPr/>
        </p:nvSpPr>
        <p:spPr>
          <a:xfrm>
            <a:off x="5044372" y="4205260"/>
            <a:ext cx="1009764" cy="369332"/>
          </a:xfrm>
          <a:prstGeom prst="rect">
            <a:avLst/>
          </a:prstGeom>
          <a:noFill/>
        </p:spPr>
        <p:txBody>
          <a:bodyPr wrap="none" rtlCol="0">
            <a:spAutoFit/>
          </a:bodyPr>
          <a:lstStyle/>
          <a:p>
            <a:r>
              <a:rPr lang="en-US" b="1" dirty="0"/>
              <a:t>No swap</a:t>
            </a:r>
          </a:p>
        </p:txBody>
      </p:sp>
      <p:sp>
        <p:nvSpPr>
          <p:cNvPr id="62" name="TextBox 61">
            <a:extLst>
              <a:ext uri="{FF2B5EF4-FFF2-40B4-BE49-F238E27FC236}">
                <a16:creationId xmlns="" xmlns:a16="http://schemas.microsoft.com/office/drawing/2014/main" id="{1FAB69EC-FA43-0453-27F7-5AEBADD2669F}"/>
              </a:ext>
            </a:extLst>
          </p:cNvPr>
          <p:cNvSpPr txBox="1"/>
          <p:nvPr/>
        </p:nvSpPr>
        <p:spPr>
          <a:xfrm>
            <a:off x="5977309" y="4219431"/>
            <a:ext cx="2419412" cy="369332"/>
          </a:xfrm>
          <a:prstGeom prst="rect">
            <a:avLst/>
          </a:prstGeom>
          <a:noFill/>
        </p:spPr>
        <p:txBody>
          <a:bodyPr wrap="square">
            <a:spAutoFit/>
          </a:bodyPr>
          <a:lstStyle/>
          <a:p>
            <a:r>
              <a:rPr lang="en-US" b="1" dirty="0"/>
              <a:t>Stop the iteration/pass</a:t>
            </a:r>
          </a:p>
        </p:txBody>
      </p:sp>
      <p:grpSp>
        <p:nvGrpSpPr>
          <p:cNvPr id="63" name="Group 62">
            <a:extLst>
              <a:ext uri="{FF2B5EF4-FFF2-40B4-BE49-F238E27FC236}">
                <a16:creationId xmlns="" xmlns:a16="http://schemas.microsoft.com/office/drawing/2014/main" id="{8C2A033A-2CFC-973D-2312-111A17A5B0A9}"/>
              </a:ext>
            </a:extLst>
          </p:cNvPr>
          <p:cNvGrpSpPr/>
          <p:nvPr/>
        </p:nvGrpSpPr>
        <p:grpSpPr>
          <a:xfrm>
            <a:off x="6057939" y="5086296"/>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18">
              <p14:nvContentPartPr>
                <p14:cNvPr id="64" name="Ink 63">
                  <a:extLst>
                    <a:ext uri="{FF2B5EF4-FFF2-40B4-BE49-F238E27FC236}">
                      <a16:creationId xmlns:a16="http://schemas.microsoft.com/office/drawing/2014/main" id="{2EF5A6BC-3B71-EABD-BB20-5D23A2CA7E77}"/>
                    </a:ext>
                  </a:extLst>
                </p14:cNvPr>
                <p14:cNvContentPartPr/>
                <p14:nvPr/>
              </p14:nvContentPartPr>
              <p14:xfrm>
                <a:off x="3074301" y="1986866"/>
                <a:ext cx="987120" cy="212760"/>
              </p14:xfrm>
            </p:contentPart>
          </mc:Choice>
          <mc:Fallback>
            <p:pic>
              <p:nvPicPr>
                <p:cNvPr id="26"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19">
              <p14:nvContentPartPr>
                <p14:cNvPr id="65" name="Ink 64">
                  <a:extLst>
                    <a:ext uri="{FF2B5EF4-FFF2-40B4-BE49-F238E27FC236}">
                      <a16:creationId xmlns:a16="http://schemas.microsoft.com/office/drawing/2014/main" id="{6E9B3995-85AF-0CC1-F06A-1D0F7F51E27C}"/>
                    </a:ext>
                  </a:extLst>
                </p14:cNvPr>
                <p14:cNvContentPartPr/>
                <p14:nvPr/>
              </p14:nvContentPartPr>
              <p14:xfrm>
                <a:off x="3058461" y="1946186"/>
                <a:ext cx="135360" cy="114840"/>
              </p14:xfrm>
            </p:contentPart>
          </mc:Choice>
          <mc:Fallback>
            <p:pic>
              <p:nvPicPr>
                <p:cNvPr id="27"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66" name="Group 65">
              <a:extLst>
                <a:ext uri="{FF2B5EF4-FFF2-40B4-BE49-F238E27FC236}">
                  <a16:creationId xmlns="" xmlns:a16="http://schemas.microsoft.com/office/drawing/2014/main" id="{AB3F9839-E882-65CC-B1A6-15B3C7284510}"/>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20">
                <p14:nvContentPartPr>
                  <p14:cNvPr id="67" name="Ink 66">
                    <a:extLst>
                      <a:ext uri="{FF2B5EF4-FFF2-40B4-BE49-F238E27FC236}">
                        <a16:creationId xmlns:a16="http://schemas.microsoft.com/office/drawing/2014/main" id="{26A551A5-5F56-2EAA-9644-8B0B70347926}"/>
                      </a:ext>
                    </a:extLst>
                  </p14:cNvPr>
                  <p14:cNvContentPartPr/>
                  <p14:nvPr/>
                </p14:nvContentPartPr>
                <p14:xfrm>
                  <a:off x="3935421" y="2000906"/>
                  <a:ext cx="118080" cy="360"/>
                </p14:xfrm>
              </p:contentPart>
            </mc:Choice>
            <mc:Fallback>
              <p:pic>
                <p:nvPicPr>
                  <p:cNvPr id="28"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1">
                <p14:nvContentPartPr>
                  <p14:cNvPr id="68" name="Ink 67">
                    <a:extLst>
                      <a:ext uri="{FF2B5EF4-FFF2-40B4-BE49-F238E27FC236}">
                        <a16:creationId xmlns:a16="http://schemas.microsoft.com/office/drawing/2014/main" id="{4E2256B1-FB19-92D2-70E8-AEA3C6018654}"/>
                      </a:ext>
                    </a:extLst>
                  </p14:cNvPr>
                  <p14:cNvContentPartPr/>
                  <p14:nvPr/>
                </p14:nvContentPartPr>
                <p14:xfrm>
                  <a:off x="4067901" y="2000906"/>
                  <a:ext cx="360" cy="131040"/>
                </p14:xfrm>
              </p:contentPart>
            </mc:Choice>
            <mc:Fallback>
              <p:pic>
                <p:nvPicPr>
                  <p:cNvPr id="32"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69" name="TextBox 68">
            <a:extLst>
              <a:ext uri="{FF2B5EF4-FFF2-40B4-BE49-F238E27FC236}">
                <a16:creationId xmlns="" xmlns:a16="http://schemas.microsoft.com/office/drawing/2014/main" id="{28BF57A8-53AC-FDB0-E6C6-066D63457548}"/>
              </a:ext>
            </a:extLst>
          </p:cNvPr>
          <p:cNvSpPr txBox="1"/>
          <p:nvPr/>
        </p:nvSpPr>
        <p:spPr>
          <a:xfrm>
            <a:off x="6058165" y="5272061"/>
            <a:ext cx="1009764" cy="369332"/>
          </a:xfrm>
          <a:prstGeom prst="rect">
            <a:avLst/>
          </a:prstGeom>
          <a:noFill/>
        </p:spPr>
        <p:txBody>
          <a:bodyPr wrap="none" rtlCol="0">
            <a:spAutoFit/>
          </a:bodyPr>
          <a:lstStyle/>
          <a:p>
            <a:r>
              <a:rPr lang="en-US" b="1" dirty="0"/>
              <a:t>No swap</a:t>
            </a:r>
          </a:p>
        </p:txBody>
      </p:sp>
      <p:sp>
        <p:nvSpPr>
          <p:cNvPr id="70" name="TextBox 69">
            <a:extLst>
              <a:ext uri="{FF2B5EF4-FFF2-40B4-BE49-F238E27FC236}">
                <a16:creationId xmlns="" xmlns:a16="http://schemas.microsoft.com/office/drawing/2014/main" id="{DCEBEE1E-EEA1-AB40-52B5-77C73888115C}"/>
              </a:ext>
            </a:extLst>
          </p:cNvPr>
          <p:cNvSpPr txBox="1"/>
          <p:nvPr/>
        </p:nvSpPr>
        <p:spPr>
          <a:xfrm>
            <a:off x="6991102" y="5286232"/>
            <a:ext cx="2419412" cy="369332"/>
          </a:xfrm>
          <a:prstGeom prst="rect">
            <a:avLst/>
          </a:prstGeom>
          <a:noFill/>
        </p:spPr>
        <p:txBody>
          <a:bodyPr wrap="square">
            <a:spAutoFit/>
          </a:bodyPr>
          <a:lstStyle/>
          <a:p>
            <a:r>
              <a:rPr lang="en-US" b="1" dirty="0"/>
              <a:t>Stop the iteration/pass</a:t>
            </a:r>
          </a:p>
        </p:txBody>
      </p:sp>
      <p:grpSp>
        <p:nvGrpSpPr>
          <p:cNvPr id="71" name="Group 70">
            <a:extLst>
              <a:ext uri="{FF2B5EF4-FFF2-40B4-BE49-F238E27FC236}">
                <a16:creationId xmlns="" xmlns:a16="http://schemas.microsoft.com/office/drawing/2014/main" id="{3FDD33E1-1A3F-F308-D8DC-2278DE1D20BA}"/>
              </a:ext>
            </a:extLst>
          </p:cNvPr>
          <p:cNvGrpSpPr/>
          <p:nvPr/>
        </p:nvGrpSpPr>
        <p:grpSpPr>
          <a:xfrm>
            <a:off x="6965710" y="6219358"/>
            <a:ext cx="1009800" cy="253440"/>
            <a:chOff x="3058461" y="1946186"/>
            <a:chExt cx="1009800" cy="253440"/>
          </a:xfrm>
        </p:grpSpPr>
        <mc:AlternateContent xmlns:mc="http://schemas.openxmlformats.org/markup-compatibility/2006">
          <mc:Choice xmlns="" xmlns:p14="http://schemas.microsoft.com/office/powerpoint/2010/main" Requires="p14">
            <p:contentPart p14:bwMode="auto" r:id="rId22">
              <p14:nvContentPartPr>
                <p14:cNvPr id="72" name="Ink 71">
                  <a:extLst>
                    <a:ext uri="{FF2B5EF4-FFF2-40B4-BE49-F238E27FC236}">
                      <a16:creationId xmlns:a16="http://schemas.microsoft.com/office/drawing/2014/main" id="{0FF14249-18FF-E42A-BF14-45FAB036CE21}"/>
                    </a:ext>
                  </a:extLst>
                </p14:cNvPr>
                <p14:cNvContentPartPr/>
                <p14:nvPr/>
              </p14:nvContentPartPr>
              <p14:xfrm>
                <a:off x="3074301" y="1986866"/>
                <a:ext cx="987120" cy="212760"/>
              </p14:xfrm>
            </p:contentPart>
          </mc:Choice>
          <mc:Fallback>
            <p:pic>
              <p:nvPicPr>
                <p:cNvPr id="50" name="Ink 49">
                  <a:extLst>
                    <a:ext uri="{FF2B5EF4-FFF2-40B4-BE49-F238E27FC236}">
                      <a16:creationId xmlns:p14="http://schemas.microsoft.com/office/powerpoint/2010/main" xmlns="" xmlns:a16="http://schemas.microsoft.com/office/drawing/2014/main" id="{EFB1A670-5953-6685-ED41-D516BF19507D}"/>
                    </a:ext>
                  </a:extLst>
                </p:cNvPr>
                <p:cNvPicPr/>
                <p:nvPr/>
              </p:nvPicPr>
              <p:blipFill>
                <a:blip r:embed="rId3"/>
                <a:stretch>
                  <a:fillRect/>
                </a:stretch>
              </p:blipFill>
              <p:spPr>
                <a:xfrm>
                  <a:off x="3065661" y="1977866"/>
                  <a:ext cx="1004760" cy="2304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3">
              <p14:nvContentPartPr>
                <p14:cNvPr id="73" name="Ink 72">
                  <a:extLst>
                    <a:ext uri="{FF2B5EF4-FFF2-40B4-BE49-F238E27FC236}">
                      <a16:creationId xmlns:a16="http://schemas.microsoft.com/office/drawing/2014/main" id="{5BD61FAB-A181-8CBB-2D1A-2D62FA421C0C}"/>
                    </a:ext>
                  </a:extLst>
                </p14:cNvPr>
                <p14:cNvContentPartPr/>
                <p14:nvPr/>
              </p14:nvContentPartPr>
              <p14:xfrm>
                <a:off x="3058461" y="1946186"/>
                <a:ext cx="135360" cy="114840"/>
              </p14:xfrm>
            </p:contentPart>
          </mc:Choice>
          <mc:Fallback>
            <p:pic>
              <p:nvPicPr>
                <p:cNvPr id="51" name="Ink 50">
                  <a:extLst>
                    <a:ext uri="{FF2B5EF4-FFF2-40B4-BE49-F238E27FC236}">
                      <a16:creationId xmlns:p14="http://schemas.microsoft.com/office/powerpoint/2010/main" xmlns="" xmlns:a16="http://schemas.microsoft.com/office/drawing/2014/main" id="{640F1CBF-7930-C1BF-8FEC-9325546058EC}"/>
                    </a:ext>
                  </a:extLst>
                </p:cNvPr>
                <p:cNvPicPr/>
                <p:nvPr/>
              </p:nvPicPr>
              <p:blipFill>
                <a:blip r:embed="rId5"/>
                <a:stretch>
                  <a:fillRect/>
                </a:stretch>
              </p:blipFill>
              <p:spPr>
                <a:xfrm>
                  <a:off x="3049821" y="1937186"/>
                  <a:ext cx="153000" cy="132480"/>
                </a:xfrm>
                <a:prstGeom prst="rect">
                  <a:avLst/>
                </a:prstGeom>
              </p:spPr>
            </p:pic>
          </mc:Fallback>
        </mc:AlternateContent>
        <p:grpSp>
          <p:nvGrpSpPr>
            <p:cNvPr id="74" name="Group 73">
              <a:extLst>
                <a:ext uri="{FF2B5EF4-FFF2-40B4-BE49-F238E27FC236}">
                  <a16:creationId xmlns="" xmlns:a16="http://schemas.microsoft.com/office/drawing/2014/main" id="{4D4043E7-C302-6E2E-0DD5-3EF71146CC80}"/>
                </a:ext>
              </a:extLst>
            </p:cNvPr>
            <p:cNvGrpSpPr/>
            <p:nvPr/>
          </p:nvGrpSpPr>
          <p:grpSpPr>
            <a:xfrm>
              <a:off x="3935421" y="2000906"/>
              <a:ext cx="132840" cy="131040"/>
              <a:chOff x="3935421" y="2000906"/>
              <a:chExt cx="132840" cy="131040"/>
            </a:xfrm>
          </p:grpSpPr>
          <mc:AlternateContent xmlns:mc="http://schemas.openxmlformats.org/markup-compatibility/2006">
            <mc:Choice xmlns="" xmlns:p14="http://schemas.microsoft.com/office/powerpoint/2010/main" Requires="p14">
              <p:contentPart p14:bwMode="auto" r:id="rId24">
                <p14:nvContentPartPr>
                  <p14:cNvPr id="75" name="Ink 74">
                    <a:extLst>
                      <a:ext uri="{FF2B5EF4-FFF2-40B4-BE49-F238E27FC236}">
                        <a16:creationId xmlns:a16="http://schemas.microsoft.com/office/drawing/2014/main" id="{0AC56918-AC40-DCFC-81A3-81303925366C}"/>
                      </a:ext>
                    </a:extLst>
                  </p14:cNvPr>
                  <p14:cNvContentPartPr/>
                  <p14:nvPr/>
                </p14:nvContentPartPr>
                <p14:xfrm>
                  <a:off x="3935421" y="2000906"/>
                  <a:ext cx="118080" cy="360"/>
                </p14:xfrm>
              </p:contentPart>
            </mc:Choice>
            <mc:Fallback>
              <p:pic>
                <p:nvPicPr>
                  <p:cNvPr id="33" name="Ink 52">
                    <a:extLst>
                      <a:ext uri="{FF2B5EF4-FFF2-40B4-BE49-F238E27FC236}">
                        <a16:creationId xmlns:p14="http://schemas.microsoft.com/office/powerpoint/2010/main" xmlns="" xmlns:a16="http://schemas.microsoft.com/office/drawing/2014/main" id="{CA80DED6-8365-38BE-79DC-CC8D5D10BC13}"/>
                      </a:ext>
                    </a:extLst>
                  </p:cNvPr>
                  <p:cNvPicPr/>
                  <p:nvPr/>
                </p:nvPicPr>
                <p:blipFill>
                  <a:blip r:embed="rId7"/>
                  <a:stretch>
                    <a:fillRect/>
                  </a:stretch>
                </p:blipFill>
                <p:spPr>
                  <a:xfrm>
                    <a:off x="3926421" y="1991906"/>
                    <a:ext cx="135720" cy="18000"/>
                  </a:xfrm>
                  <a:prstGeom prst="rect">
                    <a:avLst/>
                  </a:prstGeom>
                </p:spPr>
              </p:pic>
            </mc:Fallback>
          </mc:AlternateContent>
          <mc:AlternateContent xmlns:mc="http://schemas.openxmlformats.org/markup-compatibility/2006">
            <mc:Choice xmlns="" xmlns:p14="http://schemas.microsoft.com/office/powerpoint/2010/main" Requires="p14">
              <p:contentPart p14:bwMode="auto" r:id="rId25">
                <p14:nvContentPartPr>
                  <p14:cNvPr id="76" name="Ink 75">
                    <a:extLst>
                      <a:ext uri="{FF2B5EF4-FFF2-40B4-BE49-F238E27FC236}">
                        <a16:creationId xmlns:a16="http://schemas.microsoft.com/office/drawing/2014/main" id="{15EC7EEA-233B-49C2-9CE7-3CDC59F517E4}"/>
                      </a:ext>
                    </a:extLst>
                  </p14:cNvPr>
                  <p14:cNvContentPartPr/>
                  <p14:nvPr/>
                </p14:nvContentPartPr>
                <p14:xfrm>
                  <a:off x="4067901" y="2000906"/>
                  <a:ext cx="360" cy="131040"/>
                </p14:xfrm>
              </p:contentPart>
            </mc:Choice>
            <mc:Fallback>
              <p:pic>
                <p:nvPicPr>
                  <p:cNvPr id="34" name="Ink 53">
                    <a:extLst>
                      <a:ext uri="{FF2B5EF4-FFF2-40B4-BE49-F238E27FC236}">
                        <a16:creationId xmlns:p14="http://schemas.microsoft.com/office/powerpoint/2010/main" xmlns="" xmlns:a16="http://schemas.microsoft.com/office/drawing/2014/main" id="{F375EF79-7E43-7FF8-ECAB-C7706A8C436E}"/>
                      </a:ext>
                    </a:extLst>
                  </p:cNvPr>
                  <p:cNvPicPr/>
                  <p:nvPr/>
                </p:nvPicPr>
                <p:blipFill>
                  <a:blip r:embed="rId9"/>
                  <a:stretch>
                    <a:fillRect/>
                  </a:stretch>
                </p:blipFill>
                <p:spPr>
                  <a:xfrm>
                    <a:off x="4059261" y="1991906"/>
                    <a:ext cx="18000" cy="148680"/>
                  </a:xfrm>
                  <a:prstGeom prst="rect">
                    <a:avLst/>
                  </a:prstGeom>
                </p:spPr>
              </p:pic>
            </mc:Fallback>
          </mc:AlternateContent>
        </p:grpSp>
      </p:grpSp>
      <p:sp>
        <p:nvSpPr>
          <p:cNvPr id="77" name="TextBox 76">
            <a:extLst>
              <a:ext uri="{FF2B5EF4-FFF2-40B4-BE49-F238E27FC236}">
                <a16:creationId xmlns="" xmlns:a16="http://schemas.microsoft.com/office/drawing/2014/main" id="{4EBD487A-AFEA-65AF-F07D-27E8017D9EEB}"/>
              </a:ext>
            </a:extLst>
          </p:cNvPr>
          <p:cNvSpPr txBox="1"/>
          <p:nvPr/>
        </p:nvSpPr>
        <p:spPr>
          <a:xfrm>
            <a:off x="6965936" y="6405124"/>
            <a:ext cx="1009764" cy="369332"/>
          </a:xfrm>
          <a:prstGeom prst="rect">
            <a:avLst/>
          </a:prstGeom>
          <a:noFill/>
        </p:spPr>
        <p:txBody>
          <a:bodyPr wrap="none" rtlCol="0">
            <a:spAutoFit/>
          </a:bodyPr>
          <a:lstStyle/>
          <a:p>
            <a:r>
              <a:rPr lang="en-US" b="1" dirty="0"/>
              <a:t>No swap</a:t>
            </a:r>
          </a:p>
        </p:txBody>
      </p:sp>
      <p:sp>
        <p:nvSpPr>
          <p:cNvPr id="78" name="TextBox 77">
            <a:extLst>
              <a:ext uri="{FF2B5EF4-FFF2-40B4-BE49-F238E27FC236}">
                <a16:creationId xmlns="" xmlns:a16="http://schemas.microsoft.com/office/drawing/2014/main" id="{63014CAF-3A8F-9044-ACE0-788E0B4BA854}"/>
              </a:ext>
            </a:extLst>
          </p:cNvPr>
          <p:cNvSpPr txBox="1"/>
          <p:nvPr/>
        </p:nvSpPr>
        <p:spPr>
          <a:xfrm>
            <a:off x="7898873" y="6419291"/>
            <a:ext cx="2419412" cy="369332"/>
          </a:xfrm>
          <a:prstGeom prst="rect">
            <a:avLst/>
          </a:prstGeom>
          <a:noFill/>
        </p:spPr>
        <p:txBody>
          <a:bodyPr wrap="square">
            <a:spAutoFit/>
          </a:bodyPr>
          <a:lstStyle/>
          <a:p>
            <a:r>
              <a:rPr lang="en-US" b="1" dirty="0"/>
              <a:t>Stop the iteration/pass</a:t>
            </a:r>
          </a:p>
        </p:txBody>
      </p:sp>
      <p:graphicFrame>
        <p:nvGraphicFramePr>
          <p:cNvPr id="79" name="Table 78">
            <a:extLst>
              <a:ext uri="{FF2B5EF4-FFF2-40B4-BE49-F238E27FC236}">
                <a16:creationId xmlns="" xmlns:a16="http://schemas.microsoft.com/office/drawing/2014/main" id="{B3036D3D-BA49-0124-C7ED-F0DC02079E4D}"/>
              </a:ext>
            </a:extLst>
          </p:cNvPr>
          <p:cNvGraphicFramePr>
            <a:graphicFrameLocks noGrp="1"/>
          </p:cNvGraphicFramePr>
          <p:nvPr>
            <p:extLst>
              <p:ext uri="{D42A27DB-BD31-4B8C-83A1-F6EECF244321}">
                <p14:modId xmlns="" xmlns:p14="http://schemas.microsoft.com/office/powerpoint/2010/main" val="3115987619"/>
              </p:ext>
            </p:extLst>
          </p:nvPr>
        </p:nvGraphicFramePr>
        <p:xfrm>
          <a:off x="477073" y="5690173"/>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dirty="0"/>
                        <a:t>Pass-5</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aphicFrame>
        <p:nvGraphicFramePr>
          <p:cNvPr id="80" name="Table 79">
            <a:extLst>
              <a:ext uri="{FF2B5EF4-FFF2-40B4-BE49-F238E27FC236}">
                <a16:creationId xmlns="" xmlns:a16="http://schemas.microsoft.com/office/drawing/2014/main" id="{DEDF9174-246A-B2E3-AD3C-32E9394DEBE0}"/>
              </a:ext>
            </a:extLst>
          </p:cNvPr>
          <p:cNvGraphicFramePr>
            <a:graphicFrameLocks noGrp="1"/>
          </p:cNvGraphicFramePr>
          <p:nvPr>
            <p:extLst>
              <p:ext uri="{D42A27DB-BD31-4B8C-83A1-F6EECF244321}">
                <p14:modId xmlns="" xmlns:p14="http://schemas.microsoft.com/office/powerpoint/2010/main" val="1464057499"/>
              </p:ext>
            </p:extLst>
          </p:nvPr>
        </p:nvGraphicFramePr>
        <p:xfrm>
          <a:off x="477073" y="3495275"/>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dirty="0"/>
                        <a:t>Pass-3</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sp>
        <p:nvSpPr>
          <p:cNvPr id="81" name="TextBox 80">
            <a:extLst>
              <a:ext uri="{FF2B5EF4-FFF2-40B4-BE49-F238E27FC236}">
                <a16:creationId xmlns="" xmlns:a16="http://schemas.microsoft.com/office/drawing/2014/main" id="{B51D13C7-0E2A-9D85-1969-A4A38782AC8B}"/>
              </a:ext>
            </a:extLst>
          </p:cNvPr>
          <p:cNvSpPr txBox="1"/>
          <p:nvPr/>
        </p:nvSpPr>
        <p:spPr>
          <a:xfrm>
            <a:off x="9080827" y="1095314"/>
            <a:ext cx="3111173" cy="923330"/>
          </a:xfrm>
          <a:prstGeom prst="rect">
            <a:avLst/>
          </a:prstGeom>
          <a:noFill/>
        </p:spPr>
        <p:txBody>
          <a:bodyPr wrap="none" rtlCol="0">
            <a:spAutoFit/>
          </a:bodyPr>
          <a:lstStyle/>
          <a:p>
            <a:r>
              <a:rPr lang="en-US" u="sng" dirty="0"/>
              <a:t>Advantage of Insertion sort</a:t>
            </a:r>
          </a:p>
          <a:p>
            <a:pPr marL="285750" indent="-285750">
              <a:buFontTx/>
              <a:buChar char="-"/>
            </a:pPr>
            <a:r>
              <a:rPr lang="en-US" dirty="0"/>
              <a:t>Suitable for sorted /partially</a:t>
            </a:r>
          </a:p>
          <a:p>
            <a:r>
              <a:rPr lang="en-US" dirty="0"/>
              <a:t>     Sorted list.</a:t>
            </a:r>
          </a:p>
        </p:txBody>
      </p:sp>
    </p:spTree>
    <p:extLst>
      <p:ext uri="{BB962C8B-B14F-4D97-AF65-F5344CB8AC3E}">
        <p14:creationId xmlns="" xmlns:p14="http://schemas.microsoft.com/office/powerpoint/2010/main" val="316449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52" grpId="0"/>
      <p:bldP spid="53" grpId="0"/>
      <p:bldP spid="60" grpId="0"/>
      <p:bldP spid="62" grpId="0"/>
      <p:bldP spid="69" grpId="0"/>
      <p:bldP spid="70" grpId="0"/>
      <p:bldP spid="77" grpId="0"/>
      <p:bldP spid="78" grpId="0"/>
      <p:bldP spid="8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 xmlns:a16="http://schemas.microsoft.com/office/drawing/2014/main" id="{DBAF3709-3CB9-28B7-AB01-33433E794D20}"/>
              </a:ext>
            </a:extLst>
          </p:cNvPr>
          <p:cNvGraphicFramePr>
            <a:graphicFrameLocks noGrp="1"/>
          </p:cNvGraphicFramePr>
          <p:nvPr>
            <p:extLst>
              <p:ext uri="{D42A27DB-BD31-4B8C-83A1-F6EECF244321}">
                <p14:modId xmlns="" xmlns:p14="http://schemas.microsoft.com/office/powerpoint/2010/main" val="2215040378"/>
              </p:ext>
            </p:extLst>
          </p:nvPr>
        </p:nvGraphicFramePr>
        <p:xfrm>
          <a:off x="477073" y="1346399"/>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b="1" dirty="0"/>
                        <a:t>Pass-1</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sp>
        <p:nvSpPr>
          <p:cNvPr id="11" name="TextBox 10">
            <a:extLst>
              <a:ext uri="{FF2B5EF4-FFF2-40B4-BE49-F238E27FC236}">
                <a16:creationId xmlns="" xmlns:a16="http://schemas.microsoft.com/office/drawing/2014/main" id="{33E60855-CD4D-5B3C-20D1-6E0BD1C13E05}"/>
              </a:ext>
            </a:extLst>
          </p:cNvPr>
          <p:cNvSpPr txBox="1"/>
          <p:nvPr/>
        </p:nvSpPr>
        <p:spPr>
          <a:xfrm>
            <a:off x="3201444" y="130550"/>
            <a:ext cx="815031" cy="369332"/>
          </a:xfrm>
          <a:prstGeom prst="rect">
            <a:avLst/>
          </a:prstGeom>
          <a:noFill/>
        </p:spPr>
        <p:txBody>
          <a:bodyPr wrap="none" rtlCol="0">
            <a:spAutoFit/>
          </a:bodyPr>
          <a:lstStyle/>
          <a:p>
            <a:r>
              <a:rPr lang="en-US" b="1" dirty="0"/>
              <a:t>Sorted</a:t>
            </a:r>
          </a:p>
        </p:txBody>
      </p:sp>
      <p:sp>
        <p:nvSpPr>
          <p:cNvPr id="13" name="TextBox 12">
            <a:extLst>
              <a:ext uri="{FF2B5EF4-FFF2-40B4-BE49-F238E27FC236}">
                <a16:creationId xmlns="" xmlns:a16="http://schemas.microsoft.com/office/drawing/2014/main" id="{4DD4B9A0-FBF2-C106-005D-BF38ED6E5031}"/>
              </a:ext>
            </a:extLst>
          </p:cNvPr>
          <p:cNvSpPr txBox="1"/>
          <p:nvPr/>
        </p:nvSpPr>
        <p:spPr>
          <a:xfrm>
            <a:off x="6036265" y="101135"/>
            <a:ext cx="1089144" cy="369332"/>
          </a:xfrm>
          <a:prstGeom prst="rect">
            <a:avLst/>
          </a:prstGeom>
          <a:noFill/>
        </p:spPr>
        <p:txBody>
          <a:bodyPr wrap="none" rtlCol="0">
            <a:spAutoFit/>
          </a:bodyPr>
          <a:lstStyle/>
          <a:p>
            <a:r>
              <a:rPr lang="en-US" b="1" dirty="0" err="1"/>
              <a:t>UnSorted</a:t>
            </a:r>
            <a:endParaRPr lang="en-US" b="1" dirty="0"/>
          </a:p>
        </p:txBody>
      </p:sp>
      <p:graphicFrame>
        <p:nvGraphicFramePr>
          <p:cNvPr id="22" name="Table 21">
            <a:extLst>
              <a:ext uri="{FF2B5EF4-FFF2-40B4-BE49-F238E27FC236}">
                <a16:creationId xmlns="" xmlns:a16="http://schemas.microsoft.com/office/drawing/2014/main" id="{2298D7EA-7CA2-A056-8036-10FC1C535F55}"/>
              </a:ext>
            </a:extLst>
          </p:cNvPr>
          <p:cNvGraphicFramePr>
            <a:graphicFrameLocks noGrp="1"/>
          </p:cNvGraphicFramePr>
          <p:nvPr/>
        </p:nvGraphicFramePr>
        <p:xfrm>
          <a:off x="3220107" y="6152053"/>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23" name="Straight Connector 22">
            <a:extLst>
              <a:ext uri="{FF2B5EF4-FFF2-40B4-BE49-F238E27FC236}">
                <a16:creationId xmlns="" xmlns:a16="http://schemas.microsoft.com/office/drawing/2014/main" id="{818DC1AA-343C-72F4-A45E-6807DA8B7E80}"/>
              </a:ext>
            </a:extLst>
          </p:cNvPr>
          <p:cNvCxnSpPr>
            <a:cxnSpLocks/>
          </p:cNvCxnSpPr>
          <p:nvPr/>
        </p:nvCxnSpPr>
        <p:spPr>
          <a:xfrm>
            <a:off x="5315575" y="5581876"/>
            <a:ext cx="0" cy="10972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438A0D27-E9FA-F270-B55E-7650F1868E94}"/>
              </a:ext>
            </a:extLst>
          </p:cNvPr>
          <p:cNvSpPr txBox="1"/>
          <p:nvPr/>
        </p:nvSpPr>
        <p:spPr>
          <a:xfrm>
            <a:off x="3657424" y="5721215"/>
            <a:ext cx="815031" cy="369332"/>
          </a:xfrm>
          <a:prstGeom prst="rect">
            <a:avLst/>
          </a:prstGeom>
          <a:noFill/>
        </p:spPr>
        <p:txBody>
          <a:bodyPr wrap="none" rtlCol="0">
            <a:spAutoFit/>
          </a:bodyPr>
          <a:lstStyle/>
          <a:p>
            <a:r>
              <a:rPr lang="en-US" b="1" dirty="0"/>
              <a:t>Sorted</a:t>
            </a:r>
          </a:p>
        </p:txBody>
      </p:sp>
      <p:sp>
        <p:nvSpPr>
          <p:cNvPr id="27" name="TextBox 26">
            <a:extLst>
              <a:ext uri="{FF2B5EF4-FFF2-40B4-BE49-F238E27FC236}">
                <a16:creationId xmlns="" xmlns:a16="http://schemas.microsoft.com/office/drawing/2014/main" id="{DE564BC4-8504-706C-AAE5-24407002F253}"/>
              </a:ext>
            </a:extLst>
          </p:cNvPr>
          <p:cNvSpPr txBox="1"/>
          <p:nvPr/>
        </p:nvSpPr>
        <p:spPr>
          <a:xfrm>
            <a:off x="6214348" y="5704656"/>
            <a:ext cx="1089144" cy="369332"/>
          </a:xfrm>
          <a:prstGeom prst="rect">
            <a:avLst/>
          </a:prstGeom>
          <a:noFill/>
        </p:spPr>
        <p:txBody>
          <a:bodyPr wrap="none" rtlCol="0">
            <a:spAutoFit/>
          </a:bodyPr>
          <a:lstStyle/>
          <a:p>
            <a:r>
              <a:rPr lang="en-US" b="1" dirty="0" err="1"/>
              <a:t>UnSorted</a:t>
            </a:r>
            <a:endParaRPr lang="en-US" b="1" dirty="0"/>
          </a:p>
        </p:txBody>
      </p:sp>
      <p:graphicFrame>
        <p:nvGraphicFramePr>
          <p:cNvPr id="61" name="Table 60">
            <a:extLst>
              <a:ext uri="{FF2B5EF4-FFF2-40B4-BE49-F238E27FC236}">
                <a16:creationId xmlns="" xmlns:a16="http://schemas.microsoft.com/office/drawing/2014/main" id="{A5283615-79C1-9AE0-6FC4-7BAE307D7244}"/>
              </a:ext>
            </a:extLst>
          </p:cNvPr>
          <p:cNvGraphicFramePr>
            <a:graphicFrameLocks noGrp="1"/>
          </p:cNvGraphicFramePr>
          <p:nvPr/>
        </p:nvGraphicFramePr>
        <p:xfrm>
          <a:off x="3207671" y="517773"/>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10" name="Straight Connector 9">
            <a:extLst>
              <a:ext uri="{FF2B5EF4-FFF2-40B4-BE49-F238E27FC236}">
                <a16:creationId xmlns="" xmlns:a16="http://schemas.microsoft.com/office/drawing/2014/main" id="{838AE8EC-2F73-5BFC-42C2-F40CF58E8B3D}"/>
              </a:ext>
            </a:extLst>
          </p:cNvPr>
          <p:cNvCxnSpPr>
            <a:cxnSpLocks/>
          </p:cNvCxnSpPr>
          <p:nvPr/>
        </p:nvCxnSpPr>
        <p:spPr>
          <a:xfrm>
            <a:off x="4250482" y="112661"/>
            <a:ext cx="0" cy="9069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 xmlns:a16="http://schemas.microsoft.com/office/drawing/2014/main" id="{DA932408-D555-E2FA-1694-1BBE9EF8AF13}"/>
              </a:ext>
            </a:extLst>
          </p:cNvPr>
          <p:cNvGraphicFramePr>
            <a:graphicFrameLocks noGrp="1"/>
          </p:cNvGraphicFramePr>
          <p:nvPr/>
        </p:nvGraphicFramePr>
        <p:xfrm>
          <a:off x="217862" y="383117"/>
          <a:ext cx="1583637" cy="640080"/>
        </p:xfrm>
        <a:graphic>
          <a:graphicData uri="http://schemas.openxmlformats.org/drawingml/2006/table">
            <a:tbl>
              <a:tblPr/>
              <a:tblGrid>
                <a:gridCol w="1583637">
                  <a:extLst>
                    <a:ext uri="{9D8B030D-6E8A-4147-A177-3AD203B41FA5}">
                      <a16:colId xmlns="" xmlns:a16="http://schemas.microsoft.com/office/drawing/2014/main" val="713442397"/>
                    </a:ext>
                  </a:extLst>
                </a:gridCol>
              </a:tblGrid>
              <a:tr h="579456">
                <a:tc>
                  <a:txBody>
                    <a:bodyPr/>
                    <a:lstStyle/>
                    <a:p>
                      <a:pPr algn="ctr"/>
                      <a:r>
                        <a:rPr lang="en-US" dirty="0"/>
                        <a:t>Initial configuration</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sp>
        <p:nvSpPr>
          <p:cNvPr id="6" name="TextBox 5">
            <a:extLst>
              <a:ext uri="{FF2B5EF4-FFF2-40B4-BE49-F238E27FC236}">
                <a16:creationId xmlns="" xmlns:a16="http://schemas.microsoft.com/office/drawing/2014/main" id="{70948118-6B2F-D570-3978-36ABC5070388}"/>
              </a:ext>
            </a:extLst>
          </p:cNvPr>
          <p:cNvSpPr txBox="1"/>
          <p:nvPr/>
        </p:nvSpPr>
        <p:spPr>
          <a:xfrm>
            <a:off x="3184215" y="1266577"/>
            <a:ext cx="7483844" cy="646331"/>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Pick the first element in unsorted list . Let key =-8</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Compare the key element with the sorted list to find its location                </a:t>
            </a:r>
          </a:p>
        </p:txBody>
      </p:sp>
      <p:graphicFrame>
        <p:nvGraphicFramePr>
          <p:cNvPr id="8" name="Table 7">
            <a:extLst>
              <a:ext uri="{FF2B5EF4-FFF2-40B4-BE49-F238E27FC236}">
                <a16:creationId xmlns="" xmlns:a16="http://schemas.microsoft.com/office/drawing/2014/main" id="{7E89C740-10CA-A63F-305C-C89FE73D1041}"/>
              </a:ext>
            </a:extLst>
          </p:cNvPr>
          <p:cNvGraphicFramePr>
            <a:graphicFrameLocks noGrp="1"/>
          </p:cNvGraphicFramePr>
          <p:nvPr/>
        </p:nvGraphicFramePr>
        <p:xfrm>
          <a:off x="3320076" y="2075636"/>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sp>
        <p:nvSpPr>
          <p:cNvPr id="12" name="Arrow: Up 11">
            <a:extLst>
              <a:ext uri="{FF2B5EF4-FFF2-40B4-BE49-F238E27FC236}">
                <a16:creationId xmlns="" xmlns:a16="http://schemas.microsoft.com/office/drawing/2014/main" id="{EAE8B21F-0586-21B4-58D3-FA078BB3F937}"/>
              </a:ext>
            </a:extLst>
          </p:cNvPr>
          <p:cNvSpPr/>
          <p:nvPr/>
        </p:nvSpPr>
        <p:spPr>
          <a:xfrm flipH="1">
            <a:off x="3856382" y="2575466"/>
            <a:ext cx="80257" cy="4771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 xmlns:a16="http://schemas.microsoft.com/office/drawing/2014/main" id="{32D16C65-01DE-0DDB-3AED-DC28CF09BEFC}"/>
              </a:ext>
            </a:extLst>
          </p:cNvPr>
          <p:cNvSpPr txBox="1"/>
          <p:nvPr/>
        </p:nvSpPr>
        <p:spPr>
          <a:xfrm>
            <a:off x="3245880" y="3094346"/>
            <a:ext cx="1292835" cy="584775"/>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20 &gt; -8</a:t>
            </a:r>
          </a:p>
          <a:p>
            <a:r>
              <a:rPr lang="en-US" sz="1600" b="1" dirty="0">
                <a:latin typeface="Cambria" panose="02040503050406030204" pitchFamily="18" charset="0"/>
                <a:ea typeface="Cambria" panose="02040503050406030204" pitchFamily="18" charset="0"/>
              </a:rPr>
              <a:t>       Yes </a:t>
            </a:r>
          </a:p>
        </p:txBody>
      </p:sp>
      <p:graphicFrame>
        <p:nvGraphicFramePr>
          <p:cNvPr id="26" name="Table 25">
            <a:extLst>
              <a:ext uri="{FF2B5EF4-FFF2-40B4-BE49-F238E27FC236}">
                <a16:creationId xmlns="" xmlns:a16="http://schemas.microsoft.com/office/drawing/2014/main" id="{4804E1B9-93D4-89E8-3755-4B634A73C554}"/>
              </a:ext>
            </a:extLst>
          </p:cNvPr>
          <p:cNvGraphicFramePr>
            <a:graphicFrameLocks noGrp="1"/>
          </p:cNvGraphicFramePr>
          <p:nvPr>
            <p:extLst>
              <p:ext uri="{D42A27DB-BD31-4B8C-83A1-F6EECF244321}">
                <p14:modId xmlns="" xmlns:p14="http://schemas.microsoft.com/office/powerpoint/2010/main" val="937187223"/>
              </p:ext>
            </p:extLst>
          </p:nvPr>
        </p:nvGraphicFramePr>
        <p:xfrm>
          <a:off x="3166533" y="3852690"/>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sp>
        <p:nvSpPr>
          <p:cNvPr id="30" name="TextBox 29">
            <a:extLst>
              <a:ext uri="{FF2B5EF4-FFF2-40B4-BE49-F238E27FC236}">
                <a16:creationId xmlns="" xmlns:a16="http://schemas.microsoft.com/office/drawing/2014/main" id="{E066C9D1-FA99-FDC7-7248-12529FF82F49}"/>
              </a:ext>
            </a:extLst>
          </p:cNvPr>
          <p:cNvSpPr txBox="1"/>
          <p:nvPr/>
        </p:nvSpPr>
        <p:spPr>
          <a:xfrm>
            <a:off x="217862" y="3798411"/>
            <a:ext cx="2511509" cy="584775"/>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Copy 20 to its immediate right</a:t>
            </a:r>
          </a:p>
        </p:txBody>
      </p:sp>
      <p:sp>
        <p:nvSpPr>
          <p:cNvPr id="40" name="TextBox 39">
            <a:extLst>
              <a:ext uri="{FF2B5EF4-FFF2-40B4-BE49-F238E27FC236}">
                <a16:creationId xmlns="" xmlns:a16="http://schemas.microsoft.com/office/drawing/2014/main" id="{80547ECA-0277-BA12-21CA-EE63E1C66935}"/>
              </a:ext>
            </a:extLst>
          </p:cNvPr>
          <p:cNvSpPr txBox="1"/>
          <p:nvPr/>
        </p:nvSpPr>
        <p:spPr>
          <a:xfrm>
            <a:off x="134778" y="4926726"/>
            <a:ext cx="2511507" cy="584775"/>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Now copy key element at the location stopped</a:t>
            </a:r>
          </a:p>
        </p:txBody>
      </p:sp>
      <p:graphicFrame>
        <p:nvGraphicFramePr>
          <p:cNvPr id="46" name="Table 45">
            <a:extLst>
              <a:ext uri="{FF2B5EF4-FFF2-40B4-BE49-F238E27FC236}">
                <a16:creationId xmlns="" xmlns:a16="http://schemas.microsoft.com/office/drawing/2014/main" id="{D66211FF-A526-BED5-B60D-24E9CFF420AE}"/>
              </a:ext>
            </a:extLst>
          </p:cNvPr>
          <p:cNvGraphicFramePr>
            <a:graphicFrameLocks noGrp="1"/>
          </p:cNvGraphicFramePr>
          <p:nvPr/>
        </p:nvGraphicFramePr>
        <p:xfrm>
          <a:off x="3196101" y="5036386"/>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sp>
        <p:nvSpPr>
          <p:cNvPr id="2" name="TextBox 1">
            <a:extLst>
              <a:ext uri="{FF2B5EF4-FFF2-40B4-BE49-F238E27FC236}">
                <a16:creationId xmlns="" xmlns:a16="http://schemas.microsoft.com/office/drawing/2014/main" id="{86D2437C-8D21-A530-4957-D1159848D5F5}"/>
              </a:ext>
            </a:extLst>
          </p:cNvPr>
          <p:cNvSpPr txBox="1"/>
          <p:nvPr/>
        </p:nvSpPr>
        <p:spPr>
          <a:xfrm>
            <a:off x="2000280" y="4452800"/>
            <a:ext cx="8124382" cy="338554"/>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Repeat the above process until comparison says </a:t>
            </a:r>
            <a:r>
              <a:rPr lang="en-US" sz="1600" b="1" dirty="0">
                <a:highlight>
                  <a:srgbClr val="00FFFF"/>
                </a:highlight>
                <a:latin typeface="Cambria" panose="02040503050406030204" pitchFamily="18" charset="0"/>
                <a:ea typeface="Cambria" panose="02040503050406030204" pitchFamily="18" charset="0"/>
              </a:rPr>
              <a:t>No</a:t>
            </a:r>
            <a:r>
              <a:rPr lang="en-US" sz="1600" b="1" dirty="0">
                <a:latin typeface="Cambria" panose="02040503050406030204" pitchFamily="18" charset="0"/>
                <a:ea typeface="Cambria" panose="02040503050406030204" pitchFamily="18" charset="0"/>
              </a:rPr>
              <a:t> or </a:t>
            </a:r>
            <a:r>
              <a:rPr lang="en-US" sz="1600" b="1" dirty="0">
                <a:highlight>
                  <a:srgbClr val="00FFFF"/>
                </a:highlight>
                <a:latin typeface="Cambria" panose="02040503050406030204" pitchFamily="18" charset="0"/>
                <a:ea typeface="Cambria" panose="02040503050406030204" pitchFamily="18" charset="0"/>
              </a:rPr>
              <a:t>completion of the sorted list</a:t>
            </a:r>
          </a:p>
        </p:txBody>
      </p:sp>
    </p:spTree>
    <p:extLst>
      <p:ext uri="{BB962C8B-B14F-4D97-AF65-F5344CB8AC3E}">
        <p14:creationId xmlns="" xmlns:p14="http://schemas.microsoft.com/office/powerpoint/2010/main" val="419929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6" grpId="0"/>
      <p:bldP spid="12" grpId="0" animBg="1"/>
      <p:bldP spid="21" grpId="0" animBg="1"/>
      <p:bldP spid="30" grpId="0"/>
      <p:bldP spid="40" grpId="0"/>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 xmlns:a16="http://schemas.microsoft.com/office/drawing/2014/main" id="{DBAF3709-3CB9-28B7-AB01-33433E794D20}"/>
              </a:ext>
            </a:extLst>
          </p:cNvPr>
          <p:cNvGraphicFramePr>
            <a:graphicFrameLocks noGrp="1"/>
          </p:cNvGraphicFramePr>
          <p:nvPr/>
        </p:nvGraphicFramePr>
        <p:xfrm>
          <a:off x="477073" y="1346399"/>
          <a:ext cx="821637" cy="579456"/>
        </p:xfrm>
        <a:graphic>
          <a:graphicData uri="http://schemas.openxmlformats.org/drawingml/2006/table">
            <a:tbl>
              <a:tblPr/>
              <a:tblGrid>
                <a:gridCol w="821637">
                  <a:extLst>
                    <a:ext uri="{9D8B030D-6E8A-4147-A177-3AD203B41FA5}">
                      <a16:colId xmlns="" xmlns:a16="http://schemas.microsoft.com/office/drawing/2014/main" val="713442397"/>
                    </a:ext>
                  </a:extLst>
                </a:gridCol>
              </a:tblGrid>
              <a:tr h="579456">
                <a:tc>
                  <a:txBody>
                    <a:bodyPr/>
                    <a:lstStyle/>
                    <a:p>
                      <a:pPr algn="ctr"/>
                      <a:r>
                        <a:rPr lang="en-US" b="1" dirty="0"/>
                        <a:t>Pass-1</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graphicFrame>
        <p:nvGraphicFramePr>
          <p:cNvPr id="22" name="Table 21">
            <a:extLst>
              <a:ext uri="{FF2B5EF4-FFF2-40B4-BE49-F238E27FC236}">
                <a16:creationId xmlns="" xmlns:a16="http://schemas.microsoft.com/office/drawing/2014/main" id="{2298D7EA-7CA2-A056-8036-10FC1C535F55}"/>
              </a:ext>
            </a:extLst>
          </p:cNvPr>
          <p:cNvGraphicFramePr>
            <a:graphicFrameLocks noGrp="1"/>
          </p:cNvGraphicFramePr>
          <p:nvPr>
            <p:extLst>
              <p:ext uri="{D42A27DB-BD31-4B8C-83A1-F6EECF244321}">
                <p14:modId xmlns="" xmlns:p14="http://schemas.microsoft.com/office/powerpoint/2010/main" val="229592355"/>
              </p:ext>
            </p:extLst>
          </p:nvPr>
        </p:nvGraphicFramePr>
        <p:xfrm>
          <a:off x="3179620" y="517579"/>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cxnSp>
        <p:nvCxnSpPr>
          <p:cNvPr id="23" name="Straight Connector 22">
            <a:extLst>
              <a:ext uri="{FF2B5EF4-FFF2-40B4-BE49-F238E27FC236}">
                <a16:creationId xmlns="" xmlns:a16="http://schemas.microsoft.com/office/drawing/2014/main" id="{818DC1AA-343C-72F4-A45E-6807DA8B7E80}"/>
              </a:ext>
            </a:extLst>
          </p:cNvPr>
          <p:cNvCxnSpPr>
            <a:cxnSpLocks/>
          </p:cNvCxnSpPr>
          <p:nvPr/>
        </p:nvCxnSpPr>
        <p:spPr>
          <a:xfrm>
            <a:off x="5275088" y="-52598"/>
            <a:ext cx="0" cy="109728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438A0D27-E9FA-F270-B55E-7650F1868E94}"/>
              </a:ext>
            </a:extLst>
          </p:cNvPr>
          <p:cNvSpPr txBox="1"/>
          <p:nvPr/>
        </p:nvSpPr>
        <p:spPr>
          <a:xfrm>
            <a:off x="3616937" y="86741"/>
            <a:ext cx="815031" cy="369332"/>
          </a:xfrm>
          <a:prstGeom prst="rect">
            <a:avLst/>
          </a:prstGeom>
          <a:noFill/>
        </p:spPr>
        <p:txBody>
          <a:bodyPr wrap="none" rtlCol="0">
            <a:spAutoFit/>
          </a:bodyPr>
          <a:lstStyle/>
          <a:p>
            <a:r>
              <a:rPr lang="en-US" b="1" dirty="0"/>
              <a:t>Sorted</a:t>
            </a:r>
          </a:p>
        </p:txBody>
      </p:sp>
      <p:sp>
        <p:nvSpPr>
          <p:cNvPr id="27" name="TextBox 26">
            <a:extLst>
              <a:ext uri="{FF2B5EF4-FFF2-40B4-BE49-F238E27FC236}">
                <a16:creationId xmlns="" xmlns:a16="http://schemas.microsoft.com/office/drawing/2014/main" id="{DE564BC4-8504-706C-AAE5-24407002F253}"/>
              </a:ext>
            </a:extLst>
          </p:cNvPr>
          <p:cNvSpPr txBox="1"/>
          <p:nvPr/>
        </p:nvSpPr>
        <p:spPr>
          <a:xfrm>
            <a:off x="6173861" y="70182"/>
            <a:ext cx="1089144" cy="369332"/>
          </a:xfrm>
          <a:prstGeom prst="rect">
            <a:avLst/>
          </a:prstGeom>
          <a:noFill/>
        </p:spPr>
        <p:txBody>
          <a:bodyPr wrap="none" rtlCol="0">
            <a:spAutoFit/>
          </a:bodyPr>
          <a:lstStyle/>
          <a:p>
            <a:r>
              <a:rPr lang="en-US" b="1" dirty="0" err="1"/>
              <a:t>UnSorted</a:t>
            </a:r>
            <a:endParaRPr lang="en-US" b="1" dirty="0"/>
          </a:p>
        </p:txBody>
      </p:sp>
      <p:graphicFrame>
        <p:nvGraphicFramePr>
          <p:cNvPr id="3" name="Table 2">
            <a:extLst>
              <a:ext uri="{FF2B5EF4-FFF2-40B4-BE49-F238E27FC236}">
                <a16:creationId xmlns="" xmlns:a16="http://schemas.microsoft.com/office/drawing/2014/main" id="{DA932408-D555-E2FA-1694-1BBE9EF8AF13}"/>
              </a:ext>
            </a:extLst>
          </p:cNvPr>
          <p:cNvGraphicFramePr>
            <a:graphicFrameLocks noGrp="1"/>
          </p:cNvGraphicFramePr>
          <p:nvPr>
            <p:extLst>
              <p:ext uri="{D42A27DB-BD31-4B8C-83A1-F6EECF244321}">
                <p14:modId xmlns="" xmlns:p14="http://schemas.microsoft.com/office/powerpoint/2010/main" val="2991884562"/>
              </p:ext>
            </p:extLst>
          </p:nvPr>
        </p:nvGraphicFramePr>
        <p:xfrm>
          <a:off x="217862" y="383117"/>
          <a:ext cx="1583637" cy="579456"/>
        </p:xfrm>
        <a:graphic>
          <a:graphicData uri="http://schemas.openxmlformats.org/drawingml/2006/table">
            <a:tbl>
              <a:tblPr/>
              <a:tblGrid>
                <a:gridCol w="1583637">
                  <a:extLst>
                    <a:ext uri="{9D8B030D-6E8A-4147-A177-3AD203B41FA5}">
                      <a16:colId xmlns="" xmlns:a16="http://schemas.microsoft.com/office/drawing/2014/main" val="713442397"/>
                    </a:ext>
                  </a:extLst>
                </a:gridCol>
              </a:tblGrid>
              <a:tr h="579456">
                <a:tc>
                  <a:txBody>
                    <a:bodyPr/>
                    <a:lstStyle/>
                    <a:p>
                      <a:pPr algn="ctr"/>
                      <a:r>
                        <a:rPr lang="en-US" dirty="0"/>
                        <a:t>Input to pass-2</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570522515"/>
                  </a:ext>
                </a:extLst>
              </a:tr>
            </a:tbl>
          </a:graphicData>
        </a:graphic>
      </p:graphicFrame>
      <p:sp>
        <p:nvSpPr>
          <p:cNvPr id="6" name="TextBox 5">
            <a:extLst>
              <a:ext uri="{FF2B5EF4-FFF2-40B4-BE49-F238E27FC236}">
                <a16:creationId xmlns="" xmlns:a16="http://schemas.microsoft.com/office/drawing/2014/main" id="{70948118-6B2F-D570-3978-36ABC5070388}"/>
              </a:ext>
            </a:extLst>
          </p:cNvPr>
          <p:cNvSpPr txBox="1"/>
          <p:nvPr/>
        </p:nvSpPr>
        <p:spPr>
          <a:xfrm>
            <a:off x="3179620" y="1147302"/>
            <a:ext cx="7483844" cy="646331"/>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Pick the first element in unsorted list . Let key = 29</a:t>
            </a: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Compare the key element with the sorted list to find its location                </a:t>
            </a:r>
          </a:p>
        </p:txBody>
      </p:sp>
      <p:graphicFrame>
        <p:nvGraphicFramePr>
          <p:cNvPr id="8" name="Table 7">
            <a:extLst>
              <a:ext uri="{FF2B5EF4-FFF2-40B4-BE49-F238E27FC236}">
                <a16:creationId xmlns="" xmlns:a16="http://schemas.microsoft.com/office/drawing/2014/main" id="{7E89C740-10CA-A63F-305C-C89FE73D1041}"/>
              </a:ext>
            </a:extLst>
          </p:cNvPr>
          <p:cNvGraphicFramePr>
            <a:graphicFrameLocks noGrp="1"/>
          </p:cNvGraphicFramePr>
          <p:nvPr>
            <p:extLst>
              <p:ext uri="{D42A27DB-BD31-4B8C-83A1-F6EECF244321}">
                <p14:modId xmlns="" xmlns:p14="http://schemas.microsoft.com/office/powerpoint/2010/main" val="4028054895"/>
              </p:ext>
            </p:extLst>
          </p:nvPr>
        </p:nvGraphicFramePr>
        <p:xfrm>
          <a:off x="3320076" y="2075636"/>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sp>
        <p:nvSpPr>
          <p:cNvPr id="12" name="Arrow: Up 11">
            <a:extLst>
              <a:ext uri="{FF2B5EF4-FFF2-40B4-BE49-F238E27FC236}">
                <a16:creationId xmlns="" xmlns:a16="http://schemas.microsoft.com/office/drawing/2014/main" id="{EAE8B21F-0586-21B4-58D3-FA078BB3F937}"/>
              </a:ext>
            </a:extLst>
          </p:cNvPr>
          <p:cNvSpPr/>
          <p:nvPr/>
        </p:nvSpPr>
        <p:spPr>
          <a:xfrm flipH="1">
            <a:off x="4841081" y="2575466"/>
            <a:ext cx="142481" cy="5996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 xmlns:a16="http://schemas.microsoft.com/office/drawing/2014/main" id="{32D16C65-01DE-0DDB-3AED-DC28CF09BEFC}"/>
              </a:ext>
            </a:extLst>
          </p:cNvPr>
          <p:cNvSpPr txBox="1"/>
          <p:nvPr/>
        </p:nvSpPr>
        <p:spPr>
          <a:xfrm>
            <a:off x="4160280" y="3253370"/>
            <a:ext cx="1846753" cy="584775"/>
          </a:xfrm>
          <a:prstGeom prst="rect">
            <a:avLst/>
          </a:prstGeom>
          <a:solidFill>
            <a:srgbClr val="FFFF00"/>
          </a:solidFill>
        </p:spPr>
        <p:txBody>
          <a:bodyPr wrap="square" rtlCol="0">
            <a:spAutoFit/>
          </a:bodyPr>
          <a:lstStyle/>
          <a:p>
            <a:r>
              <a:rPr lang="en-US" sz="1600" b="1" dirty="0">
                <a:latin typeface="Cambria" panose="02040503050406030204" pitchFamily="18" charset="0"/>
                <a:ea typeface="Cambria" panose="02040503050406030204" pitchFamily="18" charset="0"/>
              </a:rPr>
              <a:t>  Is 20 &gt; 29</a:t>
            </a:r>
          </a:p>
          <a:p>
            <a:r>
              <a:rPr lang="en-US" sz="1600" b="1" dirty="0">
                <a:latin typeface="Cambria" panose="02040503050406030204" pitchFamily="18" charset="0"/>
                <a:ea typeface="Cambria" panose="02040503050406030204" pitchFamily="18" charset="0"/>
              </a:rPr>
              <a:t>       No</a:t>
            </a:r>
          </a:p>
        </p:txBody>
      </p:sp>
      <p:sp>
        <p:nvSpPr>
          <p:cNvPr id="40" name="TextBox 39">
            <a:extLst>
              <a:ext uri="{FF2B5EF4-FFF2-40B4-BE49-F238E27FC236}">
                <a16:creationId xmlns="" xmlns:a16="http://schemas.microsoft.com/office/drawing/2014/main" id="{80547ECA-0277-BA12-21CA-EE63E1C66935}"/>
              </a:ext>
            </a:extLst>
          </p:cNvPr>
          <p:cNvSpPr txBox="1"/>
          <p:nvPr/>
        </p:nvSpPr>
        <p:spPr>
          <a:xfrm>
            <a:off x="134778" y="4926726"/>
            <a:ext cx="2511507" cy="584775"/>
          </a:xfrm>
          <a:prstGeom prst="rect">
            <a:avLst/>
          </a:prstGeom>
          <a:noFill/>
        </p:spPr>
        <p:txBody>
          <a:bodyPr wrap="square">
            <a:spAutoFit/>
          </a:bodyPr>
          <a:lstStyle/>
          <a:p>
            <a:r>
              <a:rPr lang="en-US" sz="1600" b="1" dirty="0">
                <a:latin typeface="Cambria" panose="02040503050406030204" pitchFamily="18" charset="0"/>
                <a:ea typeface="Cambria" panose="02040503050406030204" pitchFamily="18" charset="0"/>
              </a:rPr>
              <a:t>Now copy key element at the location stopped</a:t>
            </a:r>
          </a:p>
        </p:txBody>
      </p:sp>
      <p:graphicFrame>
        <p:nvGraphicFramePr>
          <p:cNvPr id="46" name="Table 45">
            <a:extLst>
              <a:ext uri="{FF2B5EF4-FFF2-40B4-BE49-F238E27FC236}">
                <a16:creationId xmlns="" xmlns:a16="http://schemas.microsoft.com/office/drawing/2014/main" id="{D66211FF-A526-BED5-B60D-24E9CFF420AE}"/>
              </a:ext>
            </a:extLst>
          </p:cNvPr>
          <p:cNvGraphicFramePr>
            <a:graphicFrameLocks noGrp="1"/>
          </p:cNvGraphicFramePr>
          <p:nvPr/>
        </p:nvGraphicFramePr>
        <p:xfrm>
          <a:off x="3196101" y="5036386"/>
          <a:ext cx="6269904" cy="396240"/>
        </p:xfrm>
        <a:graphic>
          <a:graphicData uri="http://schemas.openxmlformats.org/drawingml/2006/table">
            <a:tbl>
              <a:tblPr firstRow="1" bandRow="1">
                <a:tableStyleId>{5C22544A-7EE6-4342-B048-85BDC9FD1C3A}</a:tableStyleId>
              </a:tblPr>
              <a:tblGrid>
                <a:gridCol w="1044984">
                  <a:extLst>
                    <a:ext uri="{9D8B030D-6E8A-4147-A177-3AD203B41FA5}">
                      <a16:colId xmlns="" xmlns:a16="http://schemas.microsoft.com/office/drawing/2014/main" val="227498967"/>
                    </a:ext>
                  </a:extLst>
                </a:gridCol>
                <a:gridCol w="1044984">
                  <a:extLst>
                    <a:ext uri="{9D8B030D-6E8A-4147-A177-3AD203B41FA5}">
                      <a16:colId xmlns="" xmlns:a16="http://schemas.microsoft.com/office/drawing/2014/main" val="3509321856"/>
                    </a:ext>
                  </a:extLst>
                </a:gridCol>
                <a:gridCol w="1044984">
                  <a:extLst>
                    <a:ext uri="{9D8B030D-6E8A-4147-A177-3AD203B41FA5}">
                      <a16:colId xmlns="" xmlns:a16="http://schemas.microsoft.com/office/drawing/2014/main" val="834711336"/>
                    </a:ext>
                  </a:extLst>
                </a:gridCol>
                <a:gridCol w="1044984">
                  <a:extLst>
                    <a:ext uri="{9D8B030D-6E8A-4147-A177-3AD203B41FA5}">
                      <a16:colId xmlns="" xmlns:a16="http://schemas.microsoft.com/office/drawing/2014/main" val="2985084435"/>
                    </a:ext>
                  </a:extLst>
                </a:gridCol>
                <a:gridCol w="1044984">
                  <a:extLst>
                    <a:ext uri="{9D8B030D-6E8A-4147-A177-3AD203B41FA5}">
                      <a16:colId xmlns="" xmlns:a16="http://schemas.microsoft.com/office/drawing/2014/main" val="1683401849"/>
                    </a:ext>
                  </a:extLst>
                </a:gridCol>
                <a:gridCol w="1044984">
                  <a:extLst>
                    <a:ext uri="{9D8B030D-6E8A-4147-A177-3AD203B41FA5}">
                      <a16:colId xmlns="" xmlns:a16="http://schemas.microsoft.com/office/drawing/2014/main" val="1656540189"/>
                    </a:ext>
                  </a:extLst>
                </a:gridCol>
              </a:tblGrid>
              <a:tr h="0">
                <a:tc>
                  <a:txBody>
                    <a:bodyPr/>
                    <a:lstStyle/>
                    <a:p>
                      <a:pPr algn="ctr"/>
                      <a:r>
                        <a:rPr lang="en-US" sz="2000" dirty="0">
                          <a:solidFill>
                            <a:schemeClr val="tx1"/>
                          </a:solidFill>
                          <a:latin typeface="Cambria" panose="02040503050406030204" pitchFamily="18" charset="0"/>
                          <a:ea typeface="Cambria" panose="020405030504060302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Cambria" panose="02040503050406030204" pitchFamily="18" charset="0"/>
                          <a:ea typeface="Cambria" panose="020405030504060302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77074620"/>
                  </a:ext>
                </a:extLst>
              </a:tr>
            </a:tbl>
          </a:graphicData>
        </a:graphic>
      </p:graphicFrame>
    </p:spTree>
    <p:extLst>
      <p:ext uri="{BB962C8B-B14F-4D97-AF65-F5344CB8AC3E}">
        <p14:creationId xmlns="" xmlns:p14="http://schemas.microsoft.com/office/powerpoint/2010/main" val="402311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6" grpId="0"/>
      <p:bldP spid="12" grpId="0" animBg="1"/>
      <p:bldP spid="21" grpId="0" animBg="1"/>
      <p:bldP spid="4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32077AB3-8670-BBEF-6668-5B31ECAD01F3}"/>
              </a:ext>
            </a:extLst>
          </p:cNvPr>
          <p:cNvSpPr txBox="1"/>
          <p:nvPr/>
        </p:nvSpPr>
        <p:spPr>
          <a:xfrm>
            <a:off x="841513" y="675860"/>
            <a:ext cx="4823791" cy="5632311"/>
          </a:xfrm>
          <a:prstGeom prst="rect">
            <a:avLst/>
          </a:prstGeom>
          <a:noFill/>
        </p:spPr>
        <p:txBody>
          <a:bodyPr wrap="square">
            <a:spAutoFit/>
          </a:bodyPr>
          <a:lstStyle/>
          <a:p>
            <a:r>
              <a:rPr lang="en-US" sz="2400" dirty="0"/>
              <a:t>Algorithm </a:t>
            </a:r>
            <a:r>
              <a:rPr lang="en-US" sz="2400" dirty="0" err="1"/>
              <a:t>Insertion_sort</a:t>
            </a:r>
            <a:r>
              <a:rPr lang="en-US" sz="2400" dirty="0"/>
              <a:t>(</a:t>
            </a:r>
            <a:r>
              <a:rPr lang="en-US" sz="2400" dirty="0" err="1"/>
              <a:t>a,n</a:t>
            </a:r>
            <a:r>
              <a:rPr lang="en-US" sz="2400" dirty="0"/>
              <a:t>)</a:t>
            </a:r>
          </a:p>
          <a:p>
            <a:r>
              <a:rPr lang="en-US" sz="2400" dirty="0"/>
              <a:t>// a is an array </a:t>
            </a:r>
            <a:r>
              <a:rPr lang="en-US" sz="2000" dirty="0"/>
              <a:t>of</a:t>
            </a:r>
            <a:r>
              <a:rPr lang="en-US" sz="2400" dirty="0"/>
              <a:t> size n</a:t>
            </a:r>
          </a:p>
          <a:p>
            <a:r>
              <a:rPr lang="en-US" sz="2400" dirty="0"/>
              <a:t>{</a:t>
            </a:r>
          </a:p>
          <a:p>
            <a:r>
              <a:rPr lang="en-US" sz="2400" dirty="0"/>
              <a:t>    for </a:t>
            </a:r>
            <a:r>
              <a:rPr lang="en-US" sz="2400" dirty="0" err="1"/>
              <a:t>i</a:t>
            </a:r>
            <a:r>
              <a:rPr lang="en-US" sz="2400" dirty="0"/>
              <a:t>=1 to n-1 do</a:t>
            </a:r>
          </a:p>
          <a:p>
            <a:r>
              <a:rPr lang="en-US" sz="2400" dirty="0"/>
              <a:t>    {</a:t>
            </a:r>
          </a:p>
          <a:p>
            <a:r>
              <a:rPr lang="en-US" sz="2400" dirty="0"/>
              <a:t>        key=a[</a:t>
            </a:r>
            <a:r>
              <a:rPr lang="en-US" sz="2400" dirty="0" err="1"/>
              <a:t>i</a:t>
            </a:r>
            <a:r>
              <a:rPr lang="en-US" sz="2400" dirty="0"/>
              <a:t>];</a:t>
            </a:r>
          </a:p>
          <a:p>
            <a:r>
              <a:rPr lang="en-US" sz="2400" dirty="0"/>
              <a:t>        j=i-1;</a:t>
            </a:r>
          </a:p>
          <a:p>
            <a:r>
              <a:rPr lang="en-US" sz="2400" dirty="0"/>
              <a:t>        while(j&gt;=0 &amp;&amp; a[j]&gt;key)</a:t>
            </a:r>
          </a:p>
          <a:p>
            <a:r>
              <a:rPr lang="en-US" sz="2400" dirty="0"/>
              <a:t>        {</a:t>
            </a:r>
          </a:p>
          <a:p>
            <a:r>
              <a:rPr lang="en-US" sz="2400" dirty="0"/>
              <a:t>            a[j+1]=a[j];</a:t>
            </a:r>
          </a:p>
          <a:p>
            <a:r>
              <a:rPr lang="en-US" sz="2400" dirty="0"/>
              <a:t>            j=j-1;</a:t>
            </a:r>
          </a:p>
          <a:p>
            <a:r>
              <a:rPr lang="en-US" sz="2400" dirty="0"/>
              <a:t>        }</a:t>
            </a:r>
          </a:p>
          <a:p>
            <a:r>
              <a:rPr lang="en-US" sz="2400" dirty="0"/>
              <a:t>        a[j+1]=key;</a:t>
            </a:r>
          </a:p>
          <a:p>
            <a:r>
              <a:rPr lang="en-US" sz="2400" dirty="0"/>
              <a:t>     }</a:t>
            </a:r>
          </a:p>
          <a:p>
            <a:r>
              <a:rPr lang="en-US" sz="2400" dirty="0"/>
              <a:t>}</a:t>
            </a:r>
          </a:p>
        </p:txBody>
      </p:sp>
      <p:sp>
        <p:nvSpPr>
          <p:cNvPr id="4" name="TextBox 3">
            <a:extLst>
              <a:ext uri="{FF2B5EF4-FFF2-40B4-BE49-F238E27FC236}">
                <a16:creationId xmlns="" xmlns:a16="http://schemas.microsoft.com/office/drawing/2014/main" id="{2ABF86A6-58E7-0D70-5C26-E13892CFCDCC}"/>
              </a:ext>
            </a:extLst>
          </p:cNvPr>
          <p:cNvSpPr txBox="1"/>
          <p:nvPr/>
        </p:nvSpPr>
        <p:spPr>
          <a:xfrm>
            <a:off x="5758068" y="3478192"/>
            <a:ext cx="4035286" cy="923330"/>
          </a:xfrm>
          <a:prstGeom prst="rect">
            <a:avLst/>
          </a:prstGeom>
          <a:solidFill>
            <a:srgbClr val="FFFF00"/>
          </a:solidFill>
          <a:ln w="19050">
            <a:solidFill>
              <a:schemeClr val="tx1"/>
            </a:solidFill>
          </a:ln>
        </p:spPr>
        <p:txBody>
          <a:bodyPr wrap="square" rtlCol="0">
            <a:spAutoFit/>
          </a:bodyPr>
          <a:lstStyle/>
          <a:p>
            <a:r>
              <a:rPr lang="en-US" dirty="0"/>
              <a:t>While loop moves the elements to right which are greater than key , to make a room for new element(known as key)</a:t>
            </a:r>
          </a:p>
        </p:txBody>
      </p:sp>
      <p:sp>
        <p:nvSpPr>
          <p:cNvPr id="6" name="TextBox 5">
            <a:extLst>
              <a:ext uri="{FF2B5EF4-FFF2-40B4-BE49-F238E27FC236}">
                <a16:creationId xmlns="" xmlns:a16="http://schemas.microsoft.com/office/drawing/2014/main" id="{1087B7FD-7807-97F7-F6DA-4D175B15D8A3}"/>
              </a:ext>
            </a:extLst>
          </p:cNvPr>
          <p:cNvSpPr txBox="1"/>
          <p:nvPr/>
        </p:nvSpPr>
        <p:spPr>
          <a:xfrm>
            <a:off x="5599044" y="5211450"/>
            <a:ext cx="4325287" cy="369332"/>
          </a:xfrm>
          <a:prstGeom prst="rect">
            <a:avLst/>
          </a:prstGeom>
          <a:solidFill>
            <a:srgbClr val="FFFF00"/>
          </a:solidFill>
          <a:ln w="19050">
            <a:solidFill>
              <a:schemeClr val="tx1"/>
            </a:solidFill>
          </a:ln>
        </p:spPr>
        <p:txBody>
          <a:bodyPr wrap="none" rtlCol="0">
            <a:spAutoFit/>
          </a:bodyPr>
          <a:lstStyle/>
          <a:p>
            <a:r>
              <a:rPr lang="en-US" dirty="0"/>
              <a:t>Insert the key element in its correct position</a:t>
            </a:r>
          </a:p>
        </p:txBody>
      </p:sp>
      <p:cxnSp>
        <p:nvCxnSpPr>
          <p:cNvPr id="8" name="Straight Arrow Connector 7">
            <a:extLst>
              <a:ext uri="{FF2B5EF4-FFF2-40B4-BE49-F238E27FC236}">
                <a16:creationId xmlns="" xmlns:a16="http://schemas.microsoft.com/office/drawing/2014/main" id="{53FEB34E-06FF-DF49-1990-EFD0943AB2BE}"/>
              </a:ext>
            </a:extLst>
          </p:cNvPr>
          <p:cNvCxnSpPr>
            <a:cxnSpLocks/>
          </p:cNvCxnSpPr>
          <p:nvPr/>
        </p:nvCxnSpPr>
        <p:spPr>
          <a:xfrm>
            <a:off x="4856920" y="3984507"/>
            <a:ext cx="9011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69C09979-9824-6FC3-844B-075325675825}"/>
              </a:ext>
            </a:extLst>
          </p:cNvPr>
          <p:cNvCxnSpPr>
            <a:cxnSpLocks/>
          </p:cNvCxnSpPr>
          <p:nvPr/>
        </p:nvCxnSpPr>
        <p:spPr>
          <a:xfrm>
            <a:off x="2908851" y="5396116"/>
            <a:ext cx="26901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D479B5A1-2031-887F-F858-433D78B478FF}"/>
              </a:ext>
            </a:extLst>
          </p:cNvPr>
          <p:cNvSpPr txBox="1"/>
          <p:nvPr/>
        </p:nvSpPr>
        <p:spPr>
          <a:xfrm>
            <a:off x="5777949" y="2576362"/>
            <a:ext cx="4144340" cy="369332"/>
          </a:xfrm>
          <a:prstGeom prst="rect">
            <a:avLst/>
          </a:prstGeom>
          <a:solidFill>
            <a:srgbClr val="FFFF00"/>
          </a:solidFill>
          <a:ln w="19050">
            <a:solidFill>
              <a:schemeClr val="tx1"/>
            </a:solidFill>
          </a:ln>
        </p:spPr>
        <p:txBody>
          <a:bodyPr wrap="none" rtlCol="0">
            <a:spAutoFit/>
          </a:bodyPr>
          <a:lstStyle/>
          <a:p>
            <a:r>
              <a:rPr lang="en-US" dirty="0"/>
              <a:t>Key - new element to insert into sorted list</a:t>
            </a:r>
          </a:p>
        </p:txBody>
      </p:sp>
      <p:cxnSp>
        <p:nvCxnSpPr>
          <p:cNvPr id="14" name="Straight Arrow Connector 13">
            <a:extLst>
              <a:ext uri="{FF2B5EF4-FFF2-40B4-BE49-F238E27FC236}">
                <a16:creationId xmlns="" xmlns:a16="http://schemas.microsoft.com/office/drawing/2014/main" id="{34751570-7AB2-C4B1-B0EB-46F38450FFE1}"/>
              </a:ext>
            </a:extLst>
          </p:cNvPr>
          <p:cNvCxnSpPr>
            <a:cxnSpLocks/>
          </p:cNvCxnSpPr>
          <p:nvPr/>
        </p:nvCxnSpPr>
        <p:spPr>
          <a:xfrm>
            <a:off x="2551046" y="2802148"/>
            <a:ext cx="31076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 xmlns:a16="http://schemas.microsoft.com/office/drawing/2014/main" id="{B813B3CD-9A0B-E24C-D55F-0F0E5FD829A1}"/>
              </a:ext>
            </a:extLst>
          </p:cNvPr>
          <p:cNvSpPr/>
          <p:nvPr/>
        </p:nvSpPr>
        <p:spPr>
          <a:xfrm>
            <a:off x="4625009" y="3429000"/>
            <a:ext cx="331304" cy="1527312"/>
          </a:xfrm>
          <a:prstGeom prst="rightBrace">
            <a:avLst>
              <a:gd name="adj1" fmla="val 8333"/>
              <a:gd name="adj2" fmla="val 5086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42318066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Advantages </a:t>
            </a:r>
            <a:endParaRPr lang="en-IN" dirty="0"/>
          </a:p>
        </p:txBody>
      </p:sp>
      <p:sp>
        <p:nvSpPr>
          <p:cNvPr id="3" name="Content Placeholder 2"/>
          <p:cNvSpPr>
            <a:spLocks noGrp="1"/>
          </p:cNvSpPr>
          <p:nvPr>
            <p:ph idx="1"/>
          </p:nvPr>
        </p:nvSpPr>
        <p:spPr/>
        <p:txBody>
          <a:bodyPr>
            <a:normAutofit lnSpcReduction="10000"/>
          </a:bodyPr>
          <a:lstStyle/>
          <a:p>
            <a:r>
              <a:rPr lang="en-IN" dirty="0" smtClean="0"/>
              <a:t>Simple implementation </a:t>
            </a:r>
          </a:p>
          <a:p>
            <a:pPr>
              <a:buNone/>
            </a:pPr>
            <a:r>
              <a:rPr lang="en-IN" dirty="0" smtClean="0"/>
              <a:t>• Efficient for small data </a:t>
            </a:r>
          </a:p>
          <a:p>
            <a:pPr>
              <a:buNone/>
            </a:pPr>
            <a:r>
              <a:rPr lang="en-IN" dirty="0" smtClean="0"/>
              <a:t>• Adaptive: If the input list is </a:t>
            </a:r>
            <a:r>
              <a:rPr lang="en-IN" dirty="0" err="1" smtClean="0"/>
              <a:t>presorted</a:t>
            </a:r>
            <a:r>
              <a:rPr lang="en-IN" dirty="0" smtClean="0"/>
              <a:t> [may not be completely] then insertions sort takes O(n + d), where d is the number of inversions </a:t>
            </a:r>
          </a:p>
          <a:p>
            <a:pPr>
              <a:buNone/>
            </a:pPr>
            <a:r>
              <a:rPr lang="en-IN" dirty="0" smtClean="0"/>
              <a:t>• Practically more efficient than selection and bubble sorts, even though all of them have O(n 2 ) worst case complexity </a:t>
            </a:r>
          </a:p>
          <a:p>
            <a:pPr>
              <a:buNone/>
            </a:pPr>
            <a:r>
              <a:rPr lang="en-IN" dirty="0" smtClean="0"/>
              <a:t>• Stable: Maintains relative order of input data if the keys are same</a:t>
            </a:r>
          </a:p>
          <a:p>
            <a:pPr>
              <a:buNone/>
            </a:pPr>
            <a:r>
              <a:rPr lang="en-IN" dirty="0" smtClean="0"/>
              <a:t> • In-place: It requires only a constant amount O(1) of additional memory space </a:t>
            </a:r>
          </a:p>
          <a:p>
            <a:pPr>
              <a:buNone/>
            </a:pPr>
            <a:r>
              <a:rPr lang="en-IN" dirty="0" smtClean="0"/>
              <a:t>• Online: Insertion sort can sort the list as it receives it</a:t>
            </a:r>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Comparisons to Other Sorting Algorithms</a:t>
            </a:r>
            <a:endParaRPr lang="en-IN" dirty="0"/>
          </a:p>
        </p:txBody>
      </p:sp>
      <p:sp>
        <p:nvSpPr>
          <p:cNvPr id="3" name="Content Placeholder 2"/>
          <p:cNvSpPr>
            <a:spLocks noGrp="1"/>
          </p:cNvSpPr>
          <p:nvPr>
            <p:ph idx="1"/>
          </p:nvPr>
        </p:nvSpPr>
        <p:spPr/>
        <p:txBody>
          <a:bodyPr/>
          <a:lstStyle/>
          <a:p>
            <a:r>
              <a:rPr lang="en-IN" dirty="0" smtClean="0"/>
              <a:t>Bubble sort takes n</a:t>
            </a:r>
            <a:r>
              <a:rPr lang="en-IN" baseline="30000" dirty="0" smtClean="0"/>
              <a:t>2</a:t>
            </a:r>
            <a:r>
              <a:rPr lang="en-IN" dirty="0" smtClean="0"/>
              <a:t>/2 comparisons and n</a:t>
            </a:r>
            <a:r>
              <a:rPr lang="en-IN" baseline="30000" dirty="0" smtClean="0"/>
              <a:t>2</a:t>
            </a:r>
            <a:r>
              <a:rPr lang="en-IN" dirty="0" smtClean="0"/>
              <a:t>/2  swaps (inversions) in both average case and in worst case. </a:t>
            </a:r>
          </a:p>
          <a:p>
            <a:pPr>
              <a:buNone/>
            </a:pPr>
            <a:r>
              <a:rPr lang="en-IN" dirty="0" smtClean="0"/>
              <a:t>• Selection sort takes n</a:t>
            </a:r>
            <a:r>
              <a:rPr lang="en-IN" baseline="30000" dirty="0" smtClean="0"/>
              <a:t>2</a:t>
            </a:r>
            <a:r>
              <a:rPr lang="en-IN" dirty="0" smtClean="0"/>
              <a:t>/2  comparisons and n swaps.</a:t>
            </a:r>
          </a:p>
          <a:p>
            <a:pPr>
              <a:buNone/>
            </a:pPr>
            <a:r>
              <a:rPr lang="en-IN" dirty="0" smtClean="0"/>
              <a:t> • Insertion sort takes n</a:t>
            </a:r>
            <a:r>
              <a:rPr lang="en-IN" baseline="30000" dirty="0" smtClean="0"/>
              <a:t>2</a:t>
            </a:r>
            <a:r>
              <a:rPr lang="en-IN" dirty="0" smtClean="0"/>
              <a:t>/4 comparisons and n</a:t>
            </a:r>
            <a:r>
              <a:rPr lang="en-IN" baseline="30000" dirty="0" smtClean="0"/>
              <a:t>2</a:t>
            </a:r>
            <a:r>
              <a:rPr lang="en-IN" dirty="0" smtClean="0"/>
              <a:t>/8 swaps in average case and in the worst case they are double. </a:t>
            </a:r>
          </a:p>
          <a:p>
            <a:pPr>
              <a:buNone/>
            </a:pPr>
            <a:r>
              <a:rPr lang="en-IN" dirty="0" smtClean="0"/>
              <a:t>• Insertion sort is almost linear for partially sorted input. </a:t>
            </a:r>
          </a:p>
          <a:p>
            <a:pPr>
              <a:buNone/>
            </a:pPr>
            <a:r>
              <a:rPr lang="en-IN" dirty="0" smtClean="0"/>
              <a:t>• Selection sort is best suits for elements with bigger values and small keys.</a:t>
            </a:r>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E64258-86AC-9440-8D36-BDD773092690}"/>
              </a:ext>
            </a:extLst>
          </p:cNvPr>
          <p:cNvSpPr>
            <a:spLocks noGrp="1"/>
          </p:cNvSpPr>
          <p:nvPr>
            <p:ph type="title"/>
          </p:nvPr>
        </p:nvSpPr>
        <p:spPr>
          <a:xfrm>
            <a:off x="838200" y="139841"/>
            <a:ext cx="10515600" cy="668545"/>
          </a:xfrm>
        </p:spPr>
        <p:txBody>
          <a:bodyPr>
            <a:normAutofit fontScale="90000"/>
          </a:bodyPr>
          <a:lstStyle/>
          <a:p>
            <a:r>
              <a:rPr lang="en-US" dirty="0"/>
              <a:t>Quick sort</a:t>
            </a:r>
          </a:p>
        </p:txBody>
      </p:sp>
      <p:sp>
        <p:nvSpPr>
          <p:cNvPr id="4" name="TextBox 3">
            <a:extLst>
              <a:ext uri="{FF2B5EF4-FFF2-40B4-BE49-F238E27FC236}">
                <a16:creationId xmlns="" xmlns:a16="http://schemas.microsoft.com/office/drawing/2014/main" id="{5FEBF436-FBEC-0ECE-AABC-8F7F069B719C}"/>
              </a:ext>
            </a:extLst>
          </p:cNvPr>
          <p:cNvSpPr txBox="1"/>
          <p:nvPr/>
        </p:nvSpPr>
        <p:spPr>
          <a:xfrm>
            <a:off x="838200" y="768630"/>
            <a:ext cx="10515600" cy="5940088"/>
          </a:xfrm>
          <a:prstGeom prst="rect">
            <a:avLst/>
          </a:prstGeom>
          <a:noFill/>
        </p:spPr>
        <p:txBody>
          <a:bodyPr wrap="square">
            <a:spAutoFit/>
          </a:bodyPr>
          <a:lstStyle/>
          <a:p>
            <a:pPr algn="l"/>
            <a:r>
              <a:rPr lang="en-US" sz="2000" b="0" i="0" u="none" strike="noStrike" baseline="0" dirty="0">
                <a:latin typeface="Cambria" panose="02040503050406030204" pitchFamily="18" charset="0"/>
                <a:ea typeface="Cambria" panose="02040503050406030204" pitchFamily="18" charset="0"/>
              </a:rPr>
              <a:t>It is also called </a:t>
            </a:r>
            <a:r>
              <a:rPr lang="en-US" sz="2000" b="0" i="1" u="none" strike="noStrike" baseline="0" dirty="0">
                <a:latin typeface="Cambria" panose="02040503050406030204" pitchFamily="18" charset="0"/>
                <a:ea typeface="Cambria" panose="02040503050406030204" pitchFamily="18" charset="0"/>
              </a:rPr>
              <a:t>partition exchange sort</a:t>
            </a:r>
            <a:r>
              <a:rPr lang="en-US" sz="2000" b="0" i="0" u="none" strike="noStrike" baseline="0" dirty="0">
                <a:latin typeface="Cambria" panose="02040503050406030204" pitchFamily="18" charset="0"/>
                <a:ea typeface="Cambria" panose="02040503050406030204" pitchFamily="18" charset="0"/>
              </a:rPr>
              <a:t>.</a:t>
            </a:r>
          </a:p>
          <a:p>
            <a:pPr algn="l"/>
            <a:endParaRPr lang="en-US" sz="2000" b="0" i="0" u="none" strike="noStrike" baseline="0" dirty="0">
              <a:latin typeface="Cambria" panose="02040503050406030204" pitchFamily="18" charset="0"/>
              <a:ea typeface="Cambria" panose="02040503050406030204" pitchFamily="18" charset="0"/>
            </a:endParaRPr>
          </a:p>
          <a:p>
            <a:pPr algn="l"/>
            <a:r>
              <a:rPr lang="en-US" sz="2000" b="0" i="0" u="none" strike="noStrike" baseline="0" dirty="0">
                <a:latin typeface="Cambria" panose="02040503050406030204" pitchFamily="18" charset="0"/>
                <a:ea typeface="Cambria" panose="02040503050406030204" pitchFamily="18" charset="0"/>
              </a:rPr>
              <a:t>Quick sort uses divide-and-conquer algorithmic technique.</a:t>
            </a:r>
          </a:p>
          <a:p>
            <a:pPr algn="l"/>
            <a:endParaRPr lang="en-US" sz="2000" b="0" i="1" u="none" strike="noStrike" baseline="0" dirty="0">
              <a:latin typeface="Cambria" panose="02040503050406030204" pitchFamily="18" charset="0"/>
              <a:ea typeface="Cambria" panose="02040503050406030204" pitchFamily="18" charset="0"/>
            </a:endParaRPr>
          </a:p>
          <a:p>
            <a:pPr algn="l"/>
            <a:r>
              <a:rPr lang="en-US" sz="2000" b="1" i="1" u="none" strike="noStrike" baseline="0" dirty="0">
                <a:latin typeface="Cambria" panose="02040503050406030204" pitchFamily="18" charset="0"/>
                <a:ea typeface="Cambria" panose="02040503050406030204" pitchFamily="18" charset="0"/>
              </a:rPr>
              <a:t>Divide:</a:t>
            </a:r>
            <a:r>
              <a:rPr lang="en-US" sz="2000" b="0" i="1" u="none" strike="noStrike" baseline="0" dirty="0">
                <a:latin typeface="Cambria" panose="02040503050406030204" pitchFamily="18" charset="0"/>
                <a:ea typeface="Cambria" panose="02040503050406030204" pitchFamily="18" charset="0"/>
              </a:rPr>
              <a:t>  </a:t>
            </a:r>
            <a:r>
              <a:rPr lang="en-US" sz="2000" b="0" i="0" u="none" strike="noStrike" baseline="0" dirty="0">
                <a:latin typeface="Cambria" panose="02040503050406030204" pitchFamily="18" charset="0"/>
                <a:ea typeface="Cambria" panose="02040503050406030204" pitchFamily="18" charset="0"/>
              </a:rPr>
              <a:t>The array </a:t>
            </a:r>
            <a:r>
              <a:rPr lang="en-US" sz="2000" b="0" i="1" u="none" strike="noStrike" baseline="0" dirty="0">
                <a:latin typeface="Cambria" panose="02040503050406030204" pitchFamily="18" charset="0"/>
                <a:ea typeface="Cambria" panose="02040503050406030204" pitchFamily="18" charset="0"/>
              </a:rPr>
              <a:t>A</a:t>
            </a:r>
            <a:r>
              <a:rPr lang="en-US" sz="2000" b="0" i="0" u="none" strike="noStrike" baseline="0" dirty="0">
                <a:latin typeface="Cambria" panose="02040503050406030204" pitchFamily="18" charset="0"/>
                <a:ea typeface="Cambria" panose="02040503050406030204" pitchFamily="18" charset="0"/>
              </a:rPr>
              <a:t>[</a:t>
            </a:r>
            <a:r>
              <a:rPr lang="en-US" sz="2000" b="0" i="1" u="none" strike="noStrike" baseline="0" dirty="0">
                <a:latin typeface="Cambria" panose="02040503050406030204" pitchFamily="18" charset="0"/>
                <a:ea typeface="Cambria" panose="02040503050406030204" pitchFamily="18" charset="0"/>
              </a:rPr>
              <a:t>low ...high</a:t>
            </a:r>
            <a:r>
              <a:rPr lang="en-US" sz="2000" b="0" i="0" u="none" strike="noStrike" baseline="0" dirty="0">
                <a:latin typeface="Cambria" panose="02040503050406030204" pitchFamily="18" charset="0"/>
                <a:ea typeface="Cambria" panose="02040503050406030204" pitchFamily="18" charset="0"/>
              </a:rPr>
              <a:t>] is partitioned into two non-empty sub arrays </a:t>
            </a:r>
            <a:r>
              <a:rPr lang="en-US" sz="2000" b="0" i="1" u="none" strike="noStrike" baseline="0" dirty="0">
                <a:latin typeface="Cambria" panose="02040503050406030204" pitchFamily="18" charset="0"/>
                <a:ea typeface="Cambria" panose="02040503050406030204" pitchFamily="18" charset="0"/>
              </a:rPr>
              <a:t>A</a:t>
            </a:r>
            <a:r>
              <a:rPr lang="en-US" sz="2000" b="0" i="0" u="none" strike="noStrike" baseline="0" dirty="0">
                <a:latin typeface="Cambria" panose="02040503050406030204" pitchFamily="18" charset="0"/>
                <a:ea typeface="Cambria" panose="02040503050406030204" pitchFamily="18" charset="0"/>
              </a:rPr>
              <a:t>[</a:t>
            </a:r>
            <a:r>
              <a:rPr lang="en-US" sz="2000" b="0" i="1" u="none" strike="noStrike" baseline="0" dirty="0">
                <a:latin typeface="Cambria" panose="02040503050406030204" pitchFamily="18" charset="0"/>
                <a:ea typeface="Cambria" panose="02040503050406030204" pitchFamily="18" charset="0"/>
              </a:rPr>
              <a:t>low ...q</a:t>
            </a:r>
            <a:r>
              <a:rPr lang="en-US" sz="2000" b="0" i="0" u="none" strike="noStrike" baseline="0" dirty="0">
                <a:latin typeface="Cambria" panose="02040503050406030204" pitchFamily="18" charset="0"/>
                <a:ea typeface="Cambria" panose="02040503050406030204" pitchFamily="18" charset="0"/>
              </a:rPr>
              <a:t>] and </a:t>
            </a:r>
            <a:r>
              <a:rPr lang="en-US" sz="2000" b="0" i="1" u="none" strike="noStrike" baseline="0" dirty="0">
                <a:latin typeface="Cambria" panose="02040503050406030204" pitchFamily="18" charset="0"/>
                <a:ea typeface="Cambria" panose="02040503050406030204" pitchFamily="18" charset="0"/>
              </a:rPr>
              <a:t>A</a:t>
            </a:r>
            <a:r>
              <a:rPr lang="en-US" sz="2000" b="0" i="0" u="none" strike="noStrike" baseline="0" dirty="0">
                <a:latin typeface="Cambria" panose="02040503050406030204" pitchFamily="18" charset="0"/>
                <a:ea typeface="Cambria" panose="02040503050406030204" pitchFamily="18" charset="0"/>
              </a:rPr>
              <a:t>[</a:t>
            </a:r>
            <a:r>
              <a:rPr lang="en-US" sz="2000" b="0" i="1" u="none" strike="noStrike" baseline="0" dirty="0">
                <a:latin typeface="Cambria" panose="02040503050406030204" pitchFamily="18" charset="0"/>
                <a:ea typeface="Cambria" panose="02040503050406030204" pitchFamily="18" charset="0"/>
              </a:rPr>
              <a:t>q </a:t>
            </a:r>
            <a:r>
              <a:rPr lang="en-US" sz="2000" b="0" i="0" u="none" strike="noStrike" baseline="0" dirty="0">
                <a:latin typeface="Cambria" panose="02040503050406030204" pitchFamily="18" charset="0"/>
                <a:ea typeface="Cambria" panose="02040503050406030204" pitchFamily="18" charset="0"/>
              </a:rPr>
              <a:t>+ 1... </a:t>
            </a:r>
            <a:r>
              <a:rPr lang="en-US" sz="2000" b="0" i="1" u="none" strike="noStrike" baseline="0" dirty="0">
                <a:latin typeface="Cambria" panose="02040503050406030204" pitchFamily="18" charset="0"/>
                <a:ea typeface="Cambria" panose="02040503050406030204" pitchFamily="18" charset="0"/>
              </a:rPr>
              <a:t>high</a:t>
            </a:r>
            <a:r>
              <a:rPr lang="en-US" sz="2000" b="0" i="0" u="none" strike="noStrike" baseline="0" dirty="0">
                <a:latin typeface="Cambria" panose="02040503050406030204" pitchFamily="18" charset="0"/>
                <a:ea typeface="Cambria" panose="02040503050406030204" pitchFamily="18" charset="0"/>
              </a:rPr>
              <a:t>], such that each element of </a:t>
            </a:r>
            <a:r>
              <a:rPr lang="en-US" sz="2000" b="0" i="1" u="none" strike="noStrike" baseline="0" dirty="0">
                <a:latin typeface="Cambria" panose="02040503050406030204" pitchFamily="18" charset="0"/>
                <a:ea typeface="Cambria" panose="02040503050406030204" pitchFamily="18" charset="0"/>
              </a:rPr>
              <a:t>A</a:t>
            </a:r>
            <a:r>
              <a:rPr lang="en-US" sz="2000" b="0" i="0" u="none" strike="noStrike" baseline="0" dirty="0">
                <a:latin typeface="Cambria" panose="02040503050406030204" pitchFamily="18" charset="0"/>
                <a:ea typeface="Cambria" panose="02040503050406030204" pitchFamily="18" charset="0"/>
              </a:rPr>
              <a:t>[</a:t>
            </a:r>
            <a:r>
              <a:rPr lang="en-US" sz="2000" b="0" i="1" u="none" strike="noStrike" baseline="0" dirty="0">
                <a:latin typeface="Cambria" panose="02040503050406030204" pitchFamily="18" charset="0"/>
                <a:ea typeface="Cambria" panose="02040503050406030204" pitchFamily="18" charset="0"/>
              </a:rPr>
              <a:t>low ... high</a:t>
            </a:r>
            <a:r>
              <a:rPr lang="en-US" sz="2000" b="0" i="0" u="none" strike="noStrike" baseline="0" dirty="0">
                <a:latin typeface="Cambria" panose="02040503050406030204" pitchFamily="18" charset="0"/>
                <a:ea typeface="Cambria" panose="02040503050406030204" pitchFamily="18" charset="0"/>
              </a:rPr>
              <a:t>] is less than or equal to each element of </a:t>
            </a:r>
            <a:r>
              <a:rPr lang="en-US" sz="2000" b="0" i="1" u="none" strike="noStrike" baseline="0" dirty="0">
                <a:latin typeface="Cambria" panose="02040503050406030204" pitchFamily="18" charset="0"/>
                <a:ea typeface="Cambria" panose="02040503050406030204" pitchFamily="18" charset="0"/>
              </a:rPr>
              <a:t>A</a:t>
            </a:r>
            <a:r>
              <a:rPr lang="en-US" sz="2000" b="0" i="0" u="none" strike="noStrike" baseline="0" dirty="0">
                <a:latin typeface="Cambria" panose="02040503050406030204" pitchFamily="18" charset="0"/>
                <a:ea typeface="Cambria" panose="02040503050406030204" pitchFamily="18" charset="0"/>
              </a:rPr>
              <a:t>[</a:t>
            </a:r>
            <a:r>
              <a:rPr lang="en-US" sz="2000" b="0" i="1" u="none" strike="noStrike" baseline="0" dirty="0">
                <a:latin typeface="Cambria" panose="02040503050406030204" pitchFamily="18" charset="0"/>
                <a:ea typeface="Cambria" panose="02040503050406030204" pitchFamily="18" charset="0"/>
              </a:rPr>
              <a:t>q</a:t>
            </a:r>
            <a:r>
              <a:rPr lang="en-US" sz="2000" b="0" i="0" u="none" strike="noStrike" baseline="0" dirty="0">
                <a:latin typeface="Cambria" panose="02040503050406030204" pitchFamily="18" charset="0"/>
                <a:ea typeface="Cambria" panose="02040503050406030204" pitchFamily="18" charset="0"/>
              </a:rPr>
              <a:t>+ 1... </a:t>
            </a:r>
            <a:r>
              <a:rPr lang="en-US" sz="2000" b="0" i="1" u="none" strike="noStrike" baseline="0" dirty="0">
                <a:latin typeface="Cambria" panose="02040503050406030204" pitchFamily="18" charset="0"/>
                <a:ea typeface="Cambria" panose="02040503050406030204" pitchFamily="18" charset="0"/>
              </a:rPr>
              <a:t>high</a:t>
            </a:r>
            <a:r>
              <a:rPr lang="en-US" sz="2000" b="0" i="0" u="none" strike="noStrike" baseline="0" dirty="0">
                <a:latin typeface="Cambria" panose="02040503050406030204" pitchFamily="18" charset="0"/>
                <a:ea typeface="Cambria" panose="02040503050406030204" pitchFamily="18" charset="0"/>
              </a:rPr>
              <a:t>]. The index </a:t>
            </a:r>
            <a:r>
              <a:rPr lang="en-US" sz="2000" b="0" i="1" u="none" strike="noStrike" baseline="0" dirty="0">
                <a:latin typeface="Cambria" panose="02040503050406030204" pitchFamily="18" charset="0"/>
                <a:ea typeface="Cambria" panose="02040503050406030204" pitchFamily="18" charset="0"/>
              </a:rPr>
              <a:t>q </a:t>
            </a:r>
            <a:r>
              <a:rPr lang="en-US" sz="2000" b="0" i="0" u="none" strike="noStrike" baseline="0" dirty="0">
                <a:latin typeface="Cambria" panose="02040503050406030204" pitchFamily="18" charset="0"/>
                <a:ea typeface="Cambria" panose="02040503050406030204" pitchFamily="18" charset="0"/>
              </a:rPr>
              <a:t>is computed as part of this partitioning procedure.</a:t>
            </a:r>
          </a:p>
          <a:p>
            <a:pPr algn="l"/>
            <a:endParaRPr lang="en-US" sz="2000" b="0" i="0" u="none" strike="noStrike" baseline="0" dirty="0">
              <a:latin typeface="Cambria" panose="02040503050406030204" pitchFamily="18" charset="0"/>
              <a:ea typeface="Cambria" panose="02040503050406030204" pitchFamily="18" charset="0"/>
            </a:endParaRPr>
          </a:p>
          <a:p>
            <a:pPr algn="l"/>
            <a:r>
              <a:rPr lang="en-US" sz="2000" b="1" i="1" u="none" strike="noStrike" baseline="0" dirty="0">
                <a:latin typeface="Cambria" panose="02040503050406030204" pitchFamily="18" charset="0"/>
                <a:ea typeface="Cambria" panose="02040503050406030204" pitchFamily="18" charset="0"/>
              </a:rPr>
              <a:t>Conquer:</a:t>
            </a:r>
            <a:r>
              <a:rPr lang="en-US" sz="2000" b="0" i="1" u="none" strike="noStrike" baseline="0" dirty="0">
                <a:latin typeface="Cambria" panose="02040503050406030204" pitchFamily="18" charset="0"/>
                <a:ea typeface="Cambria" panose="02040503050406030204" pitchFamily="18" charset="0"/>
              </a:rPr>
              <a:t> </a:t>
            </a:r>
            <a:r>
              <a:rPr lang="en-US" sz="2000" b="0" i="0" u="none" strike="noStrike" baseline="0" dirty="0">
                <a:latin typeface="Cambria" panose="02040503050406030204" pitchFamily="18" charset="0"/>
                <a:ea typeface="Cambria" panose="02040503050406030204" pitchFamily="18" charset="0"/>
              </a:rPr>
              <a:t>The two sub arrays </a:t>
            </a:r>
            <a:r>
              <a:rPr lang="en-US" sz="2000" b="0" i="1" u="none" strike="noStrike" baseline="0" dirty="0">
                <a:latin typeface="Cambria" panose="02040503050406030204" pitchFamily="18" charset="0"/>
                <a:ea typeface="Cambria" panose="02040503050406030204" pitchFamily="18" charset="0"/>
              </a:rPr>
              <a:t>A</a:t>
            </a:r>
            <a:r>
              <a:rPr lang="en-US" sz="2000" b="0" i="0" u="none" strike="noStrike" baseline="0" dirty="0">
                <a:latin typeface="Cambria" panose="02040503050406030204" pitchFamily="18" charset="0"/>
                <a:ea typeface="Cambria" panose="02040503050406030204" pitchFamily="18" charset="0"/>
              </a:rPr>
              <a:t>[</a:t>
            </a:r>
            <a:r>
              <a:rPr lang="en-US" sz="2000" b="0" i="1" u="none" strike="noStrike" baseline="0" dirty="0">
                <a:latin typeface="Cambria" panose="02040503050406030204" pitchFamily="18" charset="0"/>
                <a:ea typeface="Cambria" panose="02040503050406030204" pitchFamily="18" charset="0"/>
              </a:rPr>
              <a:t>low ...q</a:t>
            </a:r>
            <a:r>
              <a:rPr lang="en-US" sz="2000" b="0" i="0" u="none" strike="noStrike" baseline="0" dirty="0">
                <a:latin typeface="Cambria" panose="02040503050406030204" pitchFamily="18" charset="0"/>
                <a:ea typeface="Cambria" panose="02040503050406030204" pitchFamily="18" charset="0"/>
              </a:rPr>
              <a:t>] and </a:t>
            </a:r>
            <a:r>
              <a:rPr lang="en-US" sz="2000" b="0" i="1" u="none" strike="noStrike" baseline="0" dirty="0">
                <a:latin typeface="Cambria" panose="02040503050406030204" pitchFamily="18" charset="0"/>
                <a:ea typeface="Cambria" panose="02040503050406030204" pitchFamily="18" charset="0"/>
              </a:rPr>
              <a:t>A</a:t>
            </a:r>
            <a:r>
              <a:rPr lang="en-US" sz="2000" b="0" i="0" u="none" strike="noStrike" baseline="0" dirty="0">
                <a:latin typeface="Cambria" panose="02040503050406030204" pitchFamily="18" charset="0"/>
                <a:ea typeface="Cambria" panose="02040503050406030204" pitchFamily="18" charset="0"/>
              </a:rPr>
              <a:t>[</a:t>
            </a:r>
            <a:r>
              <a:rPr lang="en-US" sz="2000" b="0" i="1" u="none" strike="noStrike" baseline="0" dirty="0">
                <a:latin typeface="Cambria" panose="02040503050406030204" pitchFamily="18" charset="0"/>
                <a:ea typeface="Cambria" panose="02040503050406030204" pitchFamily="18" charset="0"/>
              </a:rPr>
              <a:t>q </a:t>
            </a:r>
            <a:r>
              <a:rPr lang="en-US" sz="2000" b="0" i="0" u="none" strike="noStrike" baseline="0" dirty="0">
                <a:latin typeface="Cambria" panose="02040503050406030204" pitchFamily="18" charset="0"/>
                <a:ea typeface="Cambria" panose="02040503050406030204" pitchFamily="18" charset="0"/>
              </a:rPr>
              <a:t>+ 1 </a:t>
            </a:r>
            <a:r>
              <a:rPr lang="en-US" sz="2000" b="0" i="1" u="none" strike="noStrike" baseline="0" dirty="0">
                <a:latin typeface="Cambria" panose="02040503050406030204" pitchFamily="18" charset="0"/>
                <a:ea typeface="Cambria" panose="02040503050406030204" pitchFamily="18" charset="0"/>
              </a:rPr>
              <a:t>...high</a:t>
            </a:r>
            <a:r>
              <a:rPr lang="en-US" sz="2000" b="0" i="0" u="none" strike="noStrike" baseline="0" dirty="0">
                <a:latin typeface="Cambria" panose="02040503050406030204" pitchFamily="18" charset="0"/>
                <a:ea typeface="Cambria" panose="02040503050406030204" pitchFamily="18" charset="0"/>
              </a:rPr>
              <a:t>] are sorted by recursive calls to</a:t>
            </a:r>
          </a:p>
          <a:p>
            <a:pPr algn="l"/>
            <a:r>
              <a:rPr lang="en-US" sz="2000" b="0" i="0" u="none" strike="noStrike" baseline="0" dirty="0">
                <a:latin typeface="Cambria" panose="02040503050406030204" pitchFamily="18" charset="0"/>
                <a:ea typeface="Cambria" panose="02040503050406030204" pitchFamily="18" charset="0"/>
              </a:rPr>
              <a:t>Quick sort.</a:t>
            </a:r>
          </a:p>
          <a:p>
            <a:pPr algn="l"/>
            <a:r>
              <a:rPr lang="en-US" sz="2000" b="1" i="1" dirty="0">
                <a:latin typeface="Cambria" panose="02040503050406030204" pitchFamily="18" charset="0"/>
                <a:ea typeface="Cambria" panose="02040503050406030204" pitchFamily="18" charset="0"/>
              </a:rPr>
              <a:t>Combine</a:t>
            </a:r>
            <a:r>
              <a:rPr lang="en-US" sz="2000" dirty="0">
                <a:latin typeface="Cambria" panose="02040503050406030204" pitchFamily="18" charset="0"/>
                <a:ea typeface="Cambria" panose="02040503050406030204" pitchFamily="18" charset="0"/>
              </a:rPr>
              <a:t> : No work for combining is needed because all the subarrays are in sorted order.</a:t>
            </a:r>
            <a:endParaRPr lang="en-US" sz="2000" b="0" i="0" u="none" strike="noStrike" baseline="0" dirty="0">
              <a:latin typeface="Cambria" panose="02040503050406030204" pitchFamily="18" charset="0"/>
              <a:ea typeface="Cambria" panose="02040503050406030204" pitchFamily="18" charset="0"/>
            </a:endParaRPr>
          </a:p>
          <a:p>
            <a:pPr algn="l"/>
            <a:endParaRPr lang="en-US" sz="2000" dirty="0">
              <a:latin typeface="Cambria" panose="02040503050406030204" pitchFamily="18" charset="0"/>
              <a:ea typeface="Cambria" panose="02040503050406030204" pitchFamily="18" charset="0"/>
            </a:endParaRPr>
          </a:p>
          <a:p>
            <a:pPr algn="l"/>
            <a:r>
              <a:rPr lang="en-US" sz="2000" b="0" i="0" u="none" strike="noStrike" baseline="0" dirty="0">
                <a:latin typeface="Cambria" panose="02040503050406030204" pitchFamily="18" charset="0"/>
                <a:ea typeface="Cambria" panose="02040503050406030204" pitchFamily="18" charset="0"/>
              </a:rPr>
              <a:t>The recursive </a:t>
            </a:r>
            <a:r>
              <a:rPr lang="en-US" sz="2000" b="0" i="0" u="none" strike="noStrike" baseline="0" dirty="0">
                <a:solidFill>
                  <a:srgbClr val="FF0000"/>
                </a:solidFill>
                <a:latin typeface="Cambria" panose="02040503050406030204" pitchFamily="18" charset="0"/>
                <a:ea typeface="Cambria" panose="02040503050406030204" pitchFamily="18" charset="0"/>
              </a:rPr>
              <a:t>algorithm</a:t>
            </a:r>
            <a:r>
              <a:rPr lang="en-US" sz="2000" b="0" i="0" u="none" strike="noStrike" baseline="0" dirty="0">
                <a:latin typeface="Cambria" panose="02040503050406030204" pitchFamily="18" charset="0"/>
                <a:ea typeface="Cambria" panose="02040503050406030204" pitchFamily="18" charset="0"/>
              </a:rPr>
              <a:t> consists of four steps:</a:t>
            </a:r>
          </a:p>
          <a:p>
            <a:pPr lvl="1"/>
            <a:r>
              <a:rPr lang="en-US" sz="2000" b="0" i="0" u="none" strike="noStrike" baseline="0" dirty="0">
                <a:latin typeface="Cambria" panose="02040503050406030204" pitchFamily="18" charset="0"/>
                <a:ea typeface="Cambria" panose="02040503050406030204" pitchFamily="18" charset="0"/>
              </a:rPr>
              <a:t>1) If there are one or no elements in the array to be sorted, return.</a:t>
            </a:r>
          </a:p>
          <a:p>
            <a:pPr lvl="1"/>
            <a:r>
              <a:rPr lang="en-US" sz="2000" b="0" i="0" u="none" strike="noStrike" baseline="0" dirty="0">
                <a:latin typeface="Cambria" panose="02040503050406030204" pitchFamily="18" charset="0"/>
                <a:ea typeface="Cambria" panose="02040503050406030204" pitchFamily="18" charset="0"/>
              </a:rPr>
              <a:t>2) Pick an element in the array to serve as the </a:t>
            </a:r>
            <a:r>
              <a:rPr lang="en-US" sz="2000" b="1" i="1" u="none" strike="noStrike" baseline="0" dirty="0">
                <a:latin typeface="Cambria" panose="02040503050406030204" pitchFamily="18" charset="0"/>
                <a:ea typeface="Cambria" panose="02040503050406030204" pitchFamily="18" charset="0"/>
              </a:rPr>
              <a:t>“pivot” </a:t>
            </a:r>
            <a:r>
              <a:rPr lang="en-US" sz="2000" b="0" i="0" u="none" strike="noStrike" baseline="0" dirty="0">
                <a:latin typeface="Cambria" panose="02040503050406030204" pitchFamily="18" charset="0"/>
                <a:ea typeface="Cambria" panose="02040503050406030204" pitchFamily="18" charset="0"/>
              </a:rPr>
              <a:t>point. (Usually, the left-mos</a:t>
            </a:r>
            <a:r>
              <a:rPr lang="en-US" sz="2000" dirty="0">
                <a:latin typeface="Cambria" panose="02040503050406030204" pitchFamily="18" charset="0"/>
                <a:ea typeface="Cambria" panose="02040503050406030204" pitchFamily="18" charset="0"/>
              </a:rPr>
              <a:t>t</a:t>
            </a:r>
          </a:p>
          <a:p>
            <a:pPr lvl="1"/>
            <a:r>
              <a:rPr lang="en-US" sz="2000" b="0" i="0" u="none" strike="noStrike" baseline="0" dirty="0">
                <a:latin typeface="Cambria" panose="02040503050406030204" pitchFamily="18" charset="0"/>
                <a:ea typeface="Cambria" panose="02040503050406030204" pitchFamily="18" charset="0"/>
              </a:rPr>
              <a:t>      element in the array is used.)</a:t>
            </a:r>
          </a:p>
          <a:p>
            <a:pPr lvl="1"/>
            <a:r>
              <a:rPr lang="en-US" sz="2000" b="0" i="0" u="none" strike="noStrike" baseline="0" dirty="0">
                <a:latin typeface="Cambria" panose="02040503050406030204" pitchFamily="18" charset="0"/>
                <a:ea typeface="Cambria" panose="02040503050406030204" pitchFamily="18" charset="0"/>
              </a:rPr>
              <a:t>3) </a:t>
            </a:r>
            <a:r>
              <a:rPr lang="en-US" sz="2000" b="1" i="0" u="none" strike="noStrike" baseline="0" dirty="0">
                <a:latin typeface="Cambria" panose="02040503050406030204" pitchFamily="18" charset="0"/>
                <a:ea typeface="Cambria" panose="02040503050406030204" pitchFamily="18" charset="0"/>
              </a:rPr>
              <a:t>Split the array into two parts</a:t>
            </a:r>
            <a:r>
              <a:rPr lang="en-US" sz="2000" b="0" i="0" u="none" strike="noStrike" baseline="0" dirty="0">
                <a:latin typeface="Cambria" panose="02040503050406030204" pitchFamily="18" charset="0"/>
                <a:ea typeface="Cambria" panose="02040503050406030204" pitchFamily="18" charset="0"/>
              </a:rPr>
              <a:t> – one with elements larger than the pivot and the other</a:t>
            </a:r>
          </a:p>
          <a:p>
            <a:pPr lvl="1"/>
            <a:r>
              <a:rPr lang="en-US" sz="2000" dirty="0">
                <a:latin typeface="Cambria" panose="02040503050406030204" pitchFamily="18" charset="0"/>
                <a:ea typeface="Cambria" panose="02040503050406030204" pitchFamily="18" charset="0"/>
              </a:rPr>
              <a:t>     </a:t>
            </a:r>
            <a:r>
              <a:rPr lang="en-US" sz="2000" b="0" i="0" u="none" strike="noStrike" baseline="0" dirty="0">
                <a:latin typeface="Cambria" panose="02040503050406030204" pitchFamily="18" charset="0"/>
                <a:ea typeface="Cambria" panose="02040503050406030204" pitchFamily="18" charset="0"/>
              </a:rPr>
              <a:t>with elements smaller than the pivot.</a:t>
            </a:r>
          </a:p>
          <a:p>
            <a:pPr lvl="1"/>
            <a:r>
              <a:rPr lang="en-US" sz="2000" b="0" i="0" u="none" strike="noStrike" baseline="0" dirty="0">
                <a:latin typeface="Cambria" panose="02040503050406030204" pitchFamily="18" charset="0"/>
                <a:ea typeface="Cambria" panose="02040503050406030204" pitchFamily="18" charset="0"/>
              </a:rPr>
              <a:t>4) Recursively repeat the algorithm for both halves of the original array.</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6994564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70" y="158937"/>
            <a:ext cx="10515600" cy="603063"/>
          </a:xfrm>
        </p:spPr>
        <p:txBody>
          <a:bodyPr>
            <a:normAutofit fontScale="90000"/>
          </a:bodyPr>
          <a:lstStyle/>
          <a:p>
            <a:r>
              <a:rPr lang="en-IN" dirty="0" smtClean="0"/>
              <a:t>Algorithm for Partitioning the array</a:t>
            </a:r>
            <a:endParaRPr lang="en-IN" dirty="0"/>
          </a:p>
        </p:txBody>
      </p:sp>
      <p:sp>
        <p:nvSpPr>
          <p:cNvPr id="3" name="Content Placeholder 2"/>
          <p:cNvSpPr>
            <a:spLocks noGrp="1"/>
          </p:cNvSpPr>
          <p:nvPr>
            <p:ph idx="1"/>
          </p:nvPr>
        </p:nvSpPr>
        <p:spPr>
          <a:xfrm>
            <a:off x="838200" y="753035"/>
            <a:ext cx="10515600" cy="5862918"/>
          </a:xfrm>
        </p:spPr>
        <p:txBody>
          <a:bodyPr>
            <a:normAutofit lnSpcReduction="10000"/>
          </a:bodyPr>
          <a:lstStyle/>
          <a:p>
            <a:r>
              <a:rPr lang="en-IN" dirty="0" smtClean="0">
                <a:solidFill>
                  <a:srgbClr val="FF0000"/>
                </a:solidFill>
              </a:rPr>
              <a:t>step1: </a:t>
            </a:r>
            <a:r>
              <a:rPr lang="en-IN" dirty="0" smtClean="0"/>
              <a:t>Select the first element as a pivot in the list</a:t>
            </a:r>
          </a:p>
          <a:p>
            <a:r>
              <a:rPr lang="en-IN" dirty="0" smtClean="0">
                <a:solidFill>
                  <a:srgbClr val="FF0000"/>
                </a:solidFill>
              </a:rPr>
              <a:t>step2: </a:t>
            </a:r>
            <a:r>
              <a:rPr lang="en-IN" dirty="0" smtClean="0"/>
              <a:t>Start a pointer (the left pointer) at the second item in the list</a:t>
            </a:r>
          </a:p>
          <a:p>
            <a:r>
              <a:rPr lang="en-IN" dirty="0" smtClean="0">
                <a:solidFill>
                  <a:srgbClr val="FF0000"/>
                </a:solidFill>
              </a:rPr>
              <a:t>step3: </a:t>
            </a:r>
            <a:r>
              <a:rPr lang="en-IN" dirty="0" smtClean="0"/>
              <a:t>Start </a:t>
            </a:r>
            <a:r>
              <a:rPr lang="en-IN" dirty="0" smtClean="0"/>
              <a:t>a pointer (the </a:t>
            </a:r>
            <a:r>
              <a:rPr lang="en-IN" dirty="0" smtClean="0"/>
              <a:t>right pointer</a:t>
            </a:r>
            <a:r>
              <a:rPr lang="en-IN" dirty="0" smtClean="0"/>
              <a:t>) at the </a:t>
            </a:r>
            <a:r>
              <a:rPr lang="en-IN" dirty="0" smtClean="0"/>
              <a:t>last </a:t>
            </a:r>
            <a:r>
              <a:rPr lang="en-IN" dirty="0" smtClean="0"/>
              <a:t>item in the </a:t>
            </a:r>
            <a:r>
              <a:rPr lang="en-IN" dirty="0" smtClean="0"/>
              <a:t>list</a:t>
            </a:r>
          </a:p>
          <a:p>
            <a:r>
              <a:rPr lang="en-IN" dirty="0" smtClean="0">
                <a:solidFill>
                  <a:srgbClr val="FF0000"/>
                </a:solidFill>
              </a:rPr>
              <a:t>step4: </a:t>
            </a:r>
            <a:r>
              <a:rPr lang="en-IN" dirty="0" smtClean="0"/>
              <a:t>While the value at the left pointer in the list is less than the pivot value, move the left pointer to the right(add 1). Continue this process until the value at the left pointer is greater than or equal to the pivot value.</a:t>
            </a:r>
          </a:p>
          <a:p>
            <a:r>
              <a:rPr lang="en-IN" dirty="0" smtClean="0">
                <a:solidFill>
                  <a:srgbClr val="FF0000"/>
                </a:solidFill>
              </a:rPr>
              <a:t>step5: </a:t>
            </a:r>
            <a:r>
              <a:rPr lang="en-IN" dirty="0" smtClean="0"/>
              <a:t>While </a:t>
            </a:r>
            <a:r>
              <a:rPr lang="en-IN" dirty="0" smtClean="0"/>
              <a:t>the value at the </a:t>
            </a:r>
            <a:r>
              <a:rPr lang="en-IN" dirty="0" smtClean="0"/>
              <a:t>right </a:t>
            </a:r>
            <a:r>
              <a:rPr lang="en-IN" dirty="0" smtClean="0"/>
              <a:t>pointer in the </a:t>
            </a:r>
            <a:r>
              <a:rPr lang="en-IN" dirty="0" smtClean="0"/>
              <a:t>list is greater than </a:t>
            </a:r>
            <a:r>
              <a:rPr lang="en-IN" dirty="0" smtClean="0"/>
              <a:t>the pivot </a:t>
            </a:r>
            <a:r>
              <a:rPr lang="en-IN" dirty="0" smtClean="0"/>
              <a:t>value</a:t>
            </a:r>
            <a:r>
              <a:rPr lang="en-IN" dirty="0" smtClean="0"/>
              <a:t>, move the </a:t>
            </a:r>
            <a:r>
              <a:rPr lang="en-IN" dirty="0" smtClean="0"/>
              <a:t>right </a:t>
            </a:r>
            <a:r>
              <a:rPr lang="en-IN" dirty="0" smtClean="0"/>
              <a:t>pointer to the </a:t>
            </a:r>
            <a:r>
              <a:rPr lang="en-IN" dirty="0" smtClean="0"/>
              <a:t>left(subtract </a:t>
            </a:r>
            <a:r>
              <a:rPr lang="en-IN" dirty="0" smtClean="0"/>
              <a:t>1). Continue this process until the value at the left pointer is </a:t>
            </a:r>
            <a:r>
              <a:rPr lang="en-IN" dirty="0" smtClean="0"/>
              <a:t>less </a:t>
            </a:r>
            <a:r>
              <a:rPr lang="en-IN" dirty="0" smtClean="0"/>
              <a:t>than or equal to the pivot value</a:t>
            </a:r>
            <a:r>
              <a:rPr lang="en-IN" dirty="0" smtClean="0"/>
              <a:t>.</a:t>
            </a:r>
          </a:p>
          <a:p>
            <a:r>
              <a:rPr lang="en-IN" dirty="0" smtClean="0">
                <a:solidFill>
                  <a:srgbClr val="FF0000"/>
                </a:solidFill>
              </a:rPr>
              <a:t>step6: </a:t>
            </a:r>
            <a:r>
              <a:rPr lang="en-IN" dirty="0" smtClean="0"/>
              <a:t>If the left pointer value is greater than or equal to the right pointer value, then swap the value at these locations in the list.</a:t>
            </a:r>
          </a:p>
          <a:p>
            <a:r>
              <a:rPr lang="en-IN" dirty="0" smtClean="0">
                <a:solidFill>
                  <a:srgbClr val="FF0000"/>
                </a:solidFill>
              </a:rPr>
              <a:t>step7: </a:t>
            </a:r>
            <a:r>
              <a:rPr lang="en-IN" dirty="0" smtClean="0"/>
              <a:t>If the left pointer and right pointer don’t meet, go to step 1.</a:t>
            </a:r>
          </a:p>
          <a:p>
            <a:endParaRPr lang="en-IN" dirty="0" smtClean="0"/>
          </a:p>
          <a:p>
            <a:endParaRPr lang="en-IN" dirty="0" smtClean="0"/>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4692C-6C50-EEE3-977B-1AE685C04D46}"/>
              </a:ext>
            </a:extLst>
          </p:cNvPr>
          <p:cNvSpPr>
            <a:spLocks noGrp="1"/>
          </p:cNvSpPr>
          <p:nvPr>
            <p:ph type="title"/>
          </p:nvPr>
        </p:nvSpPr>
        <p:spPr>
          <a:xfrm>
            <a:off x="838200" y="365125"/>
            <a:ext cx="10515600" cy="854075"/>
          </a:xfrm>
        </p:spPr>
        <p:txBody>
          <a:bodyPr/>
          <a:lstStyle/>
          <a:p>
            <a:r>
              <a:rPr lang="en-US" dirty="0"/>
              <a:t>Example</a:t>
            </a:r>
          </a:p>
        </p:txBody>
      </p:sp>
      <p:pic>
        <p:nvPicPr>
          <p:cNvPr id="5" name="Picture 4" descr="A picture containing diagram&#10;&#10;Description automatically generated">
            <a:extLst>
              <a:ext uri="{FF2B5EF4-FFF2-40B4-BE49-F238E27FC236}">
                <a16:creationId xmlns="" xmlns:a16="http://schemas.microsoft.com/office/drawing/2014/main" id="{C482AF45-035E-EF95-C2A0-FB2242CD0FDF}"/>
              </a:ext>
            </a:extLst>
          </p:cNvPr>
          <p:cNvPicPr>
            <a:picLocks noChangeAspect="1"/>
          </p:cNvPicPr>
          <p:nvPr/>
        </p:nvPicPr>
        <p:blipFill rotWithShape="1">
          <a:blip r:embed="rId2">
            <a:extLst>
              <a:ext uri="{28A0092B-C50C-407E-A947-70E740481C1C}">
                <a14:useLocalDpi xmlns="" xmlns:a14="http://schemas.microsoft.com/office/drawing/2010/main" val="0"/>
              </a:ext>
            </a:extLst>
          </a:blip>
          <a:srcRect l="10710" t="16101" r="8811" b="9697"/>
          <a:stretch/>
        </p:blipFill>
        <p:spPr>
          <a:xfrm>
            <a:off x="760734" y="1507435"/>
            <a:ext cx="10844856" cy="4297018"/>
          </a:xfrm>
          <a:prstGeom prst="rect">
            <a:avLst/>
          </a:prstGeom>
        </p:spPr>
      </p:pic>
      <p:sp>
        <p:nvSpPr>
          <p:cNvPr id="4" name="TextBox 3">
            <a:extLst>
              <a:ext uri="{FF2B5EF4-FFF2-40B4-BE49-F238E27FC236}">
                <a16:creationId xmlns="" xmlns:a16="http://schemas.microsoft.com/office/drawing/2014/main" id="{83E54361-FE2C-616E-BAF5-BF9230873E81}"/>
              </a:ext>
            </a:extLst>
          </p:cNvPr>
          <p:cNvSpPr txBox="1"/>
          <p:nvPr/>
        </p:nvSpPr>
        <p:spPr>
          <a:xfrm>
            <a:off x="3750365" y="6188765"/>
            <a:ext cx="3961854" cy="461665"/>
          </a:xfrm>
          <a:prstGeom prst="rect">
            <a:avLst/>
          </a:prstGeom>
          <a:noFill/>
        </p:spPr>
        <p:txBody>
          <a:bodyPr wrap="none" rtlCol="0">
            <a:spAutoFit/>
          </a:bodyPr>
          <a:lstStyle/>
          <a:p>
            <a:r>
              <a:rPr lang="en-US" sz="2400" dirty="0">
                <a:highlight>
                  <a:srgbClr val="00FFFF"/>
                </a:highlight>
                <a:latin typeface="Cambria" panose="02040503050406030204" pitchFamily="18" charset="0"/>
                <a:ea typeface="Cambria" panose="02040503050406030204" pitchFamily="18" charset="0"/>
              </a:rPr>
              <a:t>2n+3 can be written as O(n)</a:t>
            </a:r>
          </a:p>
        </p:txBody>
      </p:sp>
    </p:spTree>
    <p:extLst>
      <p:ext uri="{BB962C8B-B14F-4D97-AF65-F5344CB8AC3E}">
        <p14:creationId xmlns="" xmlns:p14="http://schemas.microsoft.com/office/powerpoint/2010/main" val="22438119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3E1B6564-8160-F8B3-613D-F3B79D45747A}"/>
              </a:ext>
            </a:extLst>
          </p:cNvPr>
          <p:cNvSpPr txBox="1"/>
          <p:nvPr/>
        </p:nvSpPr>
        <p:spPr>
          <a:xfrm>
            <a:off x="411369" y="1122376"/>
            <a:ext cx="6996596" cy="4401205"/>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Algorithm </a:t>
            </a:r>
            <a:r>
              <a:rPr lang="en-US" sz="2000" b="1" dirty="0" err="1">
                <a:latin typeface="Cambria" panose="02040503050406030204" pitchFamily="18" charset="0"/>
                <a:ea typeface="Cambria" panose="02040503050406030204" pitchFamily="18" charset="0"/>
              </a:rPr>
              <a:t>QuickSort</a:t>
            </a:r>
            <a:r>
              <a:rPr lang="en-US" sz="2000" b="1" dirty="0">
                <a:latin typeface="Cambria" panose="02040503050406030204" pitchFamily="18" charset="0"/>
                <a:ea typeface="Cambria" panose="02040503050406030204" pitchFamily="18" charset="0"/>
              </a:rPr>
              <a:t>(</a:t>
            </a:r>
            <a:r>
              <a:rPr lang="en-US" sz="2000" b="1" dirty="0" err="1">
                <a:latin typeface="Cambria" panose="02040503050406030204" pitchFamily="18" charset="0"/>
                <a:ea typeface="Cambria" panose="02040503050406030204" pitchFamily="18" charset="0"/>
              </a:rPr>
              <a:t>a,p,q</a:t>
            </a:r>
            <a:r>
              <a:rPr lang="en-US" sz="2000" b="1"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sorts the elements a[p],….,a[q] which </a:t>
            </a:r>
          </a:p>
          <a:p>
            <a:r>
              <a:rPr lang="en-US" sz="2000" dirty="0">
                <a:latin typeface="Cambria" panose="02040503050406030204" pitchFamily="18" charset="0"/>
                <a:ea typeface="Cambria" panose="02040503050406030204" pitchFamily="18" charset="0"/>
              </a:rPr>
              <a:t>// reside in the global array a[1:n] </a:t>
            </a:r>
          </a:p>
          <a:p>
            <a:r>
              <a:rPr lang="en-US" sz="2000" dirty="0">
                <a:latin typeface="Cambria" panose="02040503050406030204" pitchFamily="18" charset="0"/>
                <a:ea typeface="Cambria" panose="02040503050406030204" pitchFamily="18" charset="0"/>
              </a:rPr>
              <a:t>// into ascending order </a:t>
            </a:r>
          </a:p>
          <a:p>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if ( p &lt; q ) then  // If there are more than one element</a:t>
            </a:r>
          </a:p>
          <a:p>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 divide P into two subproblems.</a:t>
            </a:r>
          </a:p>
          <a:p>
            <a:r>
              <a:rPr lang="en-US" sz="2000" b="1" dirty="0">
                <a:latin typeface="Cambria" panose="02040503050406030204" pitchFamily="18" charset="0"/>
                <a:ea typeface="Cambria" panose="02040503050406030204" pitchFamily="18" charset="0"/>
              </a:rPr>
              <a:t>                           j:= partition(</a:t>
            </a:r>
            <a:r>
              <a:rPr lang="en-US" sz="2000" b="1" dirty="0" err="1">
                <a:latin typeface="Cambria" panose="02040503050406030204" pitchFamily="18" charset="0"/>
                <a:ea typeface="Cambria" panose="02040503050406030204" pitchFamily="18" charset="0"/>
              </a:rPr>
              <a:t>a,p,q</a:t>
            </a:r>
            <a:r>
              <a:rPr lang="en-US" sz="2000" b="1" dirty="0">
                <a:latin typeface="Cambria" panose="02040503050406030204" pitchFamily="18" charset="0"/>
                <a:ea typeface="Cambria" panose="02040503050406030204" pitchFamily="18" charset="0"/>
              </a:rPr>
              <a:t>); </a:t>
            </a:r>
          </a:p>
          <a:p>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QuickSort</a:t>
            </a:r>
            <a:r>
              <a:rPr lang="en-US" sz="2000" b="1" dirty="0">
                <a:latin typeface="Cambria" panose="02040503050406030204" pitchFamily="18" charset="0"/>
                <a:ea typeface="Cambria" panose="02040503050406030204" pitchFamily="18" charset="0"/>
              </a:rPr>
              <a:t>(a,p,j-1);</a:t>
            </a:r>
          </a:p>
          <a:p>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QuickSort</a:t>
            </a:r>
            <a:r>
              <a:rPr lang="en-US" sz="2000" b="1" dirty="0">
                <a:latin typeface="Cambria" panose="02040503050406030204" pitchFamily="18" charset="0"/>
                <a:ea typeface="Cambria" panose="02040503050406030204" pitchFamily="18" charset="0"/>
              </a:rPr>
              <a:t>(a,j+1,q);</a:t>
            </a:r>
          </a:p>
          <a:p>
            <a:r>
              <a:rPr lang="en-US" sz="2000" dirty="0">
                <a:latin typeface="Cambria" panose="02040503050406030204" pitchFamily="18" charset="0"/>
                <a:ea typeface="Cambria" panose="02040503050406030204" pitchFamily="18" charset="0"/>
              </a:rPr>
              <a:t>                         // There is no need for combining Solutions.</a:t>
            </a:r>
          </a:p>
          <a:p>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t>
            </a:r>
          </a:p>
        </p:txBody>
      </p:sp>
      <p:sp>
        <p:nvSpPr>
          <p:cNvPr id="3" name="Title 1">
            <a:extLst>
              <a:ext uri="{FF2B5EF4-FFF2-40B4-BE49-F238E27FC236}">
                <a16:creationId xmlns="" xmlns:a16="http://schemas.microsoft.com/office/drawing/2014/main" id="{A5DD8E9C-CF44-DD0A-53B5-7D5725D12B79}"/>
              </a:ext>
            </a:extLst>
          </p:cNvPr>
          <p:cNvSpPr>
            <a:spLocks noGrp="1"/>
          </p:cNvSpPr>
          <p:nvPr>
            <p:ph type="title"/>
          </p:nvPr>
        </p:nvSpPr>
        <p:spPr>
          <a:xfrm>
            <a:off x="414133" y="232605"/>
            <a:ext cx="4661452" cy="668545"/>
          </a:xfrm>
        </p:spPr>
        <p:txBody>
          <a:bodyPr>
            <a:normAutofit fontScale="90000"/>
          </a:bodyPr>
          <a:lstStyle/>
          <a:p>
            <a:r>
              <a:rPr lang="en-US" dirty="0"/>
              <a:t>Quick sort Algorithm</a:t>
            </a:r>
          </a:p>
        </p:txBody>
      </p:sp>
      <p:sp>
        <p:nvSpPr>
          <p:cNvPr id="5" name="TextBox 4">
            <a:extLst>
              <a:ext uri="{FF2B5EF4-FFF2-40B4-BE49-F238E27FC236}">
                <a16:creationId xmlns="" xmlns:a16="http://schemas.microsoft.com/office/drawing/2014/main" id="{F729E390-ACCA-30C6-2126-A2789170F526}"/>
              </a:ext>
            </a:extLst>
          </p:cNvPr>
          <p:cNvSpPr txBox="1"/>
          <p:nvPr/>
        </p:nvSpPr>
        <p:spPr>
          <a:xfrm>
            <a:off x="7845286" y="718860"/>
            <a:ext cx="3962401" cy="5632311"/>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Algorithm </a:t>
            </a:r>
            <a:r>
              <a:rPr lang="en-US" sz="2000" b="1" dirty="0">
                <a:latin typeface="Cambria" panose="02040503050406030204" pitchFamily="18" charset="0"/>
                <a:ea typeface="Cambria" panose="02040503050406030204" pitchFamily="18" charset="0"/>
              </a:rPr>
              <a:t>Partition</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a,low,high</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pivot= a[l];</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=low;</a:t>
            </a:r>
          </a:p>
          <a:p>
            <a:r>
              <a:rPr lang="en-US" sz="2000" dirty="0">
                <a:latin typeface="Cambria" panose="02040503050406030204" pitchFamily="18" charset="0"/>
                <a:ea typeface="Cambria" panose="02040503050406030204" pitchFamily="18" charset="0"/>
              </a:rPr>
              <a:t>       j=high;</a:t>
            </a:r>
          </a:p>
          <a:p>
            <a:r>
              <a:rPr lang="en-US" sz="2000" dirty="0">
                <a:latin typeface="Cambria" panose="02040503050406030204" pitchFamily="18" charset="0"/>
                <a:ea typeface="Cambria" panose="02040503050406030204" pitchFamily="18" charset="0"/>
              </a:rPr>
              <a:t>       while(</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&lt;j)</a:t>
            </a:r>
          </a:p>
          <a:p>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while (a[</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]&lt;=pivot)</a:t>
            </a:r>
          </a:p>
          <a:p>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                 while(a[j]&gt;pivot)</a:t>
            </a:r>
          </a:p>
          <a:p>
            <a:r>
              <a:rPr lang="en-US" sz="2000" dirty="0">
                <a:latin typeface="Cambria" panose="02040503050406030204" pitchFamily="18" charset="0"/>
                <a:ea typeface="Cambria" panose="02040503050406030204" pitchFamily="18" charset="0"/>
              </a:rPr>
              <a:t>                          j--;</a:t>
            </a:r>
          </a:p>
          <a:p>
            <a:r>
              <a:rPr lang="en-US" sz="2000" dirty="0">
                <a:latin typeface="Cambria" panose="02040503050406030204" pitchFamily="18" charset="0"/>
                <a:ea typeface="Cambria" panose="02040503050406030204" pitchFamily="18" charset="0"/>
              </a:rPr>
              <a:t>                  if(</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&lt;j) then</a:t>
            </a:r>
          </a:p>
          <a:p>
            <a:r>
              <a:rPr lang="en-US" sz="2000" dirty="0">
                <a:latin typeface="Cambria" panose="02040503050406030204" pitchFamily="18" charset="0"/>
                <a:ea typeface="Cambria" panose="02040503050406030204" pitchFamily="18" charset="0"/>
              </a:rPr>
              <a:t>                         swap(a[</a:t>
            </a:r>
            <a:r>
              <a:rPr lang="en-US" sz="2000" dirty="0" err="1">
                <a:latin typeface="Cambria" panose="02040503050406030204" pitchFamily="18" charset="0"/>
                <a:ea typeface="Cambria" panose="02040503050406030204" pitchFamily="18" charset="0"/>
              </a:rPr>
              <a:t>i</a:t>
            </a:r>
            <a:r>
              <a:rPr lang="en-US" sz="2000" dirty="0">
                <a:latin typeface="Cambria" panose="02040503050406030204" pitchFamily="18" charset="0"/>
                <a:ea typeface="Cambria" panose="02040503050406030204" pitchFamily="18" charset="0"/>
              </a:rPr>
              <a:t>],a[j]);</a:t>
            </a:r>
          </a:p>
          <a:p>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         a[low]=a[j];</a:t>
            </a:r>
          </a:p>
          <a:p>
            <a:r>
              <a:rPr lang="en-US" sz="2000" dirty="0">
                <a:latin typeface="Cambria" panose="02040503050406030204" pitchFamily="18" charset="0"/>
                <a:ea typeface="Cambria" panose="02040503050406030204" pitchFamily="18" charset="0"/>
              </a:rPr>
              <a:t>         a[j]=pivot;</a:t>
            </a:r>
          </a:p>
          <a:p>
            <a:r>
              <a:rPr lang="en-US" sz="2000" dirty="0">
                <a:latin typeface="Cambria" panose="02040503050406030204" pitchFamily="18" charset="0"/>
                <a:ea typeface="Cambria" panose="02040503050406030204" pitchFamily="18" charset="0"/>
              </a:rPr>
              <a:t>         return j;</a:t>
            </a:r>
          </a:p>
          <a:p>
            <a:r>
              <a:rPr lang="en-US" sz="2000" dirty="0">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36753055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9A3F1E-949E-0AAE-1E61-1E1A0300F4E0}"/>
              </a:ext>
            </a:extLst>
          </p:cNvPr>
          <p:cNvSpPr>
            <a:spLocks noGrp="1"/>
          </p:cNvSpPr>
          <p:nvPr>
            <p:ph type="title"/>
          </p:nvPr>
        </p:nvSpPr>
        <p:spPr>
          <a:xfrm>
            <a:off x="838200" y="192850"/>
            <a:ext cx="10515600" cy="602283"/>
          </a:xfrm>
        </p:spPr>
        <p:txBody>
          <a:bodyPr>
            <a:normAutofit fontScale="90000"/>
          </a:bodyPr>
          <a:lstStyle/>
          <a:p>
            <a:r>
              <a:rPr lang="en-US" dirty="0"/>
              <a:t>Quicksort - example</a:t>
            </a:r>
          </a:p>
        </p:txBody>
      </p:sp>
      <p:sp>
        <p:nvSpPr>
          <p:cNvPr id="4" name="TextBox 3">
            <a:extLst>
              <a:ext uri="{FF2B5EF4-FFF2-40B4-BE49-F238E27FC236}">
                <a16:creationId xmlns="" xmlns:a16="http://schemas.microsoft.com/office/drawing/2014/main" id="{0763F99E-4720-252B-4E2A-EDED2452880F}"/>
              </a:ext>
            </a:extLst>
          </p:cNvPr>
          <p:cNvSpPr txBox="1"/>
          <p:nvPr/>
        </p:nvSpPr>
        <p:spPr>
          <a:xfrm>
            <a:off x="3246781" y="842383"/>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10</a:t>
            </a:r>
          </a:p>
        </p:txBody>
      </p:sp>
      <p:sp>
        <p:nvSpPr>
          <p:cNvPr id="6" name="TextBox 5">
            <a:extLst>
              <a:ext uri="{FF2B5EF4-FFF2-40B4-BE49-F238E27FC236}">
                <a16:creationId xmlns="" xmlns:a16="http://schemas.microsoft.com/office/drawing/2014/main" id="{8D25A0DF-7FC4-F30D-185B-C369121019C7}"/>
              </a:ext>
            </a:extLst>
          </p:cNvPr>
          <p:cNvSpPr txBox="1"/>
          <p:nvPr/>
        </p:nvSpPr>
        <p:spPr>
          <a:xfrm>
            <a:off x="4128051" y="829131"/>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a:t>
            </a:r>
          </a:p>
        </p:txBody>
      </p:sp>
      <p:sp>
        <p:nvSpPr>
          <p:cNvPr id="8" name="TextBox 7">
            <a:extLst>
              <a:ext uri="{FF2B5EF4-FFF2-40B4-BE49-F238E27FC236}">
                <a16:creationId xmlns="" xmlns:a16="http://schemas.microsoft.com/office/drawing/2014/main" id="{581D782E-A385-9943-58C5-6E7FEE792B26}"/>
              </a:ext>
            </a:extLst>
          </p:cNvPr>
          <p:cNvSpPr txBox="1"/>
          <p:nvPr/>
        </p:nvSpPr>
        <p:spPr>
          <a:xfrm>
            <a:off x="4744276" y="848145"/>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8</a:t>
            </a:r>
          </a:p>
        </p:txBody>
      </p:sp>
      <p:sp>
        <p:nvSpPr>
          <p:cNvPr id="10" name="TextBox 9">
            <a:extLst>
              <a:ext uri="{FF2B5EF4-FFF2-40B4-BE49-F238E27FC236}">
                <a16:creationId xmlns="" xmlns:a16="http://schemas.microsoft.com/office/drawing/2014/main" id="{C9294FBA-026C-7DD3-2F5E-A86E7F653316}"/>
              </a:ext>
            </a:extLst>
          </p:cNvPr>
          <p:cNvSpPr txBox="1"/>
          <p:nvPr/>
        </p:nvSpPr>
        <p:spPr>
          <a:xfrm>
            <a:off x="5466519" y="841520"/>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21</a:t>
            </a:r>
          </a:p>
        </p:txBody>
      </p:sp>
      <p:sp>
        <p:nvSpPr>
          <p:cNvPr id="12" name="TextBox 11">
            <a:extLst>
              <a:ext uri="{FF2B5EF4-FFF2-40B4-BE49-F238E27FC236}">
                <a16:creationId xmlns="" xmlns:a16="http://schemas.microsoft.com/office/drawing/2014/main" id="{A5B2C7EE-170D-B4E1-5302-B32B914E0F60}"/>
              </a:ext>
            </a:extLst>
          </p:cNvPr>
          <p:cNvSpPr txBox="1"/>
          <p:nvPr/>
        </p:nvSpPr>
        <p:spPr>
          <a:xfrm>
            <a:off x="6215268" y="848144"/>
            <a:ext cx="457176"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a:t>
            </a:r>
          </a:p>
        </p:txBody>
      </p:sp>
      <p:sp>
        <p:nvSpPr>
          <p:cNvPr id="14" name="TextBox 13">
            <a:extLst>
              <a:ext uri="{FF2B5EF4-FFF2-40B4-BE49-F238E27FC236}">
                <a16:creationId xmlns="" xmlns:a16="http://schemas.microsoft.com/office/drawing/2014/main" id="{D138949C-ED99-8197-8B54-45FE9FE86033}"/>
              </a:ext>
            </a:extLst>
          </p:cNvPr>
          <p:cNvSpPr txBox="1"/>
          <p:nvPr/>
        </p:nvSpPr>
        <p:spPr>
          <a:xfrm>
            <a:off x="6950759" y="828269"/>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12</a:t>
            </a:r>
          </a:p>
        </p:txBody>
      </p:sp>
      <p:sp>
        <p:nvSpPr>
          <p:cNvPr id="16" name="TextBox 15">
            <a:extLst>
              <a:ext uri="{FF2B5EF4-FFF2-40B4-BE49-F238E27FC236}">
                <a16:creationId xmlns="" xmlns:a16="http://schemas.microsoft.com/office/drawing/2014/main" id="{51A7E290-ECFD-36E7-852A-B17519D9B2A7}"/>
              </a:ext>
            </a:extLst>
          </p:cNvPr>
          <p:cNvSpPr txBox="1"/>
          <p:nvPr/>
        </p:nvSpPr>
        <p:spPr>
          <a:xfrm>
            <a:off x="8637722" y="815017"/>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24</a:t>
            </a:r>
          </a:p>
        </p:txBody>
      </p:sp>
      <p:sp>
        <p:nvSpPr>
          <p:cNvPr id="18" name="TextBox 17">
            <a:extLst>
              <a:ext uri="{FF2B5EF4-FFF2-40B4-BE49-F238E27FC236}">
                <a16:creationId xmlns="" xmlns:a16="http://schemas.microsoft.com/office/drawing/2014/main" id="{9B16E847-CC43-4325-09E7-926ABB7E085F}"/>
              </a:ext>
            </a:extLst>
          </p:cNvPr>
          <p:cNvSpPr txBox="1"/>
          <p:nvPr/>
        </p:nvSpPr>
        <p:spPr>
          <a:xfrm>
            <a:off x="9648731" y="828268"/>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a:t>
            </a:r>
          </a:p>
        </p:txBody>
      </p:sp>
      <p:sp>
        <p:nvSpPr>
          <p:cNvPr id="22" name="TextBox 21">
            <a:extLst>
              <a:ext uri="{FF2B5EF4-FFF2-40B4-BE49-F238E27FC236}">
                <a16:creationId xmlns="" xmlns:a16="http://schemas.microsoft.com/office/drawing/2014/main" id="{35E2BE5B-AE37-EEE0-207B-FCC0CD8B40CA}"/>
              </a:ext>
            </a:extLst>
          </p:cNvPr>
          <p:cNvSpPr txBox="1"/>
          <p:nvPr/>
        </p:nvSpPr>
        <p:spPr>
          <a:xfrm>
            <a:off x="7785744" y="828269"/>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17</a:t>
            </a:r>
          </a:p>
        </p:txBody>
      </p:sp>
      <p:cxnSp>
        <p:nvCxnSpPr>
          <p:cNvPr id="26" name="Straight Arrow Connector 25">
            <a:extLst>
              <a:ext uri="{FF2B5EF4-FFF2-40B4-BE49-F238E27FC236}">
                <a16:creationId xmlns="" xmlns:a16="http://schemas.microsoft.com/office/drawing/2014/main" id="{CAA3B944-42C5-E0DD-45AF-A6C9A790D383}"/>
              </a:ext>
            </a:extLst>
          </p:cNvPr>
          <p:cNvCxnSpPr>
            <a:endCxn id="4" idx="2"/>
          </p:cNvCxnSpPr>
          <p:nvPr/>
        </p:nvCxnSpPr>
        <p:spPr>
          <a:xfrm flipV="1">
            <a:off x="3509032" y="1304048"/>
            <a:ext cx="1" cy="4054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F4BA0C45-075A-6DA9-C67F-7D01434F93B7}"/>
              </a:ext>
            </a:extLst>
          </p:cNvPr>
          <p:cNvSpPr txBox="1"/>
          <p:nvPr/>
        </p:nvSpPr>
        <p:spPr>
          <a:xfrm>
            <a:off x="3193777" y="1749293"/>
            <a:ext cx="728868" cy="369332"/>
          </a:xfrm>
          <a:prstGeom prst="rect">
            <a:avLst/>
          </a:prstGeom>
          <a:noFill/>
        </p:spPr>
        <p:txBody>
          <a:bodyPr wrap="square" rtlCol="0">
            <a:spAutoFit/>
          </a:bodyPr>
          <a:lstStyle/>
          <a:p>
            <a:r>
              <a:rPr lang="en-US" dirty="0"/>
              <a:t>Pivot</a:t>
            </a:r>
          </a:p>
        </p:txBody>
      </p:sp>
      <p:sp>
        <p:nvSpPr>
          <p:cNvPr id="28" name="Oval 27">
            <a:extLst>
              <a:ext uri="{FF2B5EF4-FFF2-40B4-BE49-F238E27FC236}">
                <a16:creationId xmlns="" xmlns:a16="http://schemas.microsoft.com/office/drawing/2014/main" id="{7E4FB3A4-FFFB-5B8D-2EAC-987D1003415F}"/>
              </a:ext>
            </a:extLst>
          </p:cNvPr>
          <p:cNvSpPr/>
          <p:nvPr/>
        </p:nvSpPr>
        <p:spPr>
          <a:xfrm>
            <a:off x="2984619" y="2319129"/>
            <a:ext cx="3230649" cy="927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9F817BEC-C26D-E334-B645-2CBA7E4BC668}"/>
              </a:ext>
            </a:extLst>
          </p:cNvPr>
          <p:cNvSpPr txBox="1"/>
          <p:nvPr/>
        </p:nvSpPr>
        <p:spPr>
          <a:xfrm>
            <a:off x="3666062" y="2641001"/>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a:t>
            </a:r>
          </a:p>
        </p:txBody>
      </p:sp>
      <p:sp>
        <p:nvSpPr>
          <p:cNvPr id="32" name="TextBox 31">
            <a:extLst>
              <a:ext uri="{FF2B5EF4-FFF2-40B4-BE49-F238E27FC236}">
                <a16:creationId xmlns="" xmlns:a16="http://schemas.microsoft.com/office/drawing/2014/main" id="{1B9B40F7-BEE0-E919-24F2-4B88CE9A0D6F}"/>
              </a:ext>
            </a:extLst>
          </p:cNvPr>
          <p:cNvSpPr txBox="1"/>
          <p:nvPr/>
        </p:nvSpPr>
        <p:spPr>
          <a:xfrm>
            <a:off x="4361578" y="2351398"/>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8</a:t>
            </a:r>
          </a:p>
        </p:txBody>
      </p:sp>
      <p:sp>
        <p:nvSpPr>
          <p:cNvPr id="34" name="TextBox 33">
            <a:extLst>
              <a:ext uri="{FF2B5EF4-FFF2-40B4-BE49-F238E27FC236}">
                <a16:creationId xmlns="" xmlns:a16="http://schemas.microsoft.com/office/drawing/2014/main" id="{24C97107-615B-AAD0-434D-F608471BECD9}"/>
              </a:ext>
            </a:extLst>
          </p:cNvPr>
          <p:cNvSpPr txBox="1"/>
          <p:nvPr/>
        </p:nvSpPr>
        <p:spPr>
          <a:xfrm>
            <a:off x="5398027" y="2396917"/>
            <a:ext cx="457176"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a:t>
            </a:r>
          </a:p>
        </p:txBody>
      </p:sp>
      <p:sp>
        <p:nvSpPr>
          <p:cNvPr id="36" name="TextBox 35">
            <a:extLst>
              <a:ext uri="{FF2B5EF4-FFF2-40B4-BE49-F238E27FC236}">
                <a16:creationId xmlns="" xmlns:a16="http://schemas.microsoft.com/office/drawing/2014/main" id="{7B439434-ADC3-4952-13E3-C957D5EE6D4D}"/>
              </a:ext>
            </a:extLst>
          </p:cNvPr>
          <p:cNvSpPr txBox="1"/>
          <p:nvPr/>
        </p:nvSpPr>
        <p:spPr>
          <a:xfrm>
            <a:off x="4683379" y="2782955"/>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a:t>
            </a:r>
          </a:p>
        </p:txBody>
      </p:sp>
      <p:sp>
        <p:nvSpPr>
          <p:cNvPr id="38" name="TextBox 37">
            <a:extLst>
              <a:ext uri="{FF2B5EF4-FFF2-40B4-BE49-F238E27FC236}">
                <a16:creationId xmlns="" xmlns:a16="http://schemas.microsoft.com/office/drawing/2014/main" id="{0C53FDF7-A577-D43B-AED4-4B3881A26F09}"/>
              </a:ext>
            </a:extLst>
          </p:cNvPr>
          <p:cNvSpPr txBox="1"/>
          <p:nvPr/>
        </p:nvSpPr>
        <p:spPr>
          <a:xfrm>
            <a:off x="6353498" y="2526488"/>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10</a:t>
            </a:r>
          </a:p>
        </p:txBody>
      </p:sp>
      <p:sp>
        <p:nvSpPr>
          <p:cNvPr id="40" name="Oval 39">
            <a:extLst>
              <a:ext uri="{FF2B5EF4-FFF2-40B4-BE49-F238E27FC236}">
                <a16:creationId xmlns="" xmlns:a16="http://schemas.microsoft.com/office/drawing/2014/main" id="{56FFEE06-0456-6D35-8F5A-4DF838DBDFBC}"/>
              </a:ext>
            </a:extLst>
          </p:cNvPr>
          <p:cNvSpPr/>
          <p:nvPr/>
        </p:nvSpPr>
        <p:spPr>
          <a:xfrm>
            <a:off x="7213010" y="2223344"/>
            <a:ext cx="3230649" cy="927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 xmlns:a16="http://schemas.microsoft.com/office/drawing/2014/main" id="{15D358C6-AFD0-C71F-C984-4B733AE6A179}"/>
              </a:ext>
            </a:extLst>
          </p:cNvPr>
          <p:cNvSpPr txBox="1"/>
          <p:nvPr/>
        </p:nvSpPr>
        <p:spPr>
          <a:xfrm>
            <a:off x="7932295" y="2351397"/>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21</a:t>
            </a:r>
          </a:p>
        </p:txBody>
      </p:sp>
      <p:sp>
        <p:nvSpPr>
          <p:cNvPr id="44" name="TextBox 43">
            <a:extLst>
              <a:ext uri="{FF2B5EF4-FFF2-40B4-BE49-F238E27FC236}">
                <a16:creationId xmlns="" xmlns:a16="http://schemas.microsoft.com/office/drawing/2014/main" id="{4FBEF1E8-4D09-B42C-0E0A-F9785A9C7C88}"/>
              </a:ext>
            </a:extLst>
          </p:cNvPr>
          <p:cNvSpPr txBox="1"/>
          <p:nvPr/>
        </p:nvSpPr>
        <p:spPr>
          <a:xfrm>
            <a:off x="8456798" y="268933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12</a:t>
            </a:r>
          </a:p>
        </p:txBody>
      </p:sp>
      <p:sp>
        <p:nvSpPr>
          <p:cNvPr id="46" name="TextBox 45">
            <a:extLst>
              <a:ext uri="{FF2B5EF4-FFF2-40B4-BE49-F238E27FC236}">
                <a16:creationId xmlns="" xmlns:a16="http://schemas.microsoft.com/office/drawing/2014/main" id="{0DF17D8A-4F8D-0C0D-C214-5A290657D977}"/>
              </a:ext>
            </a:extLst>
          </p:cNvPr>
          <p:cNvSpPr txBox="1"/>
          <p:nvPr/>
        </p:nvSpPr>
        <p:spPr>
          <a:xfrm>
            <a:off x="9478812" y="2589444"/>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24</a:t>
            </a:r>
          </a:p>
        </p:txBody>
      </p:sp>
      <p:sp>
        <p:nvSpPr>
          <p:cNvPr id="48" name="TextBox 47">
            <a:extLst>
              <a:ext uri="{FF2B5EF4-FFF2-40B4-BE49-F238E27FC236}">
                <a16:creationId xmlns="" xmlns:a16="http://schemas.microsoft.com/office/drawing/2014/main" id="{85B281FA-843A-48AC-A932-FA89AD2D353D}"/>
              </a:ext>
            </a:extLst>
          </p:cNvPr>
          <p:cNvSpPr txBox="1"/>
          <p:nvPr/>
        </p:nvSpPr>
        <p:spPr>
          <a:xfrm>
            <a:off x="8981301" y="2290978"/>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17</a:t>
            </a:r>
          </a:p>
        </p:txBody>
      </p:sp>
      <p:sp>
        <p:nvSpPr>
          <p:cNvPr id="50" name="Oval 49">
            <a:extLst>
              <a:ext uri="{FF2B5EF4-FFF2-40B4-BE49-F238E27FC236}">
                <a16:creationId xmlns="" xmlns:a16="http://schemas.microsoft.com/office/drawing/2014/main" id="{8A3AF1B2-4DDE-715B-3FF4-BBAC2DB825FF}"/>
              </a:ext>
            </a:extLst>
          </p:cNvPr>
          <p:cNvSpPr/>
          <p:nvPr/>
        </p:nvSpPr>
        <p:spPr>
          <a:xfrm>
            <a:off x="2742208" y="3879589"/>
            <a:ext cx="1121646" cy="53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 xmlns:a16="http://schemas.microsoft.com/office/drawing/2014/main" id="{76DF92AC-6CF9-C463-0AC5-5BCD7A7C161A}"/>
              </a:ext>
            </a:extLst>
          </p:cNvPr>
          <p:cNvSpPr txBox="1"/>
          <p:nvPr/>
        </p:nvSpPr>
        <p:spPr>
          <a:xfrm>
            <a:off x="4009913" y="5358850"/>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a:t>
            </a:r>
          </a:p>
        </p:txBody>
      </p:sp>
      <p:sp>
        <p:nvSpPr>
          <p:cNvPr id="54" name="TextBox 53">
            <a:extLst>
              <a:ext uri="{FF2B5EF4-FFF2-40B4-BE49-F238E27FC236}">
                <a16:creationId xmlns="" xmlns:a16="http://schemas.microsoft.com/office/drawing/2014/main" id="{A81B12DD-5241-8DF6-A619-D65F8A41BC4C}"/>
              </a:ext>
            </a:extLst>
          </p:cNvPr>
          <p:cNvSpPr txBox="1"/>
          <p:nvPr/>
        </p:nvSpPr>
        <p:spPr>
          <a:xfrm>
            <a:off x="3074443" y="5358853"/>
            <a:ext cx="457176"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a:t>
            </a:r>
          </a:p>
        </p:txBody>
      </p:sp>
      <p:sp>
        <p:nvSpPr>
          <p:cNvPr id="56" name="Oval 55">
            <a:extLst>
              <a:ext uri="{FF2B5EF4-FFF2-40B4-BE49-F238E27FC236}">
                <a16:creationId xmlns="" xmlns:a16="http://schemas.microsoft.com/office/drawing/2014/main" id="{C1D26F59-481B-20F6-44A9-E40AFF7C9FAE}"/>
              </a:ext>
            </a:extLst>
          </p:cNvPr>
          <p:cNvSpPr/>
          <p:nvPr/>
        </p:nvSpPr>
        <p:spPr>
          <a:xfrm>
            <a:off x="4462588" y="3852792"/>
            <a:ext cx="1670802" cy="6526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 xmlns:a16="http://schemas.microsoft.com/office/drawing/2014/main" id="{E7E9D8E9-963F-EDA7-1D53-A6D81DF1732D}"/>
              </a:ext>
            </a:extLst>
          </p:cNvPr>
          <p:cNvSpPr txBox="1"/>
          <p:nvPr/>
        </p:nvSpPr>
        <p:spPr>
          <a:xfrm>
            <a:off x="4673002" y="3948287"/>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8</a:t>
            </a:r>
          </a:p>
        </p:txBody>
      </p:sp>
      <p:sp>
        <p:nvSpPr>
          <p:cNvPr id="60" name="TextBox 59">
            <a:extLst>
              <a:ext uri="{FF2B5EF4-FFF2-40B4-BE49-F238E27FC236}">
                <a16:creationId xmlns="" xmlns:a16="http://schemas.microsoft.com/office/drawing/2014/main" id="{91F9A9A5-389D-2412-3818-DA4360181088}"/>
              </a:ext>
            </a:extLst>
          </p:cNvPr>
          <p:cNvSpPr txBox="1"/>
          <p:nvPr/>
        </p:nvSpPr>
        <p:spPr>
          <a:xfrm>
            <a:off x="5297989" y="3961538"/>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a:t>
            </a:r>
          </a:p>
        </p:txBody>
      </p:sp>
      <p:sp>
        <p:nvSpPr>
          <p:cNvPr id="62" name="TextBox 61">
            <a:extLst>
              <a:ext uri="{FF2B5EF4-FFF2-40B4-BE49-F238E27FC236}">
                <a16:creationId xmlns="" xmlns:a16="http://schemas.microsoft.com/office/drawing/2014/main" id="{5C5BAEA1-EFAE-15CA-F3DD-590D4B9B0D9B}"/>
              </a:ext>
            </a:extLst>
          </p:cNvPr>
          <p:cNvSpPr txBox="1"/>
          <p:nvPr/>
        </p:nvSpPr>
        <p:spPr>
          <a:xfrm>
            <a:off x="6343804" y="3887863"/>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10</a:t>
            </a:r>
          </a:p>
        </p:txBody>
      </p:sp>
      <p:sp>
        <p:nvSpPr>
          <p:cNvPr id="66" name="Oval 65">
            <a:extLst>
              <a:ext uri="{FF2B5EF4-FFF2-40B4-BE49-F238E27FC236}">
                <a16:creationId xmlns="" xmlns:a16="http://schemas.microsoft.com/office/drawing/2014/main" id="{D2EA0701-8E4F-F46D-3E30-810DAEC5E530}"/>
              </a:ext>
            </a:extLst>
          </p:cNvPr>
          <p:cNvSpPr/>
          <p:nvPr/>
        </p:nvSpPr>
        <p:spPr>
          <a:xfrm>
            <a:off x="7310499" y="3770549"/>
            <a:ext cx="1670802" cy="6526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 xmlns:a16="http://schemas.microsoft.com/office/drawing/2014/main" id="{B4C1BEE9-E688-00F3-85FB-ABB93992B6CC}"/>
              </a:ext>
            </a:extLst>
          </p:cNvPr>
          <p:cNvSpPr txBox="1"/>
          <p:nvPr/>
        </p:nvSpPr>
        <p:spPr>
          <a:xfrm>
            <a:off x="9237965" y="3832916"/>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21</a:t>
            </a:r>
          </a:p>
        </p:txBody>
      </p:sp>
      <p:sp>
        <p:nvSpPr>
          <p:cNvPr id="70" name="TextBox 69">
            <a:extLst>
              <a:ext uri="{FF2B5EF4-FFF2-40B4-BE49-F238E27FC236}">
                <a16:creationId xmlns="" xmlns:a16="http://schemas.microsoft.com/office/drawing/2014/main" id="{50E05475-A87B-E14D-138A-DE6EB607701A}"/>
              </a:ext>
            </a:extLst>
          </p:cNvPr>
          <p:cNvSpPr txBox="1"/>
          <p:nvPr/>
        </p:nvSpPr>
        <p:spPr>
          <a:xfrm>
            <a:off x="7535773" y="3862150"/>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12</a:t>
            </a:r>
          </a:p>
        </p:txBody>
      </p:sp>
      <p:sp>
        <p:nvSpPr>
          <p:cNvPr id="72" name="TextBox 71">
            <a:extLst>
              <a:ext uri="{FF2B5EF4-FFF2-40B4-BE49-F238E27FC236}">
                <a16:creationId xmlns="" xmlns:a16="http://schemas.microsoft.com/office/drawing/2014/main" id="{6C903BCF-72F8-DF96-4491-860633769BB4}"/>
              </a:ext>
            </a:extLst>
          </p:cNvPr>
          <p:cNvSpPr txBox="1"/>
          <p:nvPr/>
        </p:nvSpPr>
        <p:spPr>
          <a:xfrm>
            <a:off x="8166292" y="3848107"/>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17</a:t>
            </a:r>
          </a:p>
        </p:txBody>
      </p:sp>
      <p:sp>
        <p:nvSpPr>
          <p:cNvPr id="74" name="TextBox 73">
            <a:extLst>
              <a:ext uri="{FF2B5EF4-FFF2-40B4-BE49-F238E27FC236}">
                <a16:creationId xmlns="" xmlns:a16="http://schemas.microsoft.com/office/drawing/2014/main" id="{DF0BB5C0-E1D7-BE61-85E5-263CB70564BE}"/>
              </a:ext>
            </a:extLst>
          </p:cNvPr>
          <p:cNvSpPr txBox="1"/>
          <p:nvPr/>
        </p:nvSpPr>
        <p:spPr>
          <a:xfrm>
            <a:off x="10240811" y="3881531"/>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24</a:t>
            </a:r>
          </a:p>
        </p:txBody>
      </p:sp>
      <p:sp>
        <p:nvSpPr>
          <p:cNvPr id="76" name="Oval 75">
            <a:extLst>
              <a:ext uri="{FF2B5EF4-FFF2-40B4-BE49-F238E27FC236}">
                <a16:creationId xmlns="" xmlns:a16="http://schemas.microsoft.com/office/drawing/2014/main" id="{66628F27-CE5E-8015-8930-858CC290C80F}"/>
              </a:ext>
            </a:extLst>
          </p:cNvPr>
          <p:cNvSpPr/>
          <p:nvPr/>
        </p:nvSpPr>
        <p:spPr>
          <a:xfrm>
            <a:off x="9928987" y="3812469"/>
            <a:ext cx="1121646" cy="53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 xmlns:a16="http://schemas.microsoft.com/office/drawing/2014/main" id="{8FE6D27A-6201-00CE-0FBA-0DB283413F9A}"/>
              </a:ext>
            </a:extLst>
          </p:cNvPr>
          <p:cNvSpPr txBox="1"/>
          <p:nvPr/>
        </p:nvSpPr>
        <p:spPr>
          <a:xfrm>
            <a:off x="4729414" y="5357698"/>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8</a:t>
            </a:r>
          </a:p>
        </p:txBody>
      </p:sp>
      <p:sp>
        <p:nvSpPr>
          <p:cNvPr id="80" name="TextBox 79">
            <a:extLst>
              <a:ext uri="{FF2B5EF4-FFF2-40B4-BE49-F238E27FC236}">
                <a16:creationId xmlns="" xmlns:a16="http://schemas.microsoft.com/office/drawing/2014/main" id="{85384099-5F47-A76C-3F7A-E52B0AFE5D69}"/>
              </a:ext>
            </a:extLst>
          </p:cNvPr>
          <p:cNvSpPr txBox="1"/>
          <p:nvPr/>
        </p:nvSpPr>
        <p:spPr>
          <a:xfrm>
            <a:off x="5490145" y="5346389"/>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a:t>
            </a:r>
          </a:p>
        </p:txBody>
      </p:sp>
      <p:sp>
        <p:nvSpPr>
          <p:cNvPr id="82" name="TextBox 81">
            <a:extLst>
              <a:ext uri="{FF2B5EF4-FFF2-40B4-BE49-F238E27FC236}">
                <a16:creationId xmlns="" xmlns:a16="http://schemas.microsoft.com/office/drawing/2014/main" id="{31A0F837-9EB7-5ACB-E669-FFB16AD8B07E}"/>
              </a:ext>
            </a:extLst>
          </p:cNvPr>
          <p:cNvSpPr txBox="1"/>
          <p:nvPr/>
        </p:nvSpPr>
        <p:spPr>
          <a:xfrm>
            <a:off x="3081071" y="3948286"/>
            <a:ext cx="457176"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a:t>
            </a:r>
          </a:p>
        </p:txBody>
      </p:sp>
      <p:sp>
        <p:nvSpPr>
          <p:cNvPr id="84" name="TextBox 83">
            <a:extLst>
              <a:ext uri="{FF2B5EF4-FFF2-40B4-BE49-F238E27FC236}">
                <a16:creationId xmlns="" xmlns:a16="http://schemas.microsoft.com/office/drawing/2014/main" id="{2BEDB086-160D-B6CE-8F83-1B9B9AD9089B}"/>
              </a:ext>
            </a:extLst>
          </p:cNvPr>
          <p:cNvSpPr txBox="1"/>
          <p:nvPr/>
        </p:nvSpPr>
        <p:spPr>
          <a:xfrm>
            <a:off x="6338055" y="5321846"/>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10</a:t>
            </a:r>
          </a:p>
        </p:txBody>
      </p:sp>
      <p:sp>
        <p:nvSpPr>
          <p:cNvPr id="86" name="TextBox 85">
            <a:extLst>
              <a:ext uri="{FF2B5EF4-FFF2-40B4-BE49-F238E27FC236}">
                <a16:creationId xmlns="" xmlns:a16="http://schemas.microsoft.com/office/drawing/2014/main" id="{82FC35F6-B4B7-66AA-4108-2854538E2F07}"/>
              </a:ext>
            </a:extLst>
          </p:cNvPr>
          <p:cNvSpPr txBox="1"/>
          <p:nvPr/>
        </p:nvSpPr>
        <p:spPr>
          <a:xfrm>
            <a:off x="7459207" y="5291727"/>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12</a:t>
            </a:r>
          </a:p>
        </p:txBody>
      </p:sp>
      <p:sp>
        <p:nvSpPr>
          <p:cNvPr id="88" name="TextBox 87">
            <a:extLst>
              <a:ext uri="{FF2B5EF4-FFF2-40B4-BE49-F238E27FC236}">
                <a16:creationId xmlns="" xmlns:a16="http://schemas.microsoft.com/office/drawing/2014/main" id="{7ED94A94-A661-81CA-56D9-D1B9B35FB909}"/>
              </a:ext>
            </a:extLst>
          </p:cNvPr>
          <p:cNvSpPr txBox="1"/>
          <p:nvPr/>
        </p:nvSpPr>
        <p:spPr>
          <a:xfrm>
            <a:off x="8320800" y="5291731"/>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17</a:t>
            </a:r>
          </a:p>
        </p:txBody>
      </p:sp>
      <p:sp>
        <p:nvSpPr>
          <p:cNvPr id="90" name="Oval 89">
            <a:extLst>
              <a:ext uri="{FF2B5EF4-FFF2-40B4-BE49-F238E27FC236}">
                <a16:creationId xmlns="" xmlns:a16="http://schemas.microsoft.com/office/drawing/2014/main" id="{FF30B924-64F1-D598-706B-65E51C8C06D9}"/>
              </a:ext>
            </a:extLst>
          </p:cNvPr>
          <p:cNvSpPr/>
          <p:nvPr/>
        </p:nvSpPr>
        <p:spPr>
          <a:xfrm>
            <a:off x="8076899" y="5262789"/>
            <a:ext cx="1121646" cy="53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6B86B7EE-FE52-310C-54F2-97D1F224B9F3}"/>
              </a:ext>
            </a:extLst>
          </p:cNvPr>
          <p:cNvSpPr txBox="1"/>
          <p:nvPr/>
        </p:nvSpPr>
        <p:spPr>
          <a:xfrm>
            <a:off x="9477217" y="5262789"/>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21</a:t>
            </a:r>
          </a:p>
        </p:txBody>
      </p:sp>
      <p:sp>
        <p:nvSpPr>
          <p:cNvPr id="94" name="TextBox 93">
            <a:extLst>
              <a:ext uri="{FF2B5EF4-FFF2-40B4-BE49-F238E27FC236}">
                <a16:creationId xmlns="" xmlns:a16="http://schemas.microsoft.com/office/drawing/2014/main" id="{78E5AF9E-5570-96E8-16E9-CC8A22D78E31}"/>
              </a:ext>
            </a:extLst>
          </p:cNvPr>
          <p:cNvSpPr txBox="1"/>
          <p:nvPr/>
        </p:nvSpPr>
        <p:spPr>
          <a:xfrm>
            <a:off x="10393722" y="531794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24</a:t>
            </a:r>
          </a:p>
        </p:txBody>
      </p:sp>
      <p:sp>
        <p:nvSpPr>
          <p:cNvPr id="96" name="Oval 95">
            <a:extLst>
              <a:ext uri="{FF2B5EF4-FFF2-40B4-BE49-F238E27FC236}">
                <a16:creationId xmlns="" xmlns:a16="http://schemas.microsoft.com/office/drawing/2014/main" id="{DD8F1043-2689-7285-B425-018FD2F1CD71}"/>
              </a:ext>
            </a:extLst>
          </p:cNvPr>
          <p:cNvSpPr/>
          <p:nvPr/>
        </p:nvSpPr>
        <p:spPr>
          <a:xfrm>
            <a:off x="5167947" y="5303902"/>
            <a:ext cx="1121646" cy="5303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96">
            <a:extLst>
              <a:ext uri="{FF2B5EF4-FFF2-40B4-BE49-F238E27FC236}">
                <a16:creationId xmlns="" xmlns:a16="http://schemas.microsoft.com/office/drawing/2014/main" id="{16C86E06-B05B-EF69-48CB-AF80E3F93B15}"/>
              </a:ext>
            </a:extLst>
          </p:cNvPr>
          <p:cNvCxnSpPr>
            <a:cxnSpLocks/>
          </p:cNvCxnSpPr>
          <p:nvPr/>
        </p:nvCxnSpPr>
        <p:spPr>
          <a:xfrm flipV="1">
            <a:off x="3509032" y="3051109"/>
            <a:ext cx="205406" cy="3066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 xmlns:a16="http://schemas.microsoft.com/office/drawing/2014/main" id="{F60B7D28-8450-CDF7-CB9F-DEB496F53581}"/>
              </a:ext>
            </a:extLst>
          </p:cNvPr>
          <p:cNvSpPr txBox="1"/>
          <p:nvPr/>
        </p:nvSpPr>
        <p:spPr>
          <a:xfrm>
            <a:off x="3094383" y="3304771"/>
            <a:ext cx="728868" cy="369332"/>
          </a:xfrm>
          <a:prstGeom prst="rect">
            <a:avLst/>
          </a:prstGeom>
          <a:noFill/>
        </p:spPr>
        <p:txBody>
          <a:bodyPr wrap="square" rtlCol="0">
            <a:spAutoFit/>
          </a:bodyPr>
          <a:lstStyle/>
          <a:p>
            <a:r>
              <a:rPr lang="en-US" dirty="0"/>
              <a:t>Pivot</a:t>
            </a:r>
          </a:p>
        </p:txBody>
      </p:sp>
      <p:cxnSp>
        <p:nvCxnSpPr>
          <p:cNvPr id="101" name="Straight Arrow Connector 100">
            <a:extLst>
              <a:ext uri="{FF2B5EF4-FFF2-40B4-BE49-F238E27FC236}">
                <a16:creationId xmlns="" xmlns:a16="http://schemas.microsoft.com/office/drawing/2014/main" id="{02F7BD4E-D626-98C8-D3AF-0E21A8ED2789}"/>
              </a:ext>
            </a:extLst>
          </p:cNvPr>
          <p:cNvCxnSpPr>
            <a:cxnSpLocks/>
            <a:endCxn id="58" idx="2"/>
          </p:cNvCxnSpPr>
          <p:nvPr/>
        </p:nvCxnSpPr>
        <p:spPr>
          <a:xfrm flipV="1">
            <a:off x="4646166" y="4409952"/>
            <a:ext cx="204128" cy="321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 xmlns:a16="http://schemas.microsoft.com/office/drawing/2014/main" id="{E748E323-D573-2764-FB0B-26AC3617C324}"/>
              </a:ext>
            </a:extLst>
          </p:cNvPr>
          <p:cNvSpPr txBox="1"/>
          <p:nvPr/>
        </p:nvSpPr>
        <p:spPr>
          <a:xfrm>
            <a:off x="4412243" y="4781205"/>
            <a:ext cx="728868" cy="369332"/>
          </a:xfrm>
          <a:prstGeom prst="rect">
            <a:avLst/>
          </a:prstGeom>
          <a:noFill/>
        </p:spPr>
        <p:txBody>
          <a:bodyPr wrap="square" rtlCol="0">
            <a:spAutoFit/>
          </a:bodyPr>
          <a:lstStyle/>
          <a:p>
            <a:r>
              <a:rPr lang="en-US" dirty="0"/>
              <a:t>Pivot</a:t>
            </a:r>
          </a:p>
        </p:txBody>
      </p:sp>
      <p:sp>
        <p:nvSpPr>
          <p:cNvPr id="105" name="TextBox 104">
            <a:extLst>
              <a:ext uri="{FF2B5EF4-FFF2-40B4-BE49-F238E27FC236}">
                <a16:creationId xmlns="" xmlns:a16="http://schemas.microsoft.com/office/drawing/2014/main" id="{0A22EF66-E5BE-67AC-98D9-D608FF53DA0B}"/>
              </a:ext>
            </a:extLst>
          </p:cNvPr>
          <p:cNvSpPr txBox="1"/>
          <p:nvPr/>
        </p:nvSpPr>
        <p:spPr>
          <a:xfrm>
            <a:off x="3991840" y="3945266"/>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a:t>
            </a:r>
          </a:p>
        </p:txBody>
      </p:sp>
      <p:cxnSp>
        <p:nvCxnSpPr>
          <p:cNvPr id="108" name="Straight Arrow Connector 107">
            <a:extLst>
              <a:ext uri="{FF2B5EF4-FFF2-40B4-BE49-F238E27FC236}">
                <a16:creationId xmlns="" xmlns:a16="http://schemas.microsoft.com/office/drawing/2014/main" id="{5A3A879C-75AF-A07D-546E-C2D249F52D79}"/>
              </a:ext>
            </a:extLst>
          </p:cNvPr>
          <p:cNvCxnSpPr>
            <a:cxnSpLocks/>
          </p:cNvCxnSpPr>
          <p:nvPr/>
        </p:nvCxnSpPr>
        <p:spPr>
          <a:xfrm flipV="1">
            <a:off x="7820065" y="2799816"/>
            <a:ext cx="204128" cy="321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 xmlns:a16="http://schemas.microsoft.com/office/drawing/2014/main" id="{0BE3E6F8-A44F-FCEE-9E19-63A74379819F}"/>
              </a:ext>
            </a:extLst>
          </p:cNvPr>
          <p:cNvSpPr txBox="1"/>
          <p:nvPr/>
        </p:nvSpPr>
        <p:spPr>
          <a:xfrm>
            <a:off x="7586142" y="3171069"/>
            <a:ext cx="728868" cy="369332"/>
          </a:xfrm>
          <a:prstGeom prst="rect">
            <a:avLst/>
          </a:prstGeom>
          <a:noFill/>
        </p:spPr>
        <p:txBody>
          <a:bodyPr wrap="square" rtlCol="0">
            <a:spAutoFit/>
          </a:bodyPr>
          <a:lstStyle/>
          <a:p>
            <a:r>
              <a:rPr lang="en-US" dirty="0"/>
              <a:t>Pivot</a:t>
            </a:r>
          </a:p>
        </p:txBody>
      </p:sp>
      <p:cxnSp>
        <p:nvCxnSpPr>
          <p:cNvPr id="110" name="Straight Arrow Connector 109">
            <a:extLst>
              <a:ext uri="{FF2B5EF4-FFF2-40B4-BE49-F238E27FC236}">
                <a16:creationId xmlns="" xmlns:a16="http://schemas.microsoft.com/office/drawing/2014/main" id="{3D44A3D6-4F5A-CD1B-A6D8-7F2244F92ECC}"/>
              </a:ext>
            </a:extLst>
          </p:cNvPr>
          <p:cNvCxnSpPr>
            <a:cxnSpLocks/>
          </p:cNvCxnSpPr>
          <p:nvPr/>
        </p:nvCxnSpPr>
        <p:spPr>
          <a:xfrm flipV="1">
            <a:off x="7522061" y="4282098"/>
            <a:ext cx="204128" cy="321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 xmlns:a16="http://schemas.microsoft.com/office/drawing/2014/main" id="{D0C10AE6-DAC3-D356-FFCA-48AD0C437234}"/>
              </a:ext>
            </a:extLst>
          </p:cNvPr>
          <p:cNvSpPr txBox="1"/>
          <p:nvPr/>
        </p:nvSpPr>
        <p:spPr>
          <a:xfrm>
            <a:off x="7288138" y="4653351"/>
            <a:ext cx="728868" cy="369332"/>
          </a:xfrm>
          <a:prstGeom prst="rect">
            <a:avLst/>
          </a:prstGeom>
          <a:noFill/>
        </p:spPr>
        <p:txBody>
          <a:bodyPr wrap="square" rtlCol="0">
            <a:spAutoFit/>
          </a:bodyPr>
          <a:lstStyle/>
          <a:p>
            <a:r>
              <a:rPr lang="en-US" dirty="0"/>
              <a:t>Pivot</a:t>
            </a:r>
          </a:p>
        </p:txBody>
      </p:sp>
      <p:sp>
        <p:nvSpPr>
          <p:cNvPr id="116" name="TextBox 115">
            <a:extLst>
              <a:ext uri="{FF2B5EF4-FFF2-40B4-BE49-F238E27FC236}">
                <a16:creationId xmlns="" xmlns:a16="http://schemas.microsoft.com/office/drawing/2014/main" id="{682DE223-253A-71DD-4602-06469D08AFFD}"/>
              </a:ext>
            </a:extLst>
          </p:cNvPr>
          <p:cNvSpPr txBox="1"/>
          <p:nvPr/>
        </p:nvSpPr>
        <p:spPr>
          <a:xfrm>
            <a:off x="3120887" y="6110129"/>
            <a:ext cx="457176"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a:t>
            </a:r>
          </a:p>
        </p:txBody>
      </p:sp>
      <p:sp>
        <p:nvSpPr>
          <p:cNvPr id="118" name="TextBox 117">
            <a:extLst>
              <a:ext uri="{FF2B5EF4-FFF2-40B4-BE49-F238E27FC236}">
                <a16:creationId xmlns="" xmlns:a16="http://schemas.microsoft.com/office/drawing/2014/main" id="{F796C234-3813-FB33-4C19-0E9A91DE8822}"/>
              </a:ext>
            </a:extLst>
          </p:cNvPr>
          <p:cNvSpPr txBox="1"/>
          <p:nvPr/>
        </p:nvSpPr>
        <p:spPr>
          <a:xfrm>
            <a:off x="4002157" y="6096877"/>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a:t>
            </a:r>
          </a:p>
        </p:txBody>
      </p:sp>
      <p:sp>
        <p:nvSpPr>
          <p:cNvPr id="120" name="TextBox 119">
            <a:extLst>
              <a:ext uri="{FF2B5EF4-FFF2-40B4-BE49-F238E27FC236}">
                <a16:creationId xmlns="" xmlns:a16="http://schemas.microsoft.com/office/drawing/2014/main" id="{B1A540DE-FAC1-16BF-00DA-85707330A1EC}"/>
              </a:ext>
            </a:extLst>
          </p:cNvPr>
          <p:cNvSpPr txBox="1"/>
          <p:nvPr/>
        </p:nvSpPr>
        <p:spPr>
          <a:xfrm>
            <a:off x="4711146" y="6115891"/>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8</a:t>
            </a:r>
          </a:p>
        </p:txBody>
      </p:sp>
      <p:sp>
        <p:nvSpPr>
          <p:cNvPr id="122" name="TextBox 121">
            <a:extLst>
              <a:ext uri="{FF2B5EF4-FFF2-40B4-BE49-F238E27FC236}">
                <a16:creationId xmlns="" xmlns:a16="http://schemas.microsoft.com/office/drawing/2014/main" id="{7F2D82DE-64F5-5A9E-2D12-A5872DE0F4B3}"/>
              </a:ext>
            </a:extLst>
          </p:cNvPr>
          <p:cNvSpPr txBox="1"/>
          <p:nvPr/>
        </p:nvSpPr>
        <p:spPr>
          <a:xfrm>
            <a:off x="5446641" y="6109266"/>
            <a:ext cx="354584"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a:t>
            </a:r>
          </a:p>
        </p:txBody>
      </p:sp>
      <p:sp>
        <p:nvSpPr>
          <p:cNvPr id="124" name="TextBox 123">
            <a:extLst>
              <a:ext uri="{FF2B5EF4-FFF2-40B4-BE49-F238E27FC236}">
                <a16:creationId xmlns="" xmlns:a16="http://schemas.microsoft.com/office/drawing/2014/main" id="{181C7555-96F7-B780-6B50-1E64EFE1E9CE}"/>
              </a:ext>
            </a:extLst>
          </p:cNvPr>
          <p:cNvSpPr txBox="1"/>
          <p:nvPr/>
        </p:nvSpPr>
        <p:spPr>
          <a:xfrm>
            <a:off x="6354415" y="6115890"/>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10</a:t>
            </a:r>
          </a:p>
        </p:txBody>
      </p:sp>
      <p:sp>
        <p:nvSpPr>
          <p:cNvPr id="126" name="TextBox 125">
            <a:extLst>
              <a:ext uri="{FF2B5EF4-FFF2-40B4-BE49-F238E27FC236}">
                <a16:creationId xmlns="" xmlns:a16="http://schemas.microsoft.com/office/drawing/2014/main" id="{8A01DA2A-12B9-C657-7B60-99601237142E}"/>
              </a:ext>
            </a:extLst>
          </p:cNvPr>
          <p:cNvSpPr txBox="1"/>
          <p:nvPr/>
        </p:nvSpPr>
        <p:spPr>
          <a:xfrm>
            <a:off x="7447716" y="6096015"/>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12</a:t>
            </a:r>
          </a:p>
        </p:txBody>
      </p:sp>
      <p:sp>
        <p:nvSpPr>
          <p:cNvPr id="128" name="TextBox 127">
            <a:extLst>
              <a:ext uri="{FF2B5EF4-FFF2-40B4-BE49-F238E27FC236}">
                <a16:creationId xmlns="" xmlns:a16="http://schemas.microsoft.com/office/drawing/2014/main" id="{F344D876-760C-A050-64E8-E08C33D8BFAB}"/>
              </a:ext>
            </a:extLst>
          </p:cNvPr>
          <p:cNvSpPr txBox="1"/>
          <p:nvPr/>
        </p:nvSpPr>
        <p:spPr>
          <a:xfrm>
            <a:off x="9465984" y="6082763"/>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21</a:t>
            </a:r>
          </a:p>
        </p:txBody>
      </p:sp>
      <p:sp>
        <p:nvSpPr>
          <p:cNvPr id="130" name="TextBox 129">
            <a:extLst>
              <a:ext uri="{FF2B5EF4-FFF2-40B4-BE49-F238E27FC236}">
                <a16:creationId xmlns="" xmlns:a16="http://schemas.microsoft.com/office/drawing/2014/main" id="{94EB11F5-2467-8897-2EE1-3200BA787F1E}"/>
              </a:ext>
            </a:extLst>
          </p:cNvPr>
          <p:cNvSpPr txBox="1"/>
          <p:nvPr/>
        </p:nvSpPr>
        <p:spPr>
          <a:xfrm>
            <a:off x="10450487" y="6096014"/>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24</a:t>
            </a:r>
          </a:p>
        </p:txBody>
      </p:sp>
      <p:sp>
        <p:nvSpPr>
          <p:cNvPr id="132" name="TextBox 131">
            <a:extLst>
              <a:ext uri="{FF2B5EF4-FFF2-40B4-BE49-F238E27FC236}">
                <a16:creationId xmlns="" xmlns:a16="http://schemas.microsoft.com/office/drawing/2014/main" id="{D2A1F5A7-3EC3-76E7-3642-ADA4BBE018FF}"/>
              </a:ext>
            </a:extLst>
          </p:cNvPr>
          <p:cNvSpPr txBox="1"/>
          <p:nvPr/>
        </p:nvSpPr>
        <p:spPr>
          <a:xfrm>
            <a:off x="8388722" y="6096015"/>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17</a:t>
            </a:r>
          </a:p>
        </p:txBody>
      </p:sp>
      <p:sp>
        <p:nvSpPr>
          <p:cNvPr id="133" name="TextBox 132">
            <a:extLst>
              <a:ext uri="{FF2B5EF4-FFF2-40B4-BE49-F238E27FC236}">
                <a16:creationId xmlns="" xmlns:a16="http://schemas.microsoft.com/office/drawing/2014/main" id="{22563069-4278-1330-3BC3-1DB92C2182CC}"/>
              </a:ext>
            </a:extLst>
          </p:cNvPr>
          <p:cNvSpPr txBox="1"/>
          <p:nvPr/>
        </p:nvSpPr>
        <p:spPr>
          <a:xfrm>
            <a:off x="4491208" y="1920415"/>
            <a:ext cx="441146" cy="400110"/>
          </a:xfrm>
          <a:prstGeom prst="rect">
            <a:avLst/>
          </a:prstGeom>
          <a:noFill/>
        </p:spPr>
        <p:txBody>
          <a:bodyPr wrap="none" rtlCol="0">
            <a:spAutoFit/>
          </a:bodyPr>
          <a:lstStyle/>
          <a:p>
            <a:r>
              <a:rPr lang="en-US" sz="2000" b="1" dirty="0"/>
              <a:t>&lt;=</a:t>
            </a:r>
          </a:p>
        </p:txBody>
      </p:sp>
      <p:sp>
        <p:nvSpPr>
          <p:cNvPr id="135" name="TextBox 134">
            <a:extLst>
              <a:ext uri="{FF2B5EF4-FFF2-40B4-BE49-F238E27FC236}">
                <a16:creationId xmlns="" xmlns:a16="http://schemas.microsoft.com/office/drawing/2014/main" id="{C66D7287-E870-426E-BD77-04DB4357F2D9}"/>
              </a:ext>
            </a:extLst>
          </p:cNvPr>
          <p:cNvSpPr txBox="1"/>
          <p:nvPr/>
        </p:nvSpPr>
        <p:spPr>
          <a:xfrm>
            <a:off x="8700525" y="1775797"/>
            <a:ext cx="441146" cy="461665"/>
          </a:xfrm>
          <a:prstGeom prst="rect">
            <a:avLst/>
          </a:prstGeom>
          <a:noFill/>
        </p:spPr>
        <p:txBody>
          <a:bodyPr wrap="square" rtlCol="0">
            <a:spAutoFit/>
          </a:bodyPr>
          <a:lstStyle/>
          <a:p>
            <a:r>
              <a:rPr lang="en-US" sz="2400" b="1" dirty="0"/>
              <a:t>&gt;</a:t>
            </a:r>
          </a:p>
        </p:txBody>
      </p:sp>
    </p:spTree>
    <p:extLst>
      <p:ext uri="{BB962C8B-B14F-4D97-AF65-F5344CB8AC3E}">
        <p14:creationId xmlns="" xmlns:p14="http://schemas.microsoft.com/office/powerpoint/2010/main" val="251839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9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0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1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9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9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1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18"/>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2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2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26"/>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3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0" grpId="0"/>
      <p:bldP spid="32" grpId="0"/>
      <p:bldP spid="34" grpId="0"/>
      <p:bldP spid="36" grpId="0"/>
      <p:bldP spid="38" grpId="0"/>
      <p:bldP spid="40" grpId="0" animBg="1"/>
      <p:bldP spid="42" grpId="0"/>
      <p:bldP spid="44" grpId="0"/>
      <p:bldP spid="46" grpId="0"/>
      <p:bldP spid="48" grpId="0"/>
      <p:bldP spid="50" grpId="0" animBg="1"/>
      <p:bldP spid="52" grpId="0"/>
      <p:bldP spid="54" grpId="0"/>
      <p:bldP spid="56" grpId="0" animBg="1"/>
      <p:bldP spid="58" grpId="0"/>
      <p:bldP spid="60" grpId="0"/>
      <p:bldP spid="62" grpId="0"/>
      <p:bldP spid="66" grpId="0" animBg="1"/>
      <p:bldP spid="68" grpId="0"/>
      <p:bldP spid="70" grpId="0"/>
      <p:bldP spid="72" grpId="0"/>
      <p:bldP spid="74" grpId="0"/>
      <p:bldP spid="76" grpId="0" animBg="1"/>
      <p:bldP spid="78" grpId="0"/>
      <p:bldP spid="80" grpId="0"/>
      <p:bldP spid="82" grpId="0"/>
      <p:bldP spid="84" grpId="0"/>
      <p:bldP spid="86" grpId="0"/>
      <p:bldP spid="88" grpId="0"/>
      <p:bldP spid="90" grpId="0" animBg="1"/>
      <p:bldP spid="92" grpId="0"/>
      <p:bldP spid="94" grpId="0"/>
      <p:bldP spid="96" grpId="0" animBg="1"/>
      <p:bldP spid="98" grpId="0"/>
      <p:bldP spid="103" grpId="0"/>
      <p:bldP spid="105" grpId="0"/>
      <p:bldP spid="109" grpId="0"/>
      <p:bldP spid="111" grpId="0"/>
      <p:bldP spid="116" grpId="0"/>
      <p:bldP spid="118" grpId="0"/>
      <p:bldP spid="120" grpId="0"/>
      <p:bldP spid="122" grpId="0"/>
      <p:bldP spid="124" grpId="0"/>
      <p:bldP spid="126" grpId="0"/>
      <p:bldP spid="128" grpId="0"/>
      <p:bldP spid="130" grpId="0"/>
      <p:bldP spid="132" grpId="0"/>
      <p:bldP spid="133" grpId="0"/>
      <p:bldP spid="13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99350B9E-5A6D-FB44-BF2F-CF445C00C7AD}"/>
              </a:ext>
            </a:extLst>
          </p:cNvPr>
          <p:cNvGraphicFramePr>
            <a:graphicFrameLocks noGrp="1"/>
          </p:cNvGraphicFramePr>
          <p:nvPr>
            <p:extLst>
              <p:ext uri="{D42A27DB-BD31-4B8C-83A1-F6EECF244321}">
                <p14:modId xmlns="" xmlns:p14="http://schemas.microsoft.com/office/powerpoint/2010/main" val="654677258"/>
              </p:ext>
            </p:extLst>
          </p:nvPr>
        </p:nvGraphicFramePr>
        <p:xfrm>
          <a:off x="1024835" y="666659"/>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 xmlns:a16="http://schemas.microsoft.com/office/drawing/2014/main" val="3174626295"/>
                    </a:ext>
                  </a:extLst>
                </a:gridCol>
                <a:gridCol w="812800">
                  <a:extLst>
                    <a:ext uri="{9D8B030D-6E8A-4147-A177-3AD203B41FA5}">
                      <a16:colId xmlns="" xmlns:a16="http://schemas.microsoft.com/office/drawing/2014/main" val="1426626474"/>
                    </a:ext>
                  </a:extLst>
                </a:gridCol>
                <a:gridCol w="812800">
                  <a:extLst>
                    <a:ext uri="{9D8B030D-6E8A-4147-A177-3AD203B41FA5}">
                      <a16:colId xmlns="" xmlns:a16="http://schemas.microsoft.com/office/drawing/2014/main" val="537624498"/>
                    </a:ext>
                  </a:extLst>
                </a:gridCol>
                <a:gridCol w="812800">
                  <a:extLst>
                    <a:ext uri="{9D8B030D-6E8A-4147-A177-3AD203B41FA5}">
                      <a16:colId xmlns="" xmlns:a16="http://schemas.microsoft.com/office/drawing/2014/main" val="414903179"/>
                    </a:ext>
                  </a:extLst>
                </a:gridCol>
                <a:gridCol w="812800">
                  <a:extLst>
                    <a:ext uri="{9D8B030D-6E8A-4147-A177-3AD203B41FA5}">
                      <a16:colId xmlns="" xmlns:a16="http://schemas.microsoft.com/office/drawing/2014/main" val="1619665514"/>
                    </a:ext>
                  </a:extLst>
                </a:gridCol>
                <a:gridCol w="812800">
                  <a:extLst>
                    <a:ext uri="{9D8B030D-6E8A-4147-A177-3AD203B41FA5}">
                      <a16:colId xmlns="" xmlns:a16="http://schemas.microsoft.com/office/drawing/2014/main" val="181508439"/>
                    </a:ext>
                  </a:extLst>
                </a:gridCol>
                <a:gridCol w="812800">
                  <a:extLst>
                    <a:ext uri="{9D8B030D-6E8A-4147-A177-3AD203B41FA5}">
                      <a16:colId xmlns="" xmlns:a16="http://schemas.microsoft.com/office/drawing/2014/main" val="2358866810"/>
                    </a:ext>
                  </a:extLst>
                </a:gridCol>
                <a:gridCol w="812800">
                  <a:extLst>
                    <a:ext uri="{9D8B030D-6E8A-4147-A177-3AD203B41FA5}">
                      <a16:colId xmlns="" xmlns:a16="http://schemas.microsoft.com/office/drawing/2014/main" val="1651107138"/>
                    </a:ext>
                  </a:extLst>
                </a:gridCol>
                <a:gridCol w="812800">
                  <a:extLst>
                    <a:ext uri="{9D8B030D-6E8A-4147-A177-3AD203B41FA5}">
                      <a16:colId xmlns="" xmlns:a16="http://schemas.microsoft.com/office/drawing/2014/main" val="2375372544"/>
                    </a:ext>
                  </a:extLst>
                </a:gridCol>
                <a:gridCol w="812800">
                  <a:extLst>
                    <a:ext uri="{9D8B030D-6E8A-4147-A177-3AD203B41FA5}">
                      <a16:colId xmlns="" xmlns:a16="http://schemas.microsoft.com/office/drawing/2014/main" val="2224862200"/>
                    </a:ext>
                  </a:extLst>
                </a:gridCol>
              </a:tblGrid>
              <a:tr h="370840">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sp>
        <p:nvSpPr>
          <p:cNvPr id="5" name="Arrow: Up 4">
            <a:extLst>
              <a:ext uri="{FF2B5EF4-FFF2-40B4-BE49-F238E27FC236}">
                <a16:creationId xmlns="" xmlns:a16="http://schemas.microsoft.com/office/drawing/2014/main" id="{210312B8-B49A-345B-9583-0AF3B7AF2A93}"/>
              </a:ext>
            </a:extLst>
          </p:cNvPr>
          <p:cNvSpPr/>
          <p:nvPr/>
        </p:nvSpPr>
        <p:spPr>
          <a:xfrm>
            <a:off x="1338470" y="1099933"/>
            <a:ext cx="92766" cy="2385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4">
            <a:extLst>
              <a:ext uri="{FF2B5EF4-FFF2-40B4-BE49-F238E27FC236}">
                <a16:creationId xmlns="" xmlns:a16="http://schemas.microsoft.com/office/drawing/2014/main" id="{EE9AA63B-9EB5-990E-FD0C-E756CEADDAF5}"/>
              </a:ext>
            </a:extLst>
          </p:cNvPr>
          <p:cNvGraphicFramePr>
            <a:graphicFrameLocks noGrp="1"/>
          </p:cNvGraphicFramePr>
          <p:nvPr>
            <p:extLst>
              <p:ext uri="{D42A27DB-BD31-4B8C-83A1-F6EECF244321}">
                <p14:modId xmlns="" xmlns:p14="http://schemas.microsoft.com/office/powerpoint/2010/main" val="2347287399"/>
              </p:ext>
            </p:extLst>
          </p:nvPr>
        </p:nvGraphicFramePr>
        <p:xfrm>
          <a:off x="1024835" y="2543308"/>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 xmlns:a16="http://schemas.microsoft.com/office/drawing/2014/main" val="3174626295"/>
                    </a:ext>
                  </a:extLst>
                </a:gridCol>
                <a:gridCol w="812800">
                  <a:extLst>
                    <a:ext uri="{9D8B030D-6E8A-4147-A177-3AD203B41FA5}">
                      <a16:colId xmlns="" xmlns:a16="http://schemas.microsoft.com/office/drawing/2014/main" val="1426626474"/>
                    </a:ext>
                  </a:extLst>
                </a:gridCol>
                <a:gridCol w="812800">
                  <a:extLst>
                    <a:ext uri="{9D8B030D-6E8A-4147-A177-3AD203B41FA5}">
                      <a16:colId xmlns="" xmlns:a16="http://schemas.microsoft.com/office/drawing/2014/main" val="537624498"/>
                    </a:ext>
                  </a:extLst>
                </a:gridCol>
                <a:gridCol w="812800">
                  <a:extLst>
                    <a:ext uri="{9D8B030D-6E8A-4147-A177-3AD203B41FA5}">
                      <a16:colId xmlns="" xmlns:a16="http://schemas.microsoft.com/office/drawing/2014/main" val="414903179"/>
                    </a:ext>
                  </a:extLst>
                </a:gridCol>
                <a:gridCol w="812800">
                  <a:extLst>
                    <a:ext uri="{9D8B030D-6E8A-4147-A177-3AD203B41FA5}">
                      <a16:colId xmlns="" xmlns:a16="http://schemas.microsoft.com/office/drawing/2014/main" val="1619665514"/>
                    </a:ext>
                  </a:extLst>
                </a:gridCol>
                <a:gridCol w="812800">
                  <a:extLst>
                    <a:ext uri="{9D8B030D-6E8A-4147-A177-3AD203B41FA5}">
                      <a16:colId xmlns="" xmlns:a16="http://schemas.microsoft.com/office/drawing/2014/main" val="181508439"/>
                    </a:ext>
                  </a:extLst>
                </a:gridCol>
                <a:gridCol w="812800">
                  <a:extLst>
                    <a:ext uri="{9D8B030D-6E8A-4147-A177-3AD203B41FA5}">
                      <a16:colId xmlns="" xmlns:a16="http://schemas.microsoft.com/office/drawing/2014/main" val="2358866810"/>
                    </a:ext>
                  </a:extLst>
                </a:gridCol>
                <a:gridCol w="812800">
                  <a:extLst>
                    <a:ext uri="{9D8B030D-6E8A-4147-A177-3AD203B41FA5}">
                      <a16:colId xmlns="" xmlns:a16="http://schemas.microsoft.com/office/drawing/2014/main" val="1651107138"/>
                    </a:ext>
                  </a:extLst>
                </a:gridCol>
                <a:gridCol w="812800">
                  <a:extLst>
                    <a:ext uri="{9D8B030D-6E8A-4147-A177-3AD203B41FA5}">
                      <a16:colId xmlns="" xmlns:a16="http://schemas.microsoft.com/office/drawing/2014/main" val="2375372544"/>
                    </a:ext>
                  </a:extLst>
                </a:gridCol>
                <a:gridCol w="812800">
                  <a:extLst>
                    <a:ext uri="{9D8B030D-6E8A-4147-A177-3AD203B41FA5}">
                      <a16:colId xmlns="" xmlns:a16="http://schemas.microsoft.com/office/drawing/2014/main" val="2224862200"/>
                    </a:ext>
                  </a:extLst>
                </a:gridCol>
              </a:tblGrid>
              <a:tr h="370840">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pSp>
        <p:nvGrpSpPr>
          <p:cNvPr id="72" name="Group 71">
            <a:extLst>
              <a:ext uri="{FF2B5EF4-FFF2-40B4-BE49-F238E27FC236}">
                <a16:creationId xmlns="" xmlns:a16="http://schemas.microsoft.com/office/drawing/2014/main" id="{0A88783E-088F-656C-B396-35B0596411C7}"/>
              </a:ext>
            </a:extLst>
          </p:cNvPr>
          <p:cNvGrpSpPr/>
          <p:nvPr/>
        </p:nvGrpSpPr>
        <p:grpSpPr>
          <a:xfrm>
            <a:off x="1696278" y="1080057"/>
            <a:ext cx="980661" cy="1095724"/>
            <a:chOff x="1696278" y="1080057"/>
            <a:chExt cx="980661" cy="1095724"/>
          </a:xfrm>
        </p:grpSpPr>
        <p:sp>
          <p:nvSpPr>
            <p:cNvPr id="18" name="TextBox 17">
              <a:extLst>
                <a:ext uri="{FF2B5EF4-FFF2-40B4-BE49-F238E27FC236}">
                  <a16:creationId xmlns="" xmlns:a16="http://schemas.microsoft.com/office/drawing/2014/main" id="{2CB98493-169B-62A1-0708-905B8ACD597C}"/>
                </a:ext>
              </a:extLst>
            </p:cNvPr>
            <p:cNvSpPr txBox="1"/>
            <p:nvPr/>
          </p:nvSpPr>
          <p:spPr>
            <a:xfrm>
              <a:off x="1696278" y="1529450"/>
              <a:ext cx="980661" cy="646331"/>
            </a:xfrm>
            <a:prstGeom prst="rect">
              <a:avLst/>
            </a:prstGeom>
            <a:noFill/>
          </p:spPr>
          <p:txBody>
            <a:bodyPr wrap="square" rtlCol="0">
              <a:spAutoFit/>
            </a:bodyPr>
            <a:lstStyle/>
            <a:p>
              <a:pPr algn="ctr"/>
              <a:r>
                <a:rPr lang="en-US" dirty="0"/>
                <a:t>Is 8&lt;10?</a:t>
              </a:r>
            </a:p>
            <a:p>
              <a:pPr algn="ctr"/>
              <a:r>
                <a:rPr lang="en-US" dirty="0"/>
                <a:t>Yes</a:t>
              </a:r>
            </a:p>
          </p:txBody>
        </p:sp>
        <p:sp>
          <p:nvSpPr>
            <p:cNvPr id="10" name="Arrow: Up 9">
              <a:extLst>
                <a:ext uri="{FF2B5EF4-FFF2-40B4-BE49-F238E27FC236}">
                  <a16:creationId xmlns="" xmlns:a16="http://schemas.microsoft.com/office/drawing/2014/main" id="{6F659F20-1CFA-ED14-423A-38B590B6798F}"/>
                </a:ext>
              </a:extLst>
            </p:cNvPr>
            <p:cNvSpPr/>
            <p:nvPr/>
          </p:nvSpPr>
          <p:spPr>
            <a:xfrm>
              <a:off x="2179984" y="1080057"/>
              <a:ext cx="92766" cy="37084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Arrow: Up 11">
            <a:extLst>
              <a:ext uri="{FF2B5EF4-FFF2-40B4-BE49-F238E27FC236}">
                <a16:creationId xmlns="" xmlns:a16="http://schemas.microsoft.com/office/drawing/2014/main" id="{13F4528B-D7E5-71F3-40F8-65EC5AB40D45}"/>
              </a:ext>
            </a:extLst>
          </p:cNvPr>
          <p:cNvSpPr/>
          <p:nvPr/>
        </p:nvSpPr>
        <p:spPr>
          <a:xfrm>
            <a:off x="8706680" y="1113185"/>
            <a:ext cx="92766" cy="37746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 xmlns:a16="http://schemas.microsoft.com/office/drawing/2014/main" id="{6E483485-A573-282B-4E84-934EDDE9541F}"/>
              </a:ext>
            </a:extLst>
          </p:cNvPr>
          <p:cNvSpPr/>
          <p:nvPr/>
        </p:nvSpPr>
        <p:spPr>
          <a:xfrm>
            <a:off x="3008247" y="1073433"/>
            <a:ext cx="92766" cy="37084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 xmlns:a16="http://schemas.microsoft.com/office/drawing/2014/main" id="{8DF5F2F7-344D-48A3-B2A3-AAE03B2B11DA}"/>
              </a:ext>
            </a:extLst>
          </p:cNvPr>
          <p:cNvSpPr/>
          <p:nvPr/>
        </p:nvSpPr>
        <p:spPr>
          <a:xfrm>
            <a:off x="3810003" y="1080061"/>
            <a:ext cx="92766" cy="37084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0DE66F71-5E6E-A7EB-6500-AAA9DA90907C}"/>
              </a:ext>
            </a:extLst>
          </p:cNvPr>
          <p:cNvSpPr txBox="1"/>
          <p:nvPr/>
        </p:nvSpPr>
        <p:spPr>
          <a:xfrm>
            <a:off x="1802297" y="1065146"/>
            <a:ext cx="861393" cy="1163645"/>
          </a:xfrm>
          <a:prstGeom prst="rect">
            <a:avLst/>
          </a:prstGeom>
          <a:solidFill>
            <a:schemeClr val="bg1"/>
          </a:solidFill>
        </p:spPr>
        <p:txBody>
          <a:bodyPr wrap="square" rtlCol="0">
            <a:spAutoFit/>
          </a:bodyPr>
          <a:lstStyle/>
          <a:p>
            <a:endParaRPr lang="en-US" dirty="0"/>
          </a:p>
        </p:txBody>
      </p:sp>
      <p:sp>
        <p:nvSpPr>
          <p:cNvPr id="20" name="TextBox 19">
            <a:extLst>
              <a:ext uri="{FF2B5EF4-FFF2-40B4-BE49-F238E27FC236}">
                <a16:creationId xmlns="" xmlns:a16="http://schemas.microsoft.com/office/drawing/2014/main" id="{9F42682B-5BF7-374D-4285-2C7689170E24}"/>
              </a:ext>
            </a:extLst>
          </p:cNvPr>
          <p:cNvSpPr txBox="1"/>
          <p:nvPr/>
        </p:nvSpPr>
        <p:spPr>
          <a:xfrm>
            <a:off x="2577547" y="1536078"/>
            <a:ext cx="1106557" cy="646331"/>
          </a:xfrm>
          <a:prstGeom prst="rect">
            <a:avLst/>
          </a:prstGeom>
          <a:noFill/>
        </p:spPr>
        <p:txBody>
          <a:bodyPr wrap="square" rtlCol="0">
            <a:spAutoFit/>
          </a:bodyPr>
          <a:lstStyle/>
          <a:p>
            <a:pPr algn="ctr"/>
            <a:r>
              <a:rPr lang="en-US" dirty="0"/>
              <a:t>Is -5&lt;10?</a:t>
            </a:r>
          </a:p>
          <a:p>
            <a:pPr algn="ctr"/>
            <a:r>
              <a:rPr lang="en-US" dirty="0"/>
              <a:t>Yes</a:t>
            </a:r>
          </a:p>
        </p:txBody>
      </p:sp>
      <p:sp>
        <p:nvSpPr>
          <p:cNvPr id="22" name="TextBox 21">
            <a:extLst>
              <a:ext uri="{FF2B5EF4-FFF2-40B4-BE49-F238E27FC236}">
                <a16:creationId xmlns="" xmlns:a16="http://schemas.microsoft.com/office/drawing/2014/main" id="{31FB8BA1-2854-E927-E7FC-4A6F4AFECA7A}"/>
              </a:ext>
            </a:extLst>
          </p:cNvPr>
          <p:cNvSpPr txBox="1"/>
          <p:nvPr/>
        </p:nvSpPr>
        <p:spPr>
          <a:xfrm>
            <a:off x="3465441" y="1523949"/>
            <a:ext cx="1106557" cy="646331"/>
          </a:xfrm>
          <a:prstGeom prst="rect">
            <a:avLst/>
          </a:prstGeom>
          <a:noFill/>
        </p:spPr>
        <p:txBody>
          <a:bodyPr wrap="square" rtlCol="0">
            <a:spAutoFit/>
          </a:bodyPr>
          <a:lstStyle/>
          <a:p>
            <a:pPr algn="ctr"/>
            <a:r>
              <a:rPr lang="en-US" dirty="0"/>
              <a:t>Is 20&lt;10?</a:t>
            </a:r>
          </a:p>
          <a:p>
            <a:pPr algn="ctr"/>
            <a:r>
              <a:rPr lang="en-US" dirty="0"/>
              <a:t>No</a:t>
            </a:r>
          </a:p>
        </p:txBody>
      </p:sp>
      <p:sp>
        <p:nvSpPr>
          <p:cNvPr id="24" name="TextBox 23">
            <a:extLst>
              <a:ext uri="{FF2B5EF4-FFF2-40B4-BE49-F238E27FC236}">
                <a16:creationId xmlns="" xmlns:a16="http://schemas.microsoft.com/office/drawing/2014/main" id="{EEBD69DD-2DA7-0BB7-31A9-D19DE0E0973F}"/>
              </a:ext>
            </a:extLst>
          </p:cNvPr>
          <p:cNvSpPr txBox="1"/>
          <p:nvPr/>
        </p:nvSpPr>
        <p:spPr>
          <a:xfrm>
            <a:off x="2676939" y="1078396"/>
            <a:ext cx="861393" cy="1163645"/>
          </a:xfrm>
          <a:prstGeom prst="rect">
            <a:avLst/>
          </a:prstGeom>
          <a:solidFill>
            <a:schemeClr val="bg1"/>
          </a:solidFill>
        </p:spPr>
        <p:txBody>
          <a:bodyPr wrap="square" rtlCol="0">
            <a:spAutoFit/>
          </a:bodyPr>
          <a:lstStyle/>
          <a:p>
            <a:endParaRPr lang="en-US" dirty="0"/>
          </a:p>
        </p:txBody>
      </p:sp>
      <p:sp>
        <p:nvSpPr>
          <p:cNvPr id="26" name="TextBox 25">
            <a:extLst>
              <a:ext uri="{FF2B5EF4-FFF2-40B4-BE49-F238E27FC236}">
                <a16:creationId xmlns="" xmlns:a16="http://schemas.microsoft.com/office/drawing/2014/main" id="{97243D27-3303-D64F-7742-A8092AF79B72}"/>
              </a:ext>
            </a:extLst>
          </p:cNvPr>
          <p:cNvSpPr txBox="1"/>
          <p:nvPr/>
        </p:nvSpPr>
        <p:spPr>
          <a:xfrm>
            <a:off x="8242856" y="1517325"/>
            <a:ext cx="1106557" cy="646331"/>
          </a:xfrm>
          <a:prstGeom prst="rect">
            <a:avLst/>
          </a:prstGeom>
          <a:noFill/>
        </p:spPr>
        <p:txBody>
          <a:bodyPr wrap="square" rtlCol="0">
            <a:spAutoFit/>
          </a:bodyPr>
          <a:lstStyle/>
          <a:p>
            <a:pPr algn="ctr"/>
            <a:r>
              <a:rPr lang="en-US" dirty="0"/>
              <a:t>Is 11&gt;10?</a:t>
            </a:r>
          </a:p>
          <a:p>
            <a:pPr algn="ctr"/>
            <a:r>
              <a:rPr lang="en-US" dirty="0"/>
              <a:t>yes</a:t>
            </a:r>
          </a:p>
        </p:txBody>
      </p:sp>
      <p:sp>
        <p:nvSpPr>
          <p:cNvPr id="28" name="Arrow: Up 27">
            <a:extLst>
              <a:ext uri="{FF2B5EF4-FFF2-40B4-BE49-F238E27FC236}">
                <a16:creationId xmlns="" xmlns:a16="http://schemas.microsoft.com/office/drawing/2014/main" id="{98158883-F2CB-52AF-4DDC-39BB8AFF1D76}"/>
              </a:ext>
            </a:extLst>
          </p:cNvPr>
          <p:cNvSpPr/>
          <p:nvPr/>
        </p:nvSpPr>
        <p:spPr>
          <a:xfrm>
            <a:off x="7891669" y="1112057"/>
            <a:ext cx="92766" cy="37746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30" name="TextBox 29">
            <a:extLst>
              <a:ext uri="{FF2B5EF4-FFF2-40B4-BE49-F238E27FC236}">
                <a16:creationId xmlns="" xmlns:a16="http://schemas.microsoft.com/office/drawing/2014/main" id="{CD0C174D-5D47-AC27-7B56-48516FF3C1B8}"/>
              </a:ext>
            </a:extLst>
          </p:cNvPr>
          <p:cNvSpPr txBox="1"/>
          <p:nvPr/>
        </p:nvSpPr>
        <p:spPr>
          <a:xfrm>
            <a:off x="7401341" y="1516197"/>
            <a:ext cx="1106557" cy="646331"/>
          </a:xfrm>
          <a:prstGeom prst="rect">
            <a:avLst/>
          </a:prstGeom>
          <a:noFill/>
        </p:spPr>
        <p:txBody>
          <a:bodyPr wrap="square" rtlCol="0">
            <a:spAutoFit/>
          </a:bodyPr>
          <a:lstStyle/>
          <a:p>
            <a:pPr algn="ctr"/>
            <a:r>
              <a:rPr lang="en-US" dirty="0"/>
              <a:t>Is -3&gt;10?</a:t>
            </a:r>
          </a:p>
          <a:p>
            <a:pPr algn="ctr"/>
            <a:r>
              <a:rPr lang="en-US" dirty="0"/>
              <a:t>No</a:t>
            </a:r>
          </a:p>
        </p:txBody>
      </p:sp>
      <p:graphicFrame>
        <p:nvGraphicFramePr>
          <p:cNvPr id="32" name="Table 32">
            <a:extLst>
              <a:ext uri="{FF2B5EF4-FFF2-40B4-BE49-F238E27FC236}">
                <a16:creationId xmlns="" xmlns:a16="http://schemas.microsoft.com/office/drawing/2014/main" id="{70BA2081-33F8-B358-8D64-A02C45E8315C}"/>
              </a:ext>
            </a:extLst>
          </p:cNvPr>
          <p:cNvGraphicFramePr>
            <a:graphicFrameLocks noGrp="1"/>
          </p:cNvGraphicFramePr>
          <p:nvPr>
            <p:extLst>
              <p:ext uri="{D42A27DB-BD31-4B8C-83A1-F6EECF244321}">
                <p14:modId xmlns="" xmlns:p14="http://schemas.microsoft.com/office/powerpoint/2010/main" val="2908224159"/>
              </p:ext>
            </p:extLst>
          </p:nvPr>
        </p:nvGraphicFramePr>
        <p:xfrm>
          <a:off x="9435549" y="173748"/>
          <a:ext cx="2690190" cy="413176"/>
        </p:xfrm>
        <a:graphic>
          <a:graphicData uri="http://schemas.openxmlformats.org/drawingml/2006/table">
            <a:tbl>
              <a:tblPr firstRow="1" bandRow="1">
                <a:tableStyleId>{5C22544A-7EE6-4342-B048-85BDC9FD1C3A}</a:tableStyleId>
              </a:tblPr>
              <a:tblGrid>
                <a:gridCol w="503581">
                  <a:extLst>
                    <a:ext uri="{9D8B030D-6E8A-4147-A177-3AD203B41FA5}">
                      <a16:colId xmlns="" xmlns:a16="http://schemas.microsoft.com/office/drawing/2014/main" val="3992840336"/>
                    </a:ext>
                  </a:extLst>
                </a:gridCol>
                <a:gridCol w="702366">
                  <a:extLst>
                    <a:ext uri="{9D8B030D-6E8A-4147-A177-3AD203B41FA5}">
                      <a16:colId xmlns="" xmlns:a16="http://schemas.microsoft.com/office/drawing/2014/main" val="4145549292"/>
                    </a:ext>
                  </a:extLst>
                </a:gridCol>
                <a:gridCol w="1484243">
                  <a:extLst>
                    <a:ext uri="{9D8B030D-6E8A-4147-A177-3AD203B41FA5}">
                      <a16:colId xmlns="" xmlns:a16="http://schemas.microsoft.com/office/drawing/2014/main" val="352224043"/>
                    </a:ext>
                  </a:extLst>
                </a:gridCol>
              </a:tblGrid>
              <a:tr h="413176">
                <a:tc>
                  <a:txBody>
                    <a:bodyPr/>
                    <a:lstStyle/>
                    <a:p>
                      <a:pPr algn="ctr"/>
                      <a:r>
                        <a:rPr lang="en-US" dirty="0" err="1">
                          <a:solidFill>
                            <a:schemeClr val="tx1"/>
                          </a:solidFill>
                        </a:rPr>
                        <a:t>i</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Swap if </a:t>
                      </a:r>
                      <a:r>
                        <a:rPr lang="en-US" dirty="0" err="1">
                          <a:solidFill>
                            <a:schemeClr val="tx1"/>
                          </a:solidFill>
                        </a:rPr>
                        <a:t>i</a:t>
                      </a:r>
                      <a:r>
                        <a:rPr lang="en-US" dirty="0">
                          <a:solidFill>
                            <a:schemeClr val="tx1"/>
                          </a:solidFill>
                        </a:rPr>
                        <a:t>&lt;j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1254217"/>
                  </a:ext>
                </a:extLst>
              </a:tr>
            </a:tbl>
          </a:graphicData>
        </a:graphic>
      </p:graphicFrame>
      <p:graphicFrame>
        <p:nvGraphicFramePr>
          <p:cNvPr id="34" name="Table 32">
            <a:extLst>
              <a:ext uri="{FF2B5EF4-FFF2-40B4-BE49-F238E27FC236}">
                <a16:creationId xmlns="" xmlns:a16="http://schemas.microsoft.com/office/drawing/2014/main" id="{12506BE0-1ECD-3BF4-1C8A-3A83A293D6C7}"/>
              </a:ext>
            </a:extLst>
          </p:cNvPr>
          <p:cNvGraphicFramePr>
            <a:graphicFrameLocks noGrp="1"/>
          </p:cNvGraphicFramePr>
          <p:nvPr>
            <p:extLst>
              <p:ext uri="{D42A27DB-BD31-4B8C-83A1-F6EECF244321}">
                <p14:modId xmlns="" xmlns:p14="http://schemas.microsoft.com/office/powerpoint/2010/main" val="466060966"/>
              </p:ext>
            </p:extLst>
          </p:nvPr>
        </p:nvGraphicFramePr>
        <p:xfrm>
          <a:off x="9428925" y="617692"/>
          <a:ext cx="2690190" cy="413176"/>
        </p:xfrm>
        <a:graphic>
          <a:graphicData uri="http://schemas.openxmlformats.org/drawingml/2006/table">
            <a:tbl>
              <a:tblPr firstRow="1" bandRow="1">
                <a:tableStyleId>{5C22544A-7EE6-4342-B048-85BDC9FD1C3A}</a:tableStyleId>
              </a:tblPr>
              <a:tblGrid>
                <a:gridCol w="496953">
                  <a:extLst>
                    <a:ext uri="{9D8B030D-6E8A-4147-A177-3AD203B41FA5}">
                      <a16:colId xmlns="" xmlns:a16="http://schemas.microsoft.com/office/drawing/2014/main" val="3992840336"/>
                    </a:ext>
                  </a:extLst>
                </a:gridCol>
                <a:gridCol w="715618">
                  <a:extLst>
                    <a:ext uri="{9D8B030D-6E8A-4147-A177-3AD203B41FA5}">
                      <a16:colId xmlns="" xmlns:a16="http://schemas.microsoft.com/office/drawing/2014/main" val="4145549292"/>
                    </a:ext>
                  </a:extLst>
                </a:gridCol>
                <a:gridCol w="1477619">
                  <a:extLst>
                    <a:ext uri="{9D8B030D-6E8A-4147-A177-3AD203B41FA5}">
                      <a16:colId xmlns="" xmlns:a16="http://schemas.microsoft.com/office/drawing/2014/main" val="352224043"/>
                    </a:ext>
                  </a:extLst>
                </a:gridCol>
              </a:tblGrid>
              <a:tr h="413176">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a[3] &amp; a[8]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1254217"/>
                  </a:ext>
                </a:extLst>
              </a:tr>
            </a:tbl>
          </a:graphicData>
        </a:graphic>
      </p:graphicFrame>
      <p:sp>
        <p:nvSpPr>
          <p:cNvPr id="36" name="TextBox 35">
            <a:extLst>
              <a:ext uri="{FF2B5EF4-FFF2-40B4-BE49-F238E27FC236}">
                <a16:creationId xmlns="" xmlns:a16="http://schemas.microsoft.com/office/drawing/2014/main" id="{ED076375-E734-37D0-B6FC-8FF86C46A0C1}"/>
              </a:ext>
            </a:extLst>
          </p:cNvPr>
          <p:cNvSpPr txBox="1"/>
          <p:nvPr/>
        </p:nvSpPr>
        <p:spPr>
          <a:xfrm>
            <a:off x="8368081" y="1060120"/>
            <a:ext cx="861393" cy="1163645"/>
          </a:xfrm>
          <a:prstGeom prst="rect">
            <a:avLst/>
          </a:prstGeom>
          <a:solidFill>
            <a:schemeClr val="bg1"/>
          </a:solidFill>
        </p:spPr>
        <p:txBody>
          <a:bodyPr wrap="square" rtlCol="0">
            <a:spAutoFit/>
          </a:bodyPr>
          <a:lstStyle/>
          <a:p>
            <a:endParaRPr lang="en-US" dirty="0"/>
          </a:p>
        </p:txBody>
      </p:sp>
      <p:graphicFrame>
        <p:nvGraphicFramePr>
          <p:cNvPr id="38" name="Table 32">
            <a:extLst>
              <a:ext uri="{FF2B5EF4-FFF2-40B4-BE49-F238E27FC236}">
                <a16:creationId xmlns="" xmlns:a16="http://schemas.microsoft.com/office/drawing/2014/main" id="{06163779-C8AA-16A5-B86B-6FA573A9CA89}"/>
              </a:ext>
            </a:extLst>
          </p:cNvPr>
          <p:cNvGraphicFramePr>
            <a:graphicFrameLocks noGrp="1"/>
          </p:cNvGraphicFramePr>
          <p:nvPr>
            <p:extLst>
              <p:ext uri="{D42A27DB-BD31-4B8C-83A1-F6EECF244321}">
                <p14:modId xmlns="" xmlns:p14="http://schemas.microsoft.com/office/powerpoint/2010/main" val="2113393060"/>
              </p:ext>
            </p:extLst>
          </p:nvPr>
        </p:nvGraphicFramePr>
        <p:xfrm>
          <a:off x="9428925" y="2500972"/>
          <a:ext cx="2690190" cy="413176"/>
        </p:xfrm>
        <a:graphic>
          <a:graphicData uri="http://schemas.openxmlformats.org/drawingml/2006/table">
            <a:tbl>
              <a:tblPr firstRow="1" bandRow="1">
                <a:tableStyleId>{5C22544A-7EE6-4342-B048-85BDC9FD1C3A}</a:tableStyleId>
              </a:tblPr>
              <a:tblGrid>
                <a:gridCol w="496953">
                  <a:extLst>
                    <a:ext uri="{9D8B030D-6E8A-4147-A177-3AD203B41FA5}">
                      <a16:colId xmlns="" xmlns:a16="http://schemas.microsoft.com/office/drawing/2014/main" val="3992840336"/>
                    </a:ext>
                  </a:extLst>
                </a:gridCol>
                <a:gridCol w="715618">
                  <a:extLst>
                    <a:ext uri="{9D8B030D-6E8A-4147-A177-3AD203B41FA5}">
                      <a16:colId xmlns="" xmlns:a16="http://schemas.microsoft.com/office/drawing/2014/main" val="4145549292"/>
                    </a:ext>
                  </a:extLst>
                </a:gridCol>
                <a:gridCol w="1477619">
                  <a:extLst>
                    <a:ext uri="{9D8B030D-6E8A-4147-A177-3AD203B41FA5}">
                      <a16:colId xmlns="" xmlns:a16="http://schemas.microsoft.com/office/drawing/2014/main" val="352224043"/>
                    </a:ext>
                  </a:extLst>
                </a:gridCol>
              </a:tblGrid>
              <a:tr h="413176">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No swap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1254217"/>
                  </a:ext>
                </a:extLst>
              </a:tr>
            </a:tbl>
          </a:graphicData>
        </a:graphic>
      </p:graphicFrame>
      <p:grpSp>
        <p:nvGrpSpPr>
          <p:cNvPr id="66" name="Group 65">
            <a:extLst>
              <a:ext uri="{FF2B5EF4-FFF2-40B4-BE49-F238E27FC236}">
                <a16:creationId xmlns="" xmlns:a16="http://schemas.microsoft.com/office/drawing/2014/main" id="{A6EF0B9F-D31E-DA0F-DD12-7EF78139A55F}"/>
              </a:ext>
            </a:extLst>
          </p:cNvPr>
          <p:cNvGrpSpPr/>
          <p:nvPr/>
        </p:nvGrpSpPr>
        <p:grpSpPr>
          <a:xfrm>
            <a:off x="5075583" y="2994998"/>
            <a:ext cx="1106557" cy="1103471"/>
            <a:chOff x="5075583" y="2981746"/>
            <a:chExt cx="1106557" cy="1103471"/>
          </a:xfrm>
        </p:grpSpPr>
        <p:sp>
          <p:nvSpPr>
            <p:cNvPr id="46" name="Arrow: Up 45">
              <a:extLst>
                <a:ext uri="{FF2B5EF4-FFF2-40B4-BE49-F238E27FC236}">
                  <a16:creationId xmlns="" xmlns:a16="http://schemas.microsoft.com/office/drawing/2014/main" id="{55318DF9-FCC8-98AD-7429-EFC2700CABCA}"/>
                </a:ext>
              </a:extLst>
            </p:cNvPr>
            <p:cNvSpPr/>
            <p:nvPr/>
          </p:nvSpPr>
          <p:spPr>
            <a:xfrm>
              <a:off x="5446647" y="2981746"/>
              <a:ext cx="92766" cy="37084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 xmlns:a16="http://schemas.microsoft.com/office/drawing/2014/main" id="{3FEDB6FE-5AAA-63B3-5688-57409B9BABA8}"/>
                </a:ext>
              </a:extLst>
            </p:cNvPr>
            <p:cNvSpPr txBox="1"/>
            <p:nvPr/>
          </p:nvSpPr>
          <p:spPr>
            <a:xfrm>
              <a:off x="5075583" y="3438886"/>
              <a:ext cx="1106557" cy="646331"/>
            </a:xfrm>
            <a:prstGeom prst="rect">
              <a:avLst/>
            </a:prstGeom>
            <a:noFill/>
          </p:spPr>
          <p:txBody>
            <a:bodyPr wrap="square" rtlCol="0">
              <a:spAutoFit/>
            </a:bodyPr>
            <a:lstStyle/>
            <a:p>
              <a:pPr algn="ctr"/>
              <a:r>
                <a:rPr lang="en-US" dirty="0"/>
                <a:t>Is14&lt;10?</a:t>
              </a:r>
            </a:p>
            <a:p>
              <a:pPr algn="ctr"/>
              <a:r>
                <a:rPr lang="en-US" dirty="0"/>
                <a:t>No</a:t>
              </a:r>
            </a:p>
          </p:txBody>
        </p:sp>
      </p:grpSp>
      <p:grpSp>
        <p:nvGrpSpPr>
          <p:cNvPr id="69" name="Group 68">
            <a:extLst>
              <a:ext uri="{FF2B5EF4-FFF2-40B4-BE49-F238E27FC236}">
                <a16:creationId xmlns="" xmlns:a16="http://schemas.microsoft.com/office/drawing/2014/main" id="{D74A7461-A9C8-0D2B-E75D-6ABCEF0117A2}"/>
              </a:ext>
            </a:extLst>
          </p:cNvPr>
          <p:cNvGrpSpPr/>
          <p:nvPr/>
        </p:nvGrpSpPr>
        <p:grpSpPr>
          <a:xfrm>
            <a:off x="6758609" y="2987241"/>
            <a:ext cx="1106557" cy="1090227"/>
            <a:chOff x="6758609" y="2987241"/>
            <a:chExt cx="1106557" cy="1090227"/>
          </a:xfrm>
        </p:grpSpPr>
        <p:sp>
          <p:nvSpPr>
            <p:cNvPr id="50" name="Arrow: Up 49">
              <a:extLst>
                <a:ext uri="{FF2B5EF4-FFF2-40B4-BE49-F238E27FC236}">
                  <a16:creationId xmlns="" xmlns:a16="http://schemas.microsoft.com/office/drawing/2014/main" id="{B65BC1B6-F0C9-DC90-67CC-E399D36E8080}"/>
                </a:ext>
              </a:extLst>
            </p:cNvPr>
            <p:cNvSpPr/>
            <p:nvPr/>
          </p:nvSpPr>
          <p:spPr>
            <a:xfrm>
              <a:off x="7129669" y="2987241"/>
              <a:ext cx="92766" cy="37746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 xmlns:a16="http://schemas.microsoft.com/office/drawing/2014/main" id="{CC870A0A-EF8C-88E9-8A13-86B8D61F5604}"/>
                </a:ext>
              </a:extLst>
            </p:cNvPr>
            <p:cNvSpPr txBox="1"/>
            <p:nvPr/>
          </p:nvSpPr>
          <p:spPr>
            <a:xfrm>
              <a:off x="6758609" y="3431137"/>
              <a:ext cx="1106557" cy="646331"/>
            </a:xfrm>
            <a:prstGeom prst="rect">
              <a:avLst/>
            </a:prstGeom>
            <a:noFill/>
          </p:spPr>
          <p:txBody>
            <a:bodyPr wrap="square" rtlCol="0">
              <a:spAutoFit/>
            </a:bodyPr>
            <a:lstStyle/>
            <a:p>
              <a:pPr algn="ctr"/>
              <a:r>
                <a:rPr lang="en-US" dirty="0"/>
                <a:t>Is19&gt;10?</a:t>
              </a:r>
            </a:p>
            <a:p>
              <a:pPr algn="ctr"/>
              <a:r>
                <a:rPr lang="en-US" dirty="0"/>
                <a:t>Yes</a:t>
              </a:r>
            </a:p>
          </p:txBody>
        </p:sp>
      </p:grpSp>
      <p:grpSp>
        <p:nvGrpSpPr>
          <p:cNvPr id="68" name="Group 67">
            <a:extLst>
              <a:ext uri="{FF2B5EF4-FFF2-40B4-BE49-F238E27FC236}">
                <a16:creationId xmlns="" xmlns:a16="http://schemas.microsoft.com/office/drawing/2014/main" id="{013E4F09-A87C-A24E-D4A6-9816A043EDA7}"/>
              </a:ext>
            </a:extLst>
          </p:cNvPr>
          <p:cNvGrpSpPr/>
          <p:nvPr/>
        </p:nvGrpSpPr>
        <p:grpSpPr>
          <a:xfrm>
            <a:off x="5877340" y="2980617"/>
            <a:ext cx="1106557" cy="1103479"/>
            <a:chOff x="5877340" y="2980617"/>
            <a:chExt cx="1106557" cy="1103479"/>
          </a:xfrm>
        </p:grpSpPr>
        <p:sp>
          <p:nvSpPr>
            <p:cNvPr id="54" name="Arrow: Up 53">
              <a:extLst>
                <a:ext uri="{FF2B5EF4-FFF2-40B4-BE49-F238E27FC236}">
                  <a16:creationId xmlns="" xmlns:a16="http://schemas.microsoft.com/office/drawing/2014/main" id="{2A4AD901-CAF4-7BAE-C0C8-8554747CCA4E}"/>
                </a:ext>
              </a:extLst>
            </p:cNvPr>
            <p:cNvSpPr/>
            <p:nvPr/>
          </p:nvSpPr>
          <p:spPr>
            <a:xfrm>
              <a:off x="6341164" y="2980617"/>
              <a:ext cx="92766" cy="37746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 xmlns:a16="http://schemas.microsoft.com/office/drawing/2014/main" id="{8F767D04-06D3-A469-3A4E-C39431D51236}"/>
                </a:ext>
              </a:extLst>
            </p:cNvPr>
            <p:cNvSpPr txBox="1"/>
            <p:nvPr/>
          </p:nvSpPr>
          <p:spPr>
            <a:xfrm>
              <a:off x="5877340" y="3437765"/>
              <a:ext cx="1106557" cy="646331"/>
            </a:xfrm>
            <a:prstGeom prst="rect">
              <a:avLst/>
            </a:prstGeom>
            <a:noFill/>
          </p:spPr>
          <p:txBody>
            <a:bodyPr wrap="square" rtlCol="0">
              <a:spAutoFit/>
            </a:bodyPr>
            <a:lstStyle/>
            <a:p>
              <a:pPr algn="ctr"/>
              <a:r>
                <a:rPr lang="en-US" dirty="0"/>
                <a:t>Is31&gt;10?</a:t>
              </a:r>
            </a:p>
            <a:p>
              <a:pPr algn="ctr"/>
              <a:r>
                <a:rPr lang="en-US" dirty="0"/>
                <a:t>Yes</a:t>
              </a:r>
            </a:p>
          </p:txBody>
        </p:sp>
      </p:grpSp>
      <p:grpSp>
        <p:nvGrpSpPr>
          <p:cNvPr id="67" name="Group 66">
            <a:extLst>
              <a:ext uri="{FF2B5EF4-FFF2-40B4-BE49-F238E27FC236}">
                <a16:creationId xmlns="" xmlns:a16="http://schemas.microsoft.com/office/drawing/2014/main" id="{7BDF11FB-7CF6-4CA1-EFBA-FA32295DE4E7}"/>
              </a:ext>
            </a:extLst>
          </p:cNvPr>
          <p:cNvGrpSpPr/>
          <p:nvPr/>
        </p:nvGrpSpPr>
        <p:grpSpPr>
          <a:xfrm>
            <a:off x="4976192" y="2987245"/>
            <a:ext cx="1106557" cy="1778750"/>
            <a:chOff x="5015948" y="2987244"/>
            <a:chExt cx="1106557" cy="1778750"/>
          </a:xfrm>
        </p:grpSpPr>
        <p:sp>
          <p:nvSpPr>
            <p:cNvPr id="58" name="Arrow: Up 57">
              <a:extLst>
                <a:ext uri="{FF2B5EF4-FFF2-40B4-BE49-F238E27FC236}">
                  <a16:creationId xmlns="" xmlns:a16="http://schemas.microsoft.com/office/drawing/2014/main" id="{F2D572A1-2DBD-6333-867A-01F3431DA942}"/>
                </a:ext>
              </a:extLst>
            </p:cNvPr>
            <p:cNvSpPr/>
            <p:nvPr/>
          </p:nvSpPr>
          <p:spPr>
            <a:xfrm>
              <a:off x="5612956" y="2987244"/>
              <a:ext cx="92766" cy="37746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 xmlns:a16="http://schemas.microsoft.com/office/drawing/2014/main" id="{DE9C7F40-85D4-7719-8574-9FE6817BE41E}"/>
                </a:ext>
              </a:extLst>
            </p:cNvPr>
            <p:cNvSpPr txBox="1"/>
            <p:nvPr/>
          </p:nvSpPr>
          <p:spPr>
            <a:xfrm>
              <a:off x="5015948" y="4119663"/>
              <a:ext cx="1106557" cy="646331"/>
            </a:xfrm>
            <a:prstGeom prst="rect">
              <a:avLst/>
            </a:prstGeom>
            <a:noFill/>
          </p:spPr>
          <p:txBody>
            <a:bodyPr wrap="square" rtlCol="0">
              <a:spAutoFit/>
            </a:bodyPr>
            <a:lstStyle/>
            <a:p>
              <a:pPr algn="ctr"/>
              <a:r>
                <a:rPr lang="en-US" dirty="0"/>
                <a:t>Is14&gt;10?</a:t>
              </a:r>
            </a:p>
            <a:p>
              <a:pPr algn="ctr"/>
              <a:r>
                <a:rPr lang="en-US" dirty="0"/>
                <a:t>Yes</a:t>
              </a:r>
            </a:p>
          </p:txBody>
        </p:sp>
      </p:grpSp>
      <p:graphicFrame>
        <p:nvGraphicFramePr>
          <p:cNvPr id="71" name="Table 32">
            <a:extLst>
              <a:ext uri="{FF2B5EF4-FFF2-40B4-BE49-F238E27FC236}">
                <a16:creationId xmlns="" xmlns:a16="http://schemas.microsoft.com/office/drawing/2014/main" id="{C6C2ABB3-EEF0-979D-D9BB-C992F2C4C8D4}"/>
              </a:ext>
            </a:extLst>
          </p:cNvPr>
          <p:cNvGraphicFramePr>
            <a:graphicFrameLocks noGrp="1"/>
          </p:cNvGraphicFramePr>
          <p:nvPr>
            <p:extLst>
              <p:ext uri="{D42A27DB-BD31-4B8C-83A1-F6EECF244321}">
                <p14:modId xmlns="" xmlns:p14="http://schemas.microsoft.com/office/powerpoint/2010/main" val="2100553504"/>
              </p:ext>
            </p:extLst>
          </p:nvPr>
        </p:nvGraphicFramePr>
        <p:xfrm>
          <a:off x="9422301" y="3978587"/>
          <a:ext cx="2690190" cy="413176"/>
        </p:xfrm>
        <a:graphic>
          <a:graphicData uri="http://schemas.openxmlformats.org/drawingml/2006/table">
            <a:tbl>
              <a:tblPr firstRow="1" bandRow="1">
                <a:tableStyleId>{5C22544A-7EE6-4342-B048-85BDC9FD1C3A}</a:tableStyleId>
              </a:tblPr>
              <a:tblGrid>
                <a:gridCol w="2690190">
                  <a:extLst>
                    <a:ext uri="{9D8B030D-6E8A-4147-A177-3AD203B41FA5}">
                      <a16:colId xmlns="" xmlns:a16="http://schemas.microsoft.com/office/drawing/2014/main" val="3992840336"/>
                    </a:ext>
                  </a:extLst>
                </a:gridCol>
              </a:tblGrid>
              <a:tr h="413176">
                <a:tc>
                  <a:txBody>
                    <a:bodyPr/>
                    <a:lstStyle/>
                    <a:p>
                      <a:pPr algn="ctr"/>
                      <a:r>
                        <a:rPr lang="en-US" dirty="0">
                          <a:solidFill>
                            <a:schemeClr val="tx1"/>
                          </a:solidFill>
                        </a:rPr>
                        <a:t>Swap pivot &amp;a[4]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1254217"/>
                  </a:ext>
                </a:extLst>
              </a:tr>
            </a:tbl>
          </a:graphicData>
        </a:graphic>
      </p:graphicFrame>
      <p:sp>
        <p:nvSpPr>
          <p:cNvPr id="73" name="TextBox 72">
            <a:extLst>
              <a:ext uri="{FF2B5EF4-FFF2-40B4-BE49-F238E27FC236}">
                <a16:creationId xmlns="" xmlns:a16="http://schemas.microsoft.com/office/drawing/2014/main" id="{F756A548-DBBF-4379-E0C8-01A05E17C430}"/>
              </a:ext>
            </a:extLst>
          </p:cNvPr>
          <p:cNvSpPr txBox="1"/>
          <p:nvPr/>
        </p:nvSpPr>
        <p:spPr>
          <a:xfrm>
            <a:off x="1046925" y="1297812"/>
            <a:ext cx="682490" cy="369332"/>
          </a:xfrm>
          <a:prstGeom prst="rect">
            <a:avLst/>
          </a:prstGeom>
          <a:noFill/>
        </p:spPr>
        <p:txBody>
          <a:bodyPr wrap="square" rtlCol="0">
            <a:spAutoFit/>
          </a:bodyPr>
          <a:lstStyle/>
          <a:p>
            <a:pPr algn="ctr"/>
            <a:r>
              <a:rPr lang="en-US" b="1" dirty="0"/>
              <a:t>pivot</a:t>
            </a:r>
          </a:p>
        </p:txBody>
      </p:sp>
      <p:grpSp>
        <p:nvGrpSpPr>
          <p:cNvPr id="78" name="Group 77">
            <a:extLst>
              <a:ext uri="{FF2B5EF4-FFF2-40B4-BE49-F238E27FC236}">
                <a16:creationId xmlns="" xmlns:a16="http://schemas.microsoft.com/office/drawing/2014/main" id="{D9C1C610-2C3A-672C-7D67-D12839F3783D}"/>
              </a:ext>
            </a:extLst>
          </p:cNvPr>
          <p:cNvGrpSpPr/>
          <p:nvPr/>
        </p:nvGrpSpPr>
        <p:grpSpPr>
          <a:xfrm>
            <a:off x="4116299" y="2948993"/>
            <a:ext cx="1086679" cy="1050471"/>
            <a:chOff x="4161181" y="3027002"/>
            <a:chExt cx="1106557" cy="1050471"/>
          </a:xfrm>
        </p:grpSpPr>
        <p:sp>
          <p:nvSpPr>
            <p:cNvPr id="79" name="Arrow: Up 78">
              <a:extLst>
                <a:ext uri="{FF2B5EF4-FFF2-40B4-BE49-F238E27FC236}">
                  <a16:creationId xmlns="" xmlns:a16="http://schemas.microsoft.com/office/drawing/2014/main" id="{FDBE8C2E-F84F-E89A-6F81-5466D308FDCC}"/>
                </a:ext>
              </a:extLst>
            </p:cNvPr>
            <p:cNvSpPr/>
            <p:nvPr/>
          </p:nvSpPr>
          <p:spPr>
            <a:xfrm>
              <a:off x="4651509" y="3027002"/>
              <a:ext cx="92766" cy="37746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 xmlns:a16="http://schemas.microsoft.com/office/drawing/2014/main" id="{93FC2CD8-4D3E-3160-5B5C-51E91724B49B}"/>
                </a:ext>
              </a:extLst>
            </p:cNvPr>
            <p:cNvSpPr txBox="1"/>
            <p:nvPr/>
          </p:nvSpPr>
          <p:spPr>
            <a:xfrm>
              <a:off x="4161181" y="3431142"/>
              <a:ext cx="1106557" cy="646331"/>
            </a:xfrm>
            <a:prstGeom prst="rect">
              <a:avLst/>
            </a:prstGeom>
            <a:noFill/>
          </p:spPr>
          <p:txBody>
            <a:bodyPr wrap="square" rtlCol="0">
              <a:spAutoFit/>
            </a:bodyPr>
            <a:lstStyle/>
            <a:p>
              <a:pPr algn="ctr"/>
              <a:r>
                <a:rPr lang="en-US" dirty="0"/>
                <a:t>Is 7&lt;10?</a:t>
              </a:r>
            </a:p>
            <a:p>
              <a:pPr algn="ctr"/>
              <a:r>
                <a:rPr lang="en-US" dirty="0"/>
                <a:t>yes</a:t>
              </a:r>
            </a:p>
          </p:txBody>
        </p:sp>
      </p:grpSp>
      <p:sp>
        <p:nvSpPr>
          <p:cNvPr id="74" name="TextBox 73">
            <a:extLst>
              <a:ext uri="{FF2B5EF4-FFF2-40B4-BE49-F238E27FC236}">
                <a16:creationId xmlns="" xmlns:a16="http://schemas.microsoft.com/office/drawing/2014/main" id="{8DD51298-C710-97DA-BC11-CFD3587F41E4}"/>
              </a:ext>
            </a:extLst>
          </p:cNvPr>
          <p:cNvSpPr txBox="1"/>
          <p:nvPr/>
        </p:nvSpPr>
        <p:spPr>
          <a:xfrm>
            <a:off x="10018641" y="1938755"/>
            <a:ext cx="873957" cy="369332"/>
          </a:xfrm>
          <a:prstGeom prst="rect">
            <a:avLst/>
          </a:prstGeom>
          <a:noFill/>
        </p:spPr>
        <p:txBody>
          <a:bodyPr wrap="none" rtlCol="0">
            <a:spAutoFit/>
          </a:bodyPr>
          <a:lstStyle/>
          <a:p>
            <a:r>
              <a:rPr lang="en-US" dirty="0"/>
              <a:t>Is </a:t>
            </a:r>
            <a:r>
              <a:rPr lang="en-US" dirty="0" err="1"/>
              <a:t>i</a:t>
            </a:r>
            <a:r>
              <a:rPr lang="en-US" dirty="0"/>
              <a:t> &lt;j ? </a:t>
            </a:r>
          </a:p>
        </p:txBody>
      </p:sp>
      <p:sp>
        <p:nvSpPr>
          <p:cNvPr id="76" name="TextBox 75">
            <a:extLst>
              <a:ext uri="{FF2B5EF4-FFF2-40B4-BE49-F238E27FC236}">
                <a16:creationId xmlns="" xmlns:a16="http://schemas.microsoft.com/office/drawing/2014/main" id="{F8566DCE-0818-ADEC-8888-2466047A145C}"/>
              </a:ext>
            </a:extLst>
          </p:cNvPr>
          <p:cNvSpPr txBox="1"/>
          <p:nvPr/>
        </p:nvSpPr>
        <p:spPr>
          <a:xfrm>
            <a:off x="10833662" y="1938755"/>
            <a:ext cx="503579" cy="369332"/>
          </a:xfrm>
          <a:prstGeom prst="rect">
            <a:avLst/>
          </a:prstGeom>
          <a:noFill/>
        </p:spPr>
        <p:txBody>
          <a:bodyPr wrap="square">
            <a:spAutoFit/>
          </a:bodyPr>
          <a:lstStyle/>
          <a:p>
            <a:r>
              <a:rPr lang="en-US" dirty="0"/>
              <a:t>Yes</a:t>
            </a:r>
          </a:p>
        </p:txBody>
      </p:sp>
      <p:sp>
        <p:nvSpPr>
          <p:cNvPr id="81" name="TextBox 80">
            <a:extLst>
              <a:ext uri="{FF2B5EF4-FFF2-40B4-BE49-F238E27FC236}">
                <a16:creationId xmlns="" xmlns:a16="http://schemas.microsoft.com/office/drawing/2014/main" id="{4F9AEE6B-5B47-276E-72C4-E67D927BB063}"/>
              </a:ext>
            </a:extLst>
          </p:cNvPr>
          <p:cNvSpPr txBox="1"/>
          <p:nvPr/>
        </p:nvSpPr>
        <p:spPr>
          <a:xfrm>
            <a:off x="1024835" y="4531643"/>
            <a:ext cx="861393" cy="1163645"/>
          </a:xfrm>
          <a:prstGeom prst="rect">
            <a:avLst/>
          </a:prstGeom>
          <a:solidFill>
            <a:schemeClr val="bg1"/>
          </a:solidFill>
        </p:spPr>
        <p:txBody>
          <a:bodyPr wrap="square" rtlCol="0">
            <a:spAutoFit/>
          </a:bodyPr>
          <a:lstStyle/>
          <a:p>
            <a:endParaRPr lang="en-US" dirty="0"/>
          </a:p>
        </p:txBody>
      </p:sp>
      <p:sp>
        <p:nvSpPr>
          <p:cNvPr id="44" name="TextBox 43">
            <a:extLst>
              <a:ext uri="{FF2B5EF4-FFF2-40B4-BE49-F238E27FC236}">
                <a16:creationId xmlns="" xmlns:a16="http://schemas.microsoft.com/office/drawing/2014/main" id="{3C8BC69E-8ED6-2C47-0957-E6DF7C6FBD29}"/>
              </a:ext>
            </a:extLst>
          </p:cNvPr>
          <p:cNvSpPr txBox="1"/>
          <p:nvPr/>
        </p:nvSpPr>
        <p:spPr>
          <a:xfrm>
            <a:off x="4186198" y="2960770"/>
            <a:ext cx="861393" cy="1163645"/>
          </a:xfrm>
          <a:prstGeom prst="rect">
            <a:avLst/>
          </a:prstGeom>
          <a:solidFill>
            <a:schemeClr val="bg1"/>
          </a:solidFill>
        </p:spPr>
        <p:txBody>
          <a:bodyPr wrap="square" rtlCol="0">
            <a:spAutoFit/>
          </a:bodyPr>
          <a:lstStyle/>
          <a:p>
            <a:endParaRPr lang="en-US" dirty="0"/>
          </a:p>
        </p:txBody>
      </p:sp>
      <p:sp>
        <p:nvSpPr>
          <p:cNvPr id="83" name="TextBox 82">
            <a:extLst>
              <a:ext uri="{FF2B5EF4-FFF2-40B4-BE49-F238E27FC236}">
                <a16:creationId xmlns="" xmlns:a16="http://schemas.microsoft.com/office/drawing/2014/main" id="{41EFF73E-A0F6-D861-8165-999070740636}"/>
              </a:ext>
            </a:extLst>
          </p:cNvPr>
          <p:cNvSpPr txBox="1"/>
          <p:nvPr/>
        </p:nvSpPr>
        <p:spPr>
          <a:xfrm>
            <a:off x="1177235" y="4684043"/>
            <a:ext cx="861393" cy="1163645"/>
          </a:xfrm>
          <a:prstGeom prst="rect">
            <a:avLst/>
          </a:prstGeom>
          <a:solidFill>
            <a:schemeClr val="bg1"/>
          </a:solidFill>
        </p:spPr>
        <p:txBody>
          <a:bodyPr wrap="square" rtlCol="0">
            <a:spAutoFit/>
          </a:bodyPr>
          <a:lstStyle/>
          <a:p>
            <a:endParaRPr lang="en-US" dirty="0"/>
          </a:p>
        </p:txBody>
      </p:sp>
      <p:sp>
        <p:nvSpPr>
          <p:cNvPr id="85" name="TextBox 84">
            <a:extLst>
              <a:ext uri="{FF2B5EF4-FFF2-40B4-BE49-F238E27FC236}">
                <a16:creationId xmlns="" xmlns:a16="http://schemas.microsoft.com/office/drawing/2014/main" id="{6CD582FA-FAAC-D788-8BCD-91AD4AF23032}"/>
              </a:ext>
            </a:extLst>
          </p:cNvPr>
          <p:cNvSpPr txBox="1"/>
          <p:nvPr/>
        </p:nvSpPr>
        <p:spPr>
          <a:xfrm>
            <a:off x="6854359" y="2947518"/>
            <a:ext cx="861393" cy="1163645"/>
          </a:xfrm>
          <a:prstGeom prst="rect">
            <a:avLst/>
          </a:prstGeom>
          <a:solidFill>
            <a:schemeClr val="bg1"/>
          </a:solidFill>
        </p:spPr>
        <p:txBody>
          <a:bodyPr wrap="square" rtlCol="0">
            <a:spAutoFit/>
          </a:bodyPr>
          <a:lstStyle/>
          <a:p>
            <a:endParaRPr lang="en-US" dirty="0"/>
          </a:p>
        </p:txBody>
      </p:sp>
      <p:sp>
        <p:nvSpPr>
          <p:cNvPr id="87" name="TextBox 86">
            <a:extLst>
              <a:ext uri="{FF2B5EF4-FFF2-40B4-BE49-F238E27FC236}">
                <a16:creationId xmlns="" xmlns:a16="http://schemas.microsoft.com/office/drawing/2014/main" id="{DB5E812C-DF00-7A11-2B9A-D40581D58A0E}"/>
              </a:ext>
            </a:extLst>
          </p:cNvPr>
          <p:cNvSpPr txBox="1"/>
          <p:nvPr/>
        </p:nvSpPr>
        <p:spPr>
          <a:xfrm>
            <a:off x="6024607" y="2970448"/>
            <a:ext cx="861393" cy="1163645"/>
          </a:xfrm>
          <a:prstGeom prst="rect">
            <a:avLst/>
          </a:prstGeom>
          <a:solidFill>
            <a:schemeClr val="bg1"/>
          </a:solidFill>
        </p:spPr>
        <p:txBody>
          <a:bodyPr wrap="square" rtlCol="0">
            <a:spAutoFit/>
          </a:bodyPr>
          <a:lstStyle/>
          <a:p>
            <a:endParaRPr lang="en-US" dirty="0"/>
          </a:p>
        </p:txBody>
      </p:sp>
      <p:sp>
        <p:nvSpPr>
          <p:cNvPr id="89" name="TextBox 88">
            <a:extLst>
              <a:ext uri="{FF2B5EF4-FFF2-40B4-BE49-F238E27FC236}">
                <a16:creationId xmlns="" xmlns:a16="http://schemas.microsoft.com/office/drawing/2014/main" id="{33A11C64-8D4A-9FD4-871D-DEE503DF41F3}"/>
              </a:ext>
            </a:extLst>
          </p:cNvPr>
          <p:cNvSpPr txBox="1"/>
          <p:nvPr/>
        </p:nvSpPr>
        <p:spPr>
          <a:xfrm>
            <a:off x="5128593" y="4158432"/>
            <a:ext cx="861393" cy="548640"/>
          </a:xfrm>
          <a:prstGeom prst="rect">
            <a:avLst/>
          </a:prstGeom>
          <a:solidFill>
            <a:schemeClr val="bg1"/>
          </a:solidFill>
        </p:spPr>
        <p:txBody>
          <a:bodyPr wrap="square" rtlCol="0">
            <a:spAutoFit/>
          </a:bodyPr>
          <a:lstStyle/>
          <a:p>
            <a:endParaRPr lang="en-US" dirty="0"/>
          </a:p>
        </p:txBody>
      </p:sp>
      <p:grpSp>
        <p:nvGrpSpPr>
          <p:cNvPr id="77" name="Group 76">
            <a:extLst>
              <a:ext uri="{FF2B5EF4-FFF2-40B4-BE49-F238E27FC236}">
                <a16:creationId xmlns="" xmlns:a16="http://schemas.microsoft.com/office/drawing/2014/main" id="{C8751A8E-60B2-4C50-9B4A-651380619694}"/>
              </a:ext>
            </a:extLst>
          </p:cNvPr>
          <p:cNvGrpSpPr/>
          <p:nvPr/>
        </p:nvGrpSpPr>
        <p:grpSpPr>
          <a:xfrm>
            <a:off x="3994368" y="2942178"/>
            <a:ext cx="1106557" cy="1243939"/>
            <a:chOff x="4147543" y="4332341"/>
            <a:chExt cx="1106557" cy="1056671"/>
          </a:xfrm>
        </p:grpSpPr>
        <p:sp>
          <p:nvSpPr>
            <p:cNvPr id="62" name="Arrow: Up 61">
              <a:extLst>
                <a:ext uri="{FF2B5EF4-FFF2-40B4-BE49-F238E27FC236}">
                  <a16:creationId xmlns="" xmlns:a16="http://schemas.microsoft.com/office/drawing/2014/main" id="{D6090E16-4B6A-4C1E-C238-CDBE043BF9FF}"/>
                </a:ext>
              </a:extLst>
            </p:cNvPr>
            <p:cNvSpPr/>
            <p:nvPr/>
          </p:nvSpPr>
          <p:spPr>
            <a:xfrm>
              <a:off x="4705183" y="4332341"/>
              <a:ext cx="92766" cy="377468"/>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 xmlns:a16="http://schemas.microsoft.com/office/drawing/2014/main" id="{C0AE4A48-1EB5-94B7-73B7-EAEC0F048E13}"/>
                </a:ext>
              </a:extLst>
            </p:cNvPr>
            <p:cNvSpPr txBox="1"/>
            <p:nvPr/>
          </p:nvSpPr>
          <p:spPr>
            <a:xfrm>
              <a:off x="4147543" y="4742681"/>
              <a:ext cx="1106557" cy="646331"/>
            </a:xfrm>
            <a:prstGeom prst="rect">
              <a:avLst/>
            </a:prstGeom>
            <a:noFill/>
          </p:spPr>
          <p:txBody>
            <a:bodyPr wrap="square" rtlCol="0">
              <a:spAutoFit/>
            </a:bodyPr>
            <a:lstStyle/>
            <a:p>
              <a:pPr algn="ctr"/>
              <a:r>
                <a:rPr lang="en-US" dirty="0"/>
                <a:t>Is7&gt;10?</a:t>
              </a:r>
            </a:p>
            <a:p>
              <a:pPr algn="ctr"/>
              <a:r>
                <a:rPr lang="en-US" dirty="0"/>
                <a:t>No</a:t>
              </a:r>
            </a:p>
          </p:txBody>
        </p:sp>
      </p:grpSp>
      <p:sp>
        <p:nvSpPr>
          <p:cNvPr id="90" name="TextBox 89">
            <a:extLst>
              <a:ext uri="{FF2B5EF4-FFF2-40B4-BE49-F238E27FC236}">
                <a16:creationId xmlns="" xmlns:a16="http://schemas.microsoft.com/office/drawing/2014/main" id="{97A84DEA-0E75-499E-ABC2-32813C80E0CC}"/>
              </a:ext>
            </a:extLst>
          </p:cNvPr>
          <p:cNvSpPr txBox="1"/>
          <p:nvPr/>
        </p:nvSpPr>
        <p:spPr>
          <a:xfrm>
            <a:off x="5592416" y="2977284"/>
            <a:ext cx="174490" cy="370840"/>
          </a:xfrm>
          <a:prstGeom prst="rect">
            <a:avLst/>
          </a:prstGeom>
          <a:solidFill>
            <a:schemeClr val="bg1"/>
          </a:solidFill>
        </p:spPr>
        <p:txBody>
          <a:bodyPr wrap="square" rtlCol="0">
            <a:spAutoFit/>
          </a:bodyPr>
          <a:lstStyle/>
          <a:p>
            <a:endParaRPr lang="en-US" dirty="0"/>
          </a:p>
        </p:txBody>
      </p:sp>
      <p:sp>
        <p:nvSpPr>
          <p:cNvPr id="91" name="TextBox 90">
            <a:extLst>
              <a:ext uri="{FF2B5EF4-FFF2-40B4-BE49-F238E27FC236}">
                <a16:creationId xmlns="" xmlns:a16="http://schemas.microsoft.com/office/drawing/2014/main" id="{FDB4E3E5-687D-5DA1-3C15-2214736AC350}"/>
              </a:ext>
            </a:extLst>
          </p:cNvPr>
          <p:cNvSpPr txBox="1"/>
          <p:nvPr/>
        </p:nvSpPr>
        <p:spPr>
          <a:xfrm>
            <a:off x="10038521" y="3442875"/>
            <a:ext cx="873957" cy="369332"/>
          </a:xfrm>
          <a:prstGeom prst="rect">
            <a:avLst/>
          </a:prstGeom>
          <a:noFill/>
        </p:spPr>
        <p:txBody>
          <a:bodyPr wrap="none" rtlCol="0">
            <a:spAutoFit/>
          </a:bodyPr>
          <a:lstStyle/>
          <a:p>
            <a:r>
              <a:rPr lang="en-US" dirty="0"/>
              <a:t>Is </a:t>
            </a:r>
            <a:r>
              <a:rPr lang="en-US" dirty="0" err="1"/>
              <a:t>i</a:t>
            </a:r>
            <a:r>
              <a:rPr lang="en-US" dirty="0"/>
              <a:t> &lt;j ? </a:t>
            </a:r>
          </a:p>
        </p:txBody>
      </p:sp>
      <p:sp>
        <p:nvSpPr>
          <p:cNvPr id="92" name="TextBox 91">
            <a:extLst>
              <a:ext uri="{FF2B5EF4-FFF2-40B4-BE49-F238E27FC236}">
                <a16:creationId xmlns="" xmlns:a16="http://schemas.microsoft.com/office/drawing/2014/main" id="{E6E9695A-6011-6931-2A6A-8BCCB02266FC}"/>
              </a:ext>
            </a:extLst>
          </p:cNvPr>
          <p:cNvSpPr txBox="1"/>
          <p:nvPr/>
        </p:nvSpPr>
        <p:spPr>
          <a:xfrm>
            <a:off x="10853542" y="3442875"/>
            <a:ext cx="503579" cy="369332"/>
          </a:xfrm>
          <a:prstGeom prst="rect">
            <a:avLst/>
          </a:prstGeom>
          <a:noFill/>
        </p:spPr>
        <p:txBody>
          <a:bodyPr wrap="square">
            <a:spAutoFit/>
          </a:bodyPr>
          <a:lstStyle/>
          <a:p>
            <a:r>
              <a:rPr lang="en-US" dirty="0"/>
              <a:t>No</a:t>
            </a:r>
          </a:p>
        </p:txBody>
      </p:sp>
      <p:graphicFrame>
        <p:nvGraphicFramePr>
          <p:cNvPr id="94" name="Table 4">
            <a:extLst>
              <a:ext uri="{FF2B5EF4-FFF2-40B4-BE49-F238E27FC236}">
                <a16:creationId xmlns="" xmlns:a16="http://schemas.microsoft.com/office/drawing/2014/main" id="{E4B936CA-9361-3E44-8A7C-B645C106039A}"/>
              </a:ext>
            </a:extLst>
          </p:cNvPr>
          <p:cNvGraphicFramePr>
            <a:graphicFrameLocks noGrp="1"/>
          </p:cNvGraphicFramePr>
          <p:nvPr>
            <p:extLst>
              <p:ext uri="{D42A27DB-BD31-4B8C-83A1-F6EECF244321}">
                <p14:modId xmlns="" xmlns:p14="http://schemas.microsoft.com/office/powerpoint/2010/main" val="1430777775"/>
              </p:ext>
            </p:extLst>
          </p:nvPr>
        </p:nvGraphicFramePr>
        <p:xfrm>
          <a:off x="1018205" y="5041346"/>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 xmlns:a16="http://schemas.microsoft.com/office/drawing/2014/main" val="3174626295"/>
                    </a:ext>
                  </a:extLst>
                </a:gridCol>
                <a:gridCol w="812800">
                  <a:extLst>
                    <a:ext uri="{9D8B030D-6E8A-4147-A177-3AD203B41FA5}">
                      <a16:colId xmlns="" xmlns:a16="http://schemas.microsoft.com/office/drawing/2014/main" val="1426626474"/>
                    </a:ext>
                  </a:extLst>
                </a:gridCol>
                <a:gridCol w="812800">
                  <a:extLst>
                    <a:ext uri="{9D8B030D-6E8A-4147-A177-3AD203B41FA5}">
                      <a16:colId xmlns="" xmlns:a16="http://schemas.microsoft.com/office/drawing/2014/main" val="537624498"/>
                    </a:ext>
                  </a:extLst>
                </a:gridCol>
                <a:gridCol w="812800">
                  <a:extLst>
                    <a:ext uri="{9D8B030D-6E8A-4147-A177-3AD203B41FA5}">
                      <a16:colId xmlns="" xmlns:a16="http://schemas.microsoft.com/office/drawing/2014/main" val="414903179"/>
                    </a:ext>
                  </a:extLst>
                </a:gridCol>
                <a:gridCol w="812800">
                  <a:extLst>
                    <a:ext uri="{9D8B030D-6E8A-4147-A177-3AD203B41FA5}">
                      <a16:colId xmlns="" xmlns:a16="http://schemas.microsoft.com/office/drawing/2014/main" val="1619665514"/>
                    </a:ext>
                  </a:extLst>
                </a:gridCol>
                <a:gridCol w="812800">
                  <a:extLst>
                    <a:ext uri="{9D8B030D-6E8A-4147-A177-3AD203B41FA5}">
                      <a16:colId xmlns="" xmlns:a16="http://schemas.microsoft.com/office/drawing/2014/main" val="181508439"/>
                    </a:ext>
                  </a:extLst>
                </a:gridCol>
                <a:gridCol w="812800">
                  <a:extLst>
                    <a:ext uri="{9D8B030D-6E8A-4147-A177-3AD203B41FA5}">
                      <a16:colId xmlns="" xmlns:a16="http://schemas.microsoft.com/office/drawing/2014/main" val="2358866810"/>
                    </a:ext>
                  </a:extLst>
                </a:gridCol>
                <a:gridCol w="812800">
                  <a:extLst>
                    <a:ext uri="{9D8B030D-6E8A-4147-A177-3AD203B41FA5}">
                      <a16:colId xmlns="" xmlns:a16="http://schemas.microsoft.com/office/drawing/2014/main" val="1651107138"/>
                    </a:ext>
                  </a:extLst>
                </a:gridCol>
                <a:gridCol w="812800">
                  <a:extLst>
                    <a:ext uri="{9D8B030D-6E8A-4147-A177-3AD203B41FA5}">
                      <a16:colId xmlns="" xmlns:a16="http://schemas.microsoft.com/office/drawing/2014/main" val="2375372544"/>
                    </a:ext>
                  </a:extLst>
                </a:gridCol>
                <a:gridCol w="812800">
                  <a:extLst>
                    <a:ext uri="{9D8B030D-6E8A-4147-A177-3AD203B41FA5}">
                      <a16:colId xmlns="" xmlns:a16="http://schemas.microsoft.com/office/drawing/2014/main" val="2224862200"/>
                    </a:ext>
                  </a:extLst>
                </a:gridCol>
              </a:tblGrid>
              <a:tr h="370840">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sp>
        <p:nvSpPr>
          <p:cNvPr id="95" name="Oval 94">
            <a:extLst>
              <a:ext uri="{FF2B5EF4-FFF2-40B4-BE49-F238E27FC236}">
                <a16:creationId xmlns="" xmlns:a16="http://schemas.microsoft.com/office/drawing/2014/main" id="{E559F1CC-A996-5237-4E6B-84C371E7FBF6}"/>
              </a:ext>
            </a:extLst>
          </p:cNvPr>
          <p:cNvSpPr/>
          <p:nvPr/>
        </p:nvSpPr>
        <p:spPr>
          <a:xfrm>
            <a:off x="4359964" y="4830776"/>
            <a:ext cx="669235" cy="7608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Brace 95">
            <a:extLst>
              <a:ext uri="{FF2B5EF4-FFF2-40B4-BE49-F238E27FC236}">
                <a16:creationId xmlns="" xmlns:a16="http://schemas.microsoft.com/office/drawing/2014/main" id="{F3F0CF61-F771-C924-0F5A-69DE2DEC95DB}"/>
              </a:ext>
            </a:extLst>
          </p:cNvPr>
          <p:cNvSpPr/>
          <p:nvPr/>
        </p:nvSpPr>
        <p:spPr>
          <a:xfrm rot="5400000">
            <a:off x="2393014" y="4015383"/>
            <a:ext cx="363794" cy="3328589"/>
          </a:xfrm>
          <a:prstGeom prst="rightBrace">
            <a:avLst>
              <a:gd name="adj1" fmla="val 7285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Right Brace 97">
            <a:extLst>
              <a:ext uri="{FF2B5EF4-FFF2-40B4-BE49-F238E27FC236}">
                <a16:creationId xmlns="" xmlns:a16="http://schemas.microsoft.com/office/drawing/2014/main" id="{0206C31B-37FB-6AE5-1DD6-A3FFF6BAF145}"/>
              </a:ext>
            </a:extLst>
          </p:cNvPr>
          <p:cNvSpPr/>
          <p:nvPr/>
        </p:nvSpPr>
        <p:spPr>
          <a:xfrm rot="5400000">
            <a:off x="6909418" y="3754965"/>
            <a:ext cx="429449" cy="4044122"/>
          </a:xfrm>
          <a:prstGeom prst="rightBrace">
            <a:avLst>
              <a:gd name="adj1" fmla="val 7285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 xmlns:p14="http://schemas.microsoft.com/office/powerpoint/2010/main" val="381726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7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9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7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9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6" grpId="0" animBg="1"/>
      <p:bldP spid="17" grpId="0" animBg="1"/>
      <p:bldP spid="20" grpId="0"/>
      <p:bldP spid="22" grpId="0"/>
      <p:bldP spid="24" grpId="0" animBg="1"/>
      <p:bldP spid="26" grpId="0"/>
      <p:bldP spid="28" grpId="0" animBg="1"/>
      <p:bldP spid="30" grpId="0"/>
      <p:bldP spid="36" grpId="0" animBg="1"/>
      <p:bldP spid="73" grpId="0"/>
      <p:bldP spid="74" grpId="0"/>
      <p:bldP spid="76" grpId="0"/>
      <p:bldP spid="44" grpId="0" animBg="1"/>
      <p:bldP spid="85" grpId="0" animBg="1"/>
      <p:bldP spid="87" grpId="0" animBg="1"/>
      <p:bldP spid="89" grpId="0" animBg="1"/>
      <p:bldP spid="90" grpId="0" animBg="1"/>
      <p:bldP spid="91" grpId="0"/>
      <p:bldP spid="92" grpId="0"/>
      <p:bldP spid="95" grpId="0" animBg="1"/>
      <p:bldP spid="96" grpId="0" animBg="1"/>
      <p:bldP spid="9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EA7B7F6B-4A6E-B09F-AF1F-904E3B47AC02}"/>
              </a:ext>
            </a:extLst>
          </p:cNvPr>
          <p:cNvGraphicFramePr>
            <a:graphicFrameLocks noGrp="1"/>
          </p:cNvGraphicFramePr>
          <p:nvPr>
            <p:extLst>
              <p:ext uri="{D42A27DB-BD31-4B8C-83A1-F6EECF244321}">
                <p14:modId xmlns="" xmlns:p14="http://schemas.microsoft.com/office/powerpoint/2010/main" val="573185766"/>
              </p:ext>
            </p:extLst>
          </p:nvPr>
        </p:nvGraphicFramePr>
        <p:xfrm>
          <a:off x="1024833" y="255847"/>
          <a:ext cx="10332283" cy="365760"/>
        </p:xfrm>
        <a:graphic>
          <a:graphicData uri="http://schemas.openxmlformats.org/drawingml/2006/table">
            <a:tbl>
              <a:tblPr firstRow="1" bandRow="1">
                <a:tableStyleId>{5C22544A-7EE6-4342-B048-85BDC9FD1C3A}</a:tableStyleId>
              </a:tblPr>
              <a:tblGrid>
                <a:gridCol w="794791">
                  <a:extLst>
                    <a:ext uri="{9D8B030D-6E8A-4147-A177-3AD203B41FA5}">
                      <a16:colId xmlns="" xmlns:a16="http://schemas.microsoft.com/office/drawing/2014/main" val="3174626295"/>
                    </a:ext>
                  </a:extLst>
                </a:gridCol>
                <a:gridCol w="794791">
                  <a:extLst>
                    <a:ext uri="{9D8B030D-6E8A-4147-A177-3AD203B41FA5}">
                      <a16:colId xmlns="" xmlns:a16="http://schemas.microsoft.com/office/drawing/2014/main" val="1426626474"/>
                    </a:ext>
                  </a:extLst>
                </a:gridCol>
                <a:gridCol w="794791">
                  <a:extLst>
                    <a:ext uri="{9D8B030D-6E8A-4147-A177-3AD203B41FA5}">
                      <a16:colId xmlns="" xmlns:a16="http://schemas.microsoft.com/office/drawing/2014/main" val="537624498"/>
                    </a:ext>
                  </a:extLst>
                </a:gridCol>
                <a:gridCol w="794791">
                  <a:extLst>
                    <a:ext uri="{9D8B030D-6E8A-4147-A177-3AD203B41FA5}">
                      <a16:colId xmlns="" xmlns:a16="http://schemas.microsoft.com/office/drawing/2014/main" val="414903179"/>
                    </a:ext>
                  </a:extLst>
                </a:gridCol>
                <a:gridCol w="794791">
                  <a:extLst>
                    <a:ext uri="{9D8B030D-6E8A-4147-A177-3AD203B41FA5}">
                      <a16:colId xmlns="" xmlns:a16="http://schemas.microsoft.com/office/drawing/2014/main" val="1619665514"/>
                    </a:ext>
                  </a:extLst>
                </a:gridCol>
                <a:gridCol w="794791">
                  <a:extLst>
                    <a:ext uri="{9D8B030D-6E8A-4147-A177-3AD203B41FA5}">
                      <a16:colId xmlns="" xmlns:a16="http://schemas.microsoft.com/office/drawing/2014/main" val="181508439"/>
                    </a:ext>
                  </a:extLst>
                </a:gridCol>
                <a:gridCol w="794791">
                  <a:extLst>
                    <a:ext uri="{9D8B030D-6E8A-4147-A177-3AD203B41FA5}">
                      <a16:colId xmlns="" xmlns:a16="http://schemas.microsoft.com/office/drawing/2014/main" val="2358866810"/>
                    </a:ext>
                  </a:extLst>
                </a:gridCol>
                <a:gridCol w="794791">
                  <a:extLst>
                    <a:ext uri="{9D8B030D-6E8A-4147-A177-3AD203B41FA5}">
                      <a16:colId xmlns="" xmlns:a16="http://schemas.microsoft.com/office/drawing/2014/main" val="1651107138"/>
                    </a:ext>
                  </a:extLst>
                </a:gridCol>
                <a:gridCol w="794791">
                  <a:extLst>
                    <a:ext uri="{9D8B030D-6E8A-4147-A177-3AD203B41FA5}">
                      <a16:colId xmlns="" xmlns:a16="http://schemas.microsoft.com/office/drawing/2014/main" val="2375372544"/>
                    </a:ext>
                  </a:extLst>
                </a:gridCol>
                <a:gridCol w="794791">
                  <a:extLst>
                    <a:ext uri="{9D8B030D-6E8A-4147-A177-3AD203B41FA5}">
                      <a16:colId xmlns="" xmlns:a16="http://schemas.microsoft.com/office/drawing/2014/main" val="2224862200"/>
                    </a:ext>
                  </a:extLst>
                </a:gridCol>
                <a:gridCol w="794791">
                  <a:extLst>
                    <a:ext uri="{9D8B030D-6E8A-4147-A177-3AD203B41FA5}">
                      <a16:colId xmlns="" xmlns:a16="http://schemas.microsoft.com/office/drawing/2014/main" val="4065208818"/>
                    </a:ext>
                  </a:extLst>
                </a:gridCol>
                <a:gridCol w="794791">
                  <a:extLst>
                    <a:ext uri="{9D8B030D-6E8A-4147-A177-3AD203B41FA5}">
                      <a16:colId xmlns="" xmlns:a16="http://schemas.microsoft.com/office/drawing/2014/main" val="289008066"/>
                    </a:ext>
                  </a:extLst>
                </a:gridCol>
                <a:gridCol w="794791">
                  <a:extLst>
                    <a:ext uri="{9D8B030D-6E8A-4147-A177-3AD203B41FA5}">
                      <a16:colId xmlns="" xmlns:a16="http://schemas.microsoft.com/office/drawing/2014/main" val="669382044"/>
                    </a:ext>
                  </a:extLst>
                </a:gridCol>
              </a:tblGrid>
              <a:tr h="340312">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163424589"/>
                  </a:ext>
                </a:extLst>
              </a:tr>
            </a:tbl>
          </a:graphicData>
        </a:graphic>
      </p:graphicFrame>
      <p:graphicFrame>
        <p:nvGraphicFramePr>
          <p:cNvPr id="13" name="Table 12">
            <a:extLst>
              <a:ext uri="{FF2B5EF4-FFF2-40B4-BE49-F238E27FC236}">
                <a16:creationId xmlns="" xmlns:a16="http://schemas.microsoft.com/office/drawing/2014/main" id="{34DDF128-5593-8A40-C5B2-3399A06773B9}"/>
              </a:ext>
            </a:extLst>
          </p:cNvPr>
          <p:cNvGraphicFramePr>
            <a:graphicFrameLocks noGrp="1"/>
          </p:cNvGraphicFramePr>
          <p:nvPr>
            <p:extLst>
              <p:ext uri="{D42A27DB-BD31-4B8C-83A1-F6EECF244321}">
                <p14:modId xmlns="" xmlns:p14="http://schemas.microsoft.com/office/powerpoint/2010/main" val="2145819015"/>
              </p:ext>
            </p:extLst>
          </p:nvPr>
        </p:nvGraphicFramePr>
        <p:xfrm>
          <a:off x="1004953" y="805811"/>
          <a:ext cx="10332283" cy="365760"/>
        </p:xfrm>
        <a:graphic>
          <a:graphicData uri="http://schemas.openxmlformats.org/drawingml/2006/table">
            <a:tbl>
              <a:tblPr firstRow="1" bandRow="1">
                <a:tableStyleId>{5C22544A-7EE6-4342-B048-85BDC9FD1C3A}</a:tableStyleId>
              </a:tblPr>
              <a:tblGrid>
                <a:gridCol w="794791">
                  <a:extLst>
                    <a:ext uri="{9D8B030D-6E8A-4147-A177-3AD203B41FA5}">
                      <a16:colId xmlns="" xmlns:a16="http://schemas.microsoft.com/office/drawing/2014/main" val="3174626295"/>
                    </a:ext>
                  </a:extLst>
                </a:gridCol>
                <a:gridCol w="794791">
                  <a:extLst>
                    <a:ext uri="{9D8B030D-6E8A-4147-A177-3AD203B41FA5}">
                      <a16:colId xmlns="" xmlns:a16="http://schemas.microsoft.com/office/drawing/2014/main" val="1426626474"/>
                    </a:ext>
                  </a:extLst>
                </a:gridCol>
                <a:gridCol w="794791">
                  <a:extLst>
                    <a:ext uri="{9D8B030D-6E8A-4147-A177-3AD203B41FA5}">
                      <a16:colId xmlns="" xmlns:a16="http://schemas.microsoft.com/office/drawing/2014/main" val="537624498"/>
                    </a:ext>
                  </a:extLst>
                </a:gridCol>
                <a:gridCol w="794791">
                  <a:extLst>
                    <a:ext uri="{9D8B030D-6E8A-4147-A177-3AD203B41FA5}">
                      <a16:colId xmlns="" xmlns:a16="http://schemas.microsoft.com/office/drawing/2014/main" val="414903179"/>
                    </a:ext>
                  </a:extLst>
                </a:gridCol>
                <a:gridCol w="794791">
                  <a:extLst>
                    <a:ext uri="{9D8B030D-6E8A-4147-A177-3AD203B41FA5}">
                      <a16:colId xmlns="" xmlns:a16="http://schemas.microsoft.com/office/drawing/2014/main" val="1619665514"/>
                    </a:ext>
                  </a:extLst>
                </a:gridCol>
                <a:gridCol w="794791">
                  <a:extLst>
                    <a:ext uri="{9D8B030D-6E8A-4147-A177-3AD203B41FA5}">
                      <a16:colId xmlns="" xmlns:a16="http://schemas.microsoft.com/office/drawing/2014/main" val="181508439"/>
                    </a:ext>
                  </a:extLst>
                </a:gridCol>
                <a:gridCol w="794791">
                  <a:extLst>
                    <a:ext uri="{9D8B030D-6E8A-4147-A177-3AD203B41FA5}">
                      <a16:colId xmlns="" xmlns:a16="http://schemas.microsoft.com/office/drawing/2014/main" val="2358866810"/>
                    </a:ext>
                  </a:extLst>
                </a:gridCol>
                <a:gridCol w="794791">
                  <a:extLst>
                    <a:ext uri="{9D8B030D-6E8A-4147-A177-3AD203B41FA5}">
                      <a16:colId xmlns="" xmlns:a16="http://schemas.microsoft.com/office/drawing/2014/main" val="1651107138"/>
                    </a:ext>
                  </a:extLst>
                </a:gridCol>
                <a:gridCol w="794791">
                  <a:extLst>
                    <a:ext uri="{9D8B030D-6E8A-4147-A177-3AD203B41FA5}">
                      <a16:colId xmlns="" xmlns:a16="http://schemas.microsoft.com/office/drawing/2014/main" val="2375372544"/>
                    </a:ext>
                  </a:extLst>
                </a:gridCol>
                <a:gridCol w="794791">
                  <a:extLst>
                    <a:ext uri="{9D8B030D-6E8A-4147-A177-3AD203B41FA5}">
                      <a16:colId xmlns="" xmlns:a16="http://schemas.microsoft.com/office/drawing/2014/main" val="2224862200"/>
                    </a:ext>
                  </a:extLst>
                </a:gridCol>
                <a:gridCol w="794791">
                  <a:extLst>
                    <a:ext uri="{9D8B030D-6E8A-4147-A177-3AD203B41FA5}">
                      <a16:colId xmlns="" xmlns:a16="http://schemas.microsoft.com/office/drawing/2014/main" val="4065208818"/>
                    </a:ext>
                  </a:extLst>
                </a:gridCol>
                <a:gridCol w="794791">
                  <a:extLst>
                    <a:ext uri="{9D8B030D-6E8A-4147-A177-3AD203B41FA5}">
                      <a16:colId xmlns="" xmlns:a16="http://schemas.microsoft.com/office/drawing/2014/main" val="289008066"/>
                    </a:ext>
                  </a:extLst>
                </a:gridCol>
                <a:gridCol w="794791">
                  <a:extLst>
                    <a:ext uri="{9D8B030D-6E8A-4147-A177-3AD203B41FA5}">
                      <a16:colId xmlns="" xmlns:a16="http://schemas.microsoft.com/office/drawing/2014/main" val="669382044"/>
                    </a:ext>
                  </a:extLst>
                </a:gridCol>
              </a:tblGrid>
              <a:tr h="365760">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163424589"/>
                  </a:ext>
                </a:extLst>
              </a:tr>
            </a:tbl>
          </a:graphicData>
        </a:graphic>
      </p:graphicFrame>
      <p:graphicFrame>
        <p:nvGraphicFramePr>
          <p:cNvPr id="15" name="Table 14">
            <a:extLst>
              <a:ext uri="{FF2B5EF4-FFF2-40B4-BE49-F238E27FC236}">
                <a16:creationId xmlns="" xmlns:a16="http://schemas.microsoft.com/office/drawing/2014/main" id="{5358F90B-192E-7742-6DB9-50EE0211B16A}"/>
              </a:ext>
            </a:extLst>
          </p:cNvPr>
          <p:cNvGraphicFramePr>
            <a:graphicFrameLocks noGrp="1"/>
          </p:cNvGraphicFramePr>
          <p:nvPr>
            <p:extLst>
              <p:ext uri="{D42A27DB-BD31-4B8C-83A1-F6EECF244321}">
                <p14:modId xmlns="" xmlns:p14="http://schemas.microsoft.com/office/powerpoint/2010/main" val="3949409269"/>
              </p:ext>
            </p:extLst>
          </p:nvPr>
        </p:nvGraphicFramePr>
        <p:xfrm>
          <a:off x="1024832" y="1382279"/>
          <a:ext cx="10332283" cy="365760"/>
        </p:xfrm>
        <a:graphic>
          <a:graphicData uri="http://schemas.openxmlformats.org/drawingml/2006/table">
            <a:tbl>
              <a:tblPr firstRow="1" bandRow="1">
                <a:tableStyleId>{5C22544A-7EE6-4342-B048-85BDC9FD1C3A}</a:tableStyleId>
              </a:tblPr>
              <a:tblGrid>
                <a:gridCol w="794791">
                  <a:extLst>
                    <a:ext uri="{9D8B030D-6E8A-4147-A177-3AD203B41FA5}">
                      <a16:colId xmlns="" xmlns:a16="http://schemas.microsoft.com/office/drawing/2014/main" val="3174626295"/>
                    </a:ext>
                  </a:extLst>
                </a:gridCol>
                <a:gridCol w="794791">
                  <a:extLst>
                    <a:ext uri="{9D8B030D-6E8A-4147-A177-3AD203B41FA5}">
                      <a16:colId xmlns="" xmlns:a16="http://schemas.microsoft.com/office/drawing/2014/main" val="1426626474"/>
                    </a:ext>
                  </a:extLst>
                </a:gridCol>
                <a:gridCol w="794791">
                  <a:extLst>
                    <a:ext uri="{9D8B030D-6E8A-4147-A177-3AD203B41FA5}">
                      <a16:colId xmlns="" xmlns:a16="http://schemas.microsoft.com/office/drawing/2014/main" val="537624498"/>
                    </a:ext>
                  </a:extLst>
                </a:gridCol>
                <a:gridCol w="794791">
                  <a:extLst>
                    <a:ext uri="{9D8B030D-6E8A-4147-A177-3AD203B41FA5}">
                      <a16:colId xmlns="" xmlns:a16="http://schemas.microsoft.com/office/drawing/2014/main" val="414903179"/>
                    </a:ext>
                  </a:extLst>
                </a:gridCol>
                <a:gridCol w="794791">
                  <a:extLst>
                    <a:ext uri="{9D8B030D-6E8A-4147-A177-3AD203B41FA5}">
                      <a16:colId xmlns="" xmlns:a16="http://schemas.microsoft.com/office/drawing/2014/main" val="1619665514"/>
                    </a:ext>
                  </a:extLst>
                </a:gridCol>
                <a:gridCol w="794791">
                  <a:extLst>
                    <a:ext uri="{9D8B030D-6E8A-4147-A177-3AD203B41FA5}">
                      <a16:colId xmlns="" xmlns:a16="http://schemas.microsoft.com/office/drawing/2014/main" val="181508439"/>
                    </a:ext>
                  </a:extLst>
                </a:gridCol>
                <a:gridCol w="794791">
                  <a:extLst>
                    <a:ext uri="{9D8B030D-6E8A-4147-A177-3AD203B41FA5}">
                      <a16:colId xmlns="" xmlns:a16="http://schemas.microsoft.com/office/drawing/2014/main" val="2358866810"/>
                    </a:ext>
                  </a:extLst>
                </a:gridCol>
                <a:gridCol w="794791">
                  <a:extLst>
                    <a:ext uri="{9D8B030D-6E8A-4147-A177-3AD203B41FA5}">
                      <a16:colId xmlns="" xmlns:a16="http://schemas.microsoft.com/office/drawing/2014/main" val="1651107138"/>
                    </a:ext>
                  </a:extLst>
                </a:gridCol>
                <a:gridCol w="794791">
                  <a:extLst>
                    <a:ext uri="{9D8B030D-6E8A-4147-A177-3AD203B41FA5}">
                      <a16:colId xmlns="" xmlns:a16="http://schemas.microsoft.com/office/drawing/2014/main" val="2375372544"/>
                    </a:ext>
                  </a:extLst>
                </a:gridCol>
                <a:gridCol w="794791">
                  <a:extLst>
                    <a:ext uri="{9D8B030D-6E8A-4147-A177-3AD203B41FA5}">
                      <a16:colId xmlns="" xmlns:a16="http://schemas.microsoft.com/office/drawing/2014/main" val="2224862200"/>
                    </a:ext>
                  </a:extLst>
                </a:gridCol>
                <a:gridCol w="794791">
                  <a:extLst>
                    <a:ext uri="{9D8B030D-6E8A-4147-A177-3AD203B41FA5}">
                      <a16:colId xmlns="" xmlns:a16="http://schemas.microsoft.com/office/drawing/2014/main" val="4065208818"/>
                    </a:ext>
                  </a:extLst>
                </a:gridCol>
                <a:gridCol w="794791">
                  <a:extLst>
                    <a:ext uri="{9D8B030D-6E8A-4147-A177-3AD203B41FA5}">
                      <a16:colId xmlns="" xmlns:a16="http://schemas.microsoft.com/office/drawing/2014/main" val="289008066"/>
                    </a:ext>
                  </a:extLst>
                </a:gridCol>
                <a:gridCol w="794791">
                  <a:extLst>
                    <a:ext uri="{9D8B030D-6E8A-4147-A177-3AD203B41FA5}">
                      <a16:colId xmlns="" xmlns:a16="http://schemas.microsoft.com/office/drawing/2014/main" val="669382044"/>
                    </a:ext>
                  </a:extLst>
                </a:gridCol>
              </a:tblGrid>
              <a:tr h="365760">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163424589"/>
                  </a:ext>
                </a:extLst>
              </a:tr>
            </a:tbl>
          </a:graphicData>
        </a:graphic>
      </p:graphicFrame>
      <p:graphicFrame>
        <p:nvGraphicFramePr>
          <p:cNvPr id="17" name="Table 16">
            <a:extLst>
              <a:ext uri="{FF2B5EF4-FFF2-40B4-BE49-F238E27FC236}">
                <a16:creationId xmlns="" xmlns:a16="http://schemas.microsoft.com/office/drawing/2014/main" id="{13F4E8E9-41A4-6C2B-4548-E11506344429}"/>
              </a:ext>
            </a:extLst>
          </p:cNvPr>
          <p:cNvGraphicFramePr>
            <a:graphicFrameLocks noGrp="1"/>
          </p:cNvGraphicFramePr>
          <p:nvPr>
            <p:extLst>
              <p:ext uri="{D42A27DB-BD31-4B8C-83A1-F6EECF244321}">
                <p14:modId xmlns="" xmlns:p14="http://schemas.microsoft.com/office/powerpoint/2010/main" val="1275842420"/>
              </p:ext>
            </p:extLst>
          </p:nvPr>
        </p:nvGraphicFramePr>
        <p:xfrm>
          <a:off x="1024833" y="1952121"/>
          <a:ext cx="10332283" cy="365760"/>
        </p:xfrm>
        <a:graphic>
          <a:graphicData uri="http://schemas.openxmlformats.org/drawingml/2006/table">
            <a:tbl>
              <a:tblPr firstRow="1" bandRow="1">
                <a:tableStyleId>{5C22544A-7EE6-4342-B048-85BDC9FD1C3A}</a:tableStyleId>
              </a:tblPr>
              <a:tblGrid>
                <a:gridCol w="794791">
                  <a:extLst>
                    <a:ext uri="{9D8B030D-6E8A-4147-A177-3AD203B41FA5}">
                      <a16:colId xmlns="" xmlns:a16="http://schemas.microsoft.com/office/drawing/2014/main" val="3174626295"/>
                    </a:ext>
                  </a:extLst>
                </a:gridCol>
                <a:gridCol w="794791">
                  <a:extLst>
                    <a:ext uri="{9D8B030D-6E8A-4147-A177-3AD203B41FA5}">
                      <a16:colId xmlns="" xmlns:a16="http://schemas.microsoft.com/office/drawing/2014/main" val="1426626474"/>
                    </a:ext>
                  </a:extLst>
                </a:gridCol>
                <a:gridCol w="794791">
                  <a:extLst>
                    <a:ext uri="{9D8B030D-6E8A-4147-A177-3AD203B41FA5}">
                      <a16:colId xmlns="" xmlns:a16="http://schemas.microsoft.com/office/drawing/2014/main" val="537624498"/>
                    </a:ext>
                  </a:extLst>
                </a:gridCol>
                <a:gridCol w="794791">
                  <a:extLst>
                    <a:ext uri="{9D8B030D-6E8A-4147-A177-3AD203B41FA5}">
                      <a16:colId xmlns="" xmlns:a16="http://schemas.microsoft.com/office/drawing/2014/main" val="414903179"/>
                    </a:ext>
                  </a:extLst>
                </a:gridCol>
                <a:gridCol w="794791">
                  <a:extLst>
                    <a:ext uri="{9D8B030D-6E8A-4147-A177-3AD203B41FA5}">
                      <a16:colId xmlns="" xmlns:a16="http://schemas.microsoft.com/office/drawing/2014/main" val="1619665514"/>
                    </a:ext>
                  </a:extLst>
                </a:gridCol>
                <a:gridCol w="794791">
                  <a:extLst>
                    <a:ext uri="{9D8B030D-6E8A-4147-A177-3AD203B41FA5}">
                      <a16:colId xmlns="" xmlns:a16="http://schemas.microsoft.com/office/drawing/2014/main" val="181508439"/>
                    </a:ext>
                  </a:extLst>
                </a:gridCol>
                <a:gridCol w="794791">
                  <a:extLst>
                    <a:ext uri="{9D8B030D-6E8A-4147-A177-3AD203B41FA5}">
                      <a16:colId xmlns="" xmlns:a16="http://schemas.microsoft.com/office/drawing/2014/main" val="2358866810"/>
                    </a:ext>
                  </a:extLst>
                </a:gridCol>
                <a:gridCol w="794791">
                  <a:extLst>
                    <a:ext uri="{9D8B030D-6E8A-4147-A177-3AD203B41FA5}">
                      <a16:colId xmlns="" xmlns:a16="http://schemas.microsoft.com/office/drawing/2014/main" val="1651107138"/>
                    </a:ext>
                  </a:extLst>
                </a:gridCol>
                <a:gridCol w="794791">
                  <a:extLst>
                    <a:ext uri="{9D8B030D-6E8A-4147-A177-3AD203B41FA5}">
                      <a16:colId xmlns="" xmlns:a16="http://schemas.microsoft.com/office/drawing/2014/main" val="2375372544"/>
                    </a:ext>
                  </a:extLst>
                </a:gridCol>
                <a:gridCol w="794791">
                  <a:extLst>
                    <a:ext uri="{9D8B030D-6E8A-4147-A177-3AD203B41FA5}">
                      <a16:colId xmlns="" xmlns:a16="http://schemas.microsoft.com/office/drawing/2014/main" val="2224862200"/>
                    </a:ext>
                  </a:extLst>
                </a:gridCol>
                <a:gridCol w="794791">
                  <a:extLst>
                    <a:ext uri="{9D8B030D-6E8A-4147-A177-3AD203B41FA5}">
                      <a16:colId xmlns="" xmlns:a16="http://schemas.microsoft.com/office/drawing/2014/main" val="4065208818"/>
                    </a:ext>
                  </a:extLst>
                </a:gridCol>
                <a:gridCol w="794791">
                  <a:extLst>
                    <a:ext uri="{9D8B030D-6E8A-4147-A177-3AD203B41FA5}">
                      <a16:colId xmlns="" xmlns:a16="http://schemas.microsoft.com/office/drawing/2014/main" val="289008066"/>
                    </a:ext>
                  </a:extLst>
                </a:gridCol>
                <a:gridCol w="794791">
                  <a:extLst>
                    <a:ext uri="{9D8B030D-6E8A-4147-A177-3AD203B41FA5}">
                      <a16:colId xmlns="" xmlns:a16="http://schemas.microsoft.com/office/drawing/2014/main" val="669382044"/>
                    </a:ext>
                  </a:extLst>
                </a:gridCol>
              </a:tblGrid>
              <a:tr h="365760">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163424589"/>
                  </a:ext>
                </a:extLst>
              </a:tr>
            </a:tbl>
          </a:graphicData>
        </a:graphic>
      </p:graphicFrame>
      <p:graphicFrame>
        <p:nvGraphicFramePr>
          <p:cNvPr id="25" name="Table 24">
            <a:extLst>
              <a:ext uri="{FF2B5EF4-FFF2-40B4-BE49-F238E27FC236}">
                <a16:creationId xmlns="" xmlns:a16="http://schemas.microsoft.com/office/drawing/2014/main" id="{E342DFFA-AE3C-561D-10F5-D38FD7A39785}"/>
              </a:ext>
            </a:extLst>
          </p:cNvPr>
          <p:cNvGraphicFramePr>
            <a:graphicFrameLocks noGrp="1"/>
          </p:cNvGraphicFramePr>
          <p:nvPr>
            <p:extLst>
              <p:ext uri="{D42A27DB-BD31-4B8C-83A1-F6EECF244321}">
                <p14:modId xmlns="" xmlns:p14="http://schemas.microsoft.com/office/powerpoint/2010/main" val="1188477927"/>
              </p:ext>
            </p:extLst>
          </p:nvPr>
        </p:nvGraphicFramePr>
        <p:xfrm>
          <a:off x="991704" y="3217698"/>
          <a:ext cx="10332283" cy="365760"/>
        </p:xfrm>
        <a:graphic>
          <a:graphicData uri="http://schemas.openxmlformats.org/drawingml/2006/table">
            <a:tbl>
              <a:tblPr firstRow="1" bandRow="1">
                <a:tableStyleId>{5C22544A-7EE6-4342-B048-85BDC9FD1C3A}</a:tableStyleId>
              </a:tblPr>
              <a:tblGrid>
                <a:gridCol w="794791">
                  <a:extLst>
                    <a:ext uri="{9D8B030D-6E8A-4147-A177-3AD203B41FA5}">
                      <a16:colId xmlns="" xmlns:a16="http://schemas.microsoft.com/office/drawing/2014/main" val="3174626295"/>
                    </a:ext>
                  </a:extLst>
                </a:gridCol>
                <a:gridCol w="794791">
                  <a:extLst>
                    <a:ext uri="{9D8B030D-6E8A-4147-A177-3AD203B41FA5}">
                      <a16:colId xmlns="" xmlns:a16="http://schemas.microsoft.com/office/drawing/2014/main" val="1426626474"/>
                    </a:ext>
                  </a:extLst>
                </a:gridCol>
                <a:gridCol w="794791">
                  <a:extLst>
                    <a:ext uri="{9D8B030D-6E8A-4147-A177-3AD203B41FA5}">
                      <a16:colId xmlns="" xmlns:a16="http://schemas.microsoft.com/office/drawing/2014/main" val="537624498"/>
                    </a:ext>
                  </a:extLst>
                </a:gridCol>
                <a:gridCol w="794791">
                  <a:extLst>
                    <a:ext uri="{9D8B030D-6E8A-4147-A177-3AD203B41FA5}">
                      <a16:colId xmlns="" xmlns:a16="http://schemas.microsoft.com/office/drawing/2014/main" val="414903179"/>
                    </a:ext>
                  </a:extLst>
                </a:gridCol>
                <a:gridCol w="794791">
                  <a:extLst>
                    <a:ext uri="{9D8B030D-6E8A-4147-A177-3AD203B41FA5}">
                      <a16:colId xmlns="" xmlns:a16="http://schemas.microsoft.com/office/drawing/2014/main" val="1619665514"/>
                    </a:ext>
                  </a:extLst>
                </a:gridCol>
                <a:gridCol w="794791">
                  <a:extLst>
                    <a:ext uri="{9D8B030D-6E8A-4147-A177-3AD203B41FA5}">
                      <a16:colId xmlns="" xmlns:a16="http://schemas.microsoft.com/office/drawing/2014/main" val="181508439"/>
                    </a:ext>
                  </a:extLst>
                </a:gridCol>
                <a:gridCol w="794791">
                  <a:extLst>
                    <a:ext uri="{9D8B030D-6E8A-4147-A177-3AD203B41FA5}">
                      <a16:colId xmlns="" xmlns:a16="http://schemas.microsoft.com/office/drawing/2014/main" val="2358866810"/>
                    </a:ext>
                  </a:extLst>
                </a:gridCol>
                <a:gridCol w="794791">
                  <a:extLst>
                    <a:ext uri="{9D8B030D-6E8A-4147-A177-3AD203B41FA5}">
                      <a16:colId xmlns="" xmlns:a16="http://schemas.microsoft.com/office/drawing/2014/main" val="1651107138"/>
                    </a:ext>
                  </a:extLst>
                </a:gridCol>
                <a:gridCol w="794791">
                  <a:extLst>
                    <a:ext uri="{9D8B030D-6E8A-4147-A177-3AD203B41FA5}">
                      <a16:colId xmlns="" xmlns:a16="http://schemas.microsoft.com/office/drawing/2014/main" val="2375372544"/>
                    </a:ext>
                  </a:extLst>
                </a:gridCol>
                <a:gridCol w="794791">
                  <a:extLst>
                    <a:ext uri="{9D8B030D-6E8A-4147-A177-3AD203B41FA5}">
                      <a16:colId xmlns="" xmlns:a16="http://schemas.microsoft.com/office/drawing/2014/main" val="2224862200"/>
                    </a:ext>
                  </a:extLst>
                </a:gridCol>
                <a:gridCol w="794791">
                  <a:extLst>
                    <a:ext uri="{9D8B030D-6E8A-4147-A177-3AD203B41FA5}">
                      <a16:colId xmlns="" xmlns:a16="http://schemas.microsoft.com/office/drawing/2014/main" val="4065208818"/>
                    </a:ext>
                  </a:extLst>
                </a:gridCol>
                <a:gridCol w="794791">
                  <a:extLst>
                    <a:ext uri="{9D8B030D-6E8A-4147-A177-3AD203B41FA5}">
                      <a16:colId xmlns="" xmlns:a16="http://schemas.microsoft.com/office/drawing/2014/main" val="289008066"/>
                    </a:ext>
                  </a:extLst>
                </a:gridCol>
                <a:gridCol w="794791">
                  <a:extLst>
                    <a:ext uri="{9D8B030D-6E8A-4147-A177-3AD203B41FA5}">
                      <a16:colId xmlns="" xmlns:a16="http://schemas.microsoft.com/office/drawing/2014/main" val="669382044"/>
                    </a:ext>
                  </a:extLst>
                </a:gridCol>
              </a:tblGrid>
              <a:tr h="365760">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163424589"/>
                  </a:ext>
                </a:extLst>
              </a:tr>
            </a:tbl>
          </a:graphicData>
        </a:graphic>
      </p:graphicFrame>
      <p:sp>
        <p:nvSpPr>
          <p:cNvPr id="31" name="Oval 30">
            <a:extLst>
              <a:ext uri="{FF2B5EF4-FFF2-40B4-BE49-F238E27FC236}">
                <a16:creationId xmlns="" xmlns:a16="http://schemas.microsoft.com/office/drawing/2014/main" id="{1D6AC79B-FDC5-E673-AAEA-FFA6DF464F2C}"/>
              </a:ext>
            </a:extLst>
          </p:cNvPr>
          <p:cNvSpPr/>
          <p:nvPr/>
        </p:nvSpPr>
        <p:spPr>
          <a:xfrm>
            <a:off x="2723335" y="1838751"/>
            <a:ext cx="496938" cy="5175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Table 34">
            <a:extLst>
              <a:ext uri="{FF2B5EF4-FFF2-40B4-BE49-F238E27FC236}">
                <a16:creationId xmlns="" xmlns:a16="http://schemas.microsoft.com/office/drawing/2014/main" id="{77D7D54D-DA27-4A4B-ACE2-D5E7088248E8}"/>
              </a:ext>
            </a:extLst>
          </p:cNvPr>
          <p:cNvGraphicFramePr>
            <a:graphicFrameLocks noGrp="1"/>
          </p:cNvGraphicFramePr>
          <p:nvPr>
            <p:extLst>
              <p:ext uri="{D42A27DB-BD31-4B8C-83A1-F6EECF244321}">
                <p14:modId xmlns="" xmlns:p14="http://schemas.microsoft.com/office/powerpoint/2010/main" val="1186931097"/>
              </p:ext>
            </p:extLst>
          </p:nvPr>
        </p:nvGraphicFramePr>
        <p:xfrm>
          <a:off x="978451" y="2753877"/>
          <a:ext cx="10332283" cy="365760"/>
        </p:xfrm>
        <a:graphic>
          <a:graphicData uri="http://schemas.openxmlformats.org/drawingml/2006/table">
            <a:tbl>
              <a:tblPr firstRow="1" bandRow="1">
                <a:tableStyleId>{5C22544A-7EE6-4342-B048-85BDC9FD1C3A}</a:tableStyleId>
              </a:tblPr>
              <a:tblGrid>
                <a:gridCol w="794791">
                  <a:extLst>
                    <a:ext uri="{9D8B030D-6E8A-4147-A177-3AD203B41FA5}">
                      <a16:colId xmlns="" xmlns:a16="http://schemas.microsoft.com/office/drawing/2014/main" val="3174626295"/>
                    </a:ext>
                  </a:extLst>
                </a:gridCol>
                <a:gridCol w="794791">
                  <a:extLst>
                    <a:ext uri="{9D8B030D-6E8A-4147-A177-3AD203B41FA5}">
                      <a16:colId xmlns="" xmlns:a16="http://schemas.microsoft.com/office/drawing/2014/main" val="1426626474"/>
                    </a:ext>
                  </a:extLst>
                </a:gridCol>
                <a:gridCol w="794791">
                  <a:extLst>
                    <a:ext uri="{9D8B030D-6E8A-4147-A177-3AD203B41FA5}">
                      <a16:colId xmlns="" xmlns:a16="http://schemas.microsoft.com/office/drawing/2014/main" val="537624498"/>
                    </a:ext>
                  </a:extLst>
                </a:gridCol>
                <a:gridCol w="794791">
                  <a:extLst>
                    <a:ext uri="{9D8B030D-6E8A-4147-A177-3AD203B41FA5}">
                      <a16:colId xmlns="" xmlns:a16="http://schemas.microsoft.com/office/drawing/2014/main" val="414903179"/>
                    </a:ext>
                  </a:extLst>
                </a:gridCol>
                <a:gridCol w="794791">
                  <a:extLst>
                    <a:ext uri="{9D8B030D-6E8A-4147-A177-3AD203B41FA5}">
                      <a16:colId xmlns="" xmlns:a16="http://schemas.microsoft.com/office/drawing/2014/main" val="1619665514"/>
                    </a:ext>
                  </a:extLst>
                </a:gridCol>
                <a:gridCol w="794791">
                  <a:extLst>
                    <a:ext uri="{9D8B030D-6E8A-4147-A177-3AD203B41FA5}">
                      <a16:colId xmlns="" xmlns:a16="http://schemas.microsoft.com/office/drawing/2014/main" val="181508439"/>
                    </a:ext>
                  </a:extLst>
                </a:gridCol>
                <a:gridCol w="794791">
                  <a:extLst>
                    <a:ext uri="{9D8B030D-6E8A-4147-A177-3AD203B41FA5}">
                      <a16:colId xmlns="" xmlns:a16="http://schemas.microsoft.com/office/drawing/2014/main" val="2358866810"/>
                    </a:ext>
                  </a:extLst>
                </a:gridCol>
                <a:gridCol w="794791">
                  <a:extLst>
                    <a:ext uri="{9D8B030D-6E8A-4147-A177-3AD203B41FA5}">
                      <a16:colId xmlns="" xmlns:a16="http://schemas.microsoft.com/office/drawing/2014/main" val="1651107138"/>
                    </a:ext>
                  </a:extLst>
                </a:gridCol>
                <a:gridCol w="794791">
                  <a:extLst>
                    <a:ext uri="{9D8B030D-6E8A-4147-A177-3AD203B41FA5}">
                      <a16:colId xmlns="" xmlns:a16="http://schemas.microsoft.com/office/drawing/2014/main" val="2375372544"/>
                    </a:ext>
                  </a:extLst>
                </a:gridCol>
                <a:gridCol w="794791">
                  <a:extLst>
                    <a:ext uri="{9D8B030D-6E8A-4147-A177-3AD203B41FA5}">
                      <a16:colId xmlns="" xmlns:a16="http://schemas.microsoft.com/office/drawing/2014/main" val="2224862200"/>
                    </a:ext>
                  </a:extLst>
                </a:gridCol>
                <a:gridCol w="794791">
                  <a:extLst>
                    <a:ext uri="{9D8B030D-6E8A-4147-A177-3AD203B41FA5}">
                      <a16:colId xmlns="" xmlns:a16="http://schemas.microsoft.com/office/drawing/2014/main" val="4065208818"/>
                    </a:ext>
                  </a:extLst>
                </a:gridCol>
                <a:gridCol w="794791">
                  <a:extLst>
                    <a:ext uri="{9D8B030D-6E8A-4147-A177-3AD203B41FA5}">
                      <a16:colId xmlns="" xmlns:a16="http://schemas.microsoft.com/office/drawing/2014/main" val="289008066"/>
                    </a:ext>
                  </a:extLst>
                </a:gridCol>
                <a:gridCol w="794791">
                  <a:extLst>
                    <a:ext uri="{9D8B030D-6E8A-4147-A177-3AD203B41FA5}">
                      <a16:colId xmlns="" xmlns:a16="http://schemas.microsoft.com/office/drawing/2014/main" val="669382044"/>
                    </a:ext>
                  </a:extLst>
                </a:gridCol>
              </a:tblGrid>
              <a:tr h="365760">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163424589"/>
                  </a:ext>
                </a:extLst>
              </a:tr>
            </a:tbl>
          </a:graphicData>
        </a:graphic>
      </p:graphicFrame>
      <mc:AlternateContent xmlns:mc="http://schemas.openxmlformats.org/markup-compatibility/2006">
        <mc:Choice xmlns="" xmlns:p14="http://schemas.microsoft.com/office/powerpoint/2010/main" Requires="p14">
          <p:contentPart p14:bwMode="auto" r:id="rId2">
            <p14:nvContentPartPr>
              <p14:cNvPr id="39" name="Ink 38">
                <a:extLst>
                  <a:ext uri="{FF2B5EF4-FFF2-40B4-BE49-F238E27FC236}">
                    <a16:creationId xmlns:a16="http://schemas.microsoft.com/office/drawing/2014/main" id="{8E36152B-E40C-04C1-7AED-E48628B1031C}"/>
                  </a:ext>
                </a:extLst>
              </p14:cNvPr>
              <p14:cNvContentPartPr/>
              <p14:nvPr/>
            </p14:nvContentPartPr>
            <p14:xfrm>
              <a:off x="622649" y="3299066"/>
              <a:ext cx="360" cy="360"/>
            </p14:xfrm>
          </p:contentPart>
        </mc:Choice>
        <mc:Fallback>
          <p:pic>
            <p:nvPicPr>
              <p:cNvPr id="39" name="Ink 38">
                <a:extLst>
                  <a:ext uri="{FF2B5EF4-FFF2-40B4-BE49-F238E27FC236}">
                    <a16:creationId xmlns:p14="http://schemas.microsoft.com/office/powerpoint/2010/main" xmlns="" xmlns:a16="http://schemas.microsoft.com/office/drawing/2014/main" id="{8E36152B-E40C-04C1-7AED-E48628B1031C}"/>
                  </a:ext>
                </a:extLst>
              </p:cNvPr>
              <p:cNvPicPr/>
              <p:nvPr/>
            </p:nvPicPr>
            <p:blipFill>
              <a:blip r:embed="rId3"/>
              <a:stretch>
                <a:fillRect/>
              </a:stretch>
            </p:blipFill>
            <p:spPr>
              <a:xfrm>
                <a:off x="613649" y="3290426"/>
                <a:ext cx="18000" cy="18000"/>
              </a:xfrm>
              <a:prstGeom prst="rect">
                <a:avLst/>
              </a:prstGeom>
            </p:spPr>
          </p:pic>
        </mc:Fallback>
      </mc:AlternateContent>
      <p:graphicFrame>
        <p:nvGraphicFramePr>
          <p:cNvPr id="52" name="Table 51">
            <a:extLst>
              <a:ext uri="{FF2B5EF4-FFF2-40B4-BE49-F238E27FC236}">
                <a16:creationId xmlns="" xmlns:a16="http://schemas.microsoft.com/office/drawing/2014/main" id="{41789FFE-EBC0-6109-A4E2-41AB7ACA56BF}"/>
              </a:ext>
            </a:extLst>
          </p:cNvPr>
          <p:cNvGraphicFramePr>
            <a:graphicFrameLocks noGrp="1"/>
          </p:cNvGraphicFramePr>
          <p:nvPr>
            <p:extLst>
              <p:ext uri="{D42A27DB-BD31-4B8C-83A1-F6EECF244321}">
                <p14:modId xmlns="" xmlns:p14="http://schemas.microsoft.com/office/powerpoint/2010/main" val="2636037227"/>
              </p:ext>
            </p:extLst>
          </p:nvPr>
        </p:nvGraphicFramePr>
        <p:xfrm>
          <a:off x="985079" y="3688148"/>
          <a:ext cx="10332283" cy="365760"/>
        </p:xfrm>
        <a:graphic>
          <a:graphicData uri="http://schemas.openxmlformats.org/drawingml/2006/table">
            <a:tbl>
              <a:tblPr firstRow="1" bandRow="1">
                <a:tableStyleId>{5C22544A-7EE6-4342-B048-85BDC9FD1C3A}</a:tableStyleId>
              </a:tblPr>
              <a:tblGrid>
                <a:gridCol w="794791">
                  <a:extLst>
                    <a:ext uri="{9D8B030D-6E8A-4147-A177-3AD203B41FA5}">
                      <a16:colId xmlns="" xmlns:a16="http://schemas.microsoft.com/office/drawing/2014/main" val="3174626295"/>
                    </a:ext>
                  </a:extLst>
                </a:gridCol>
                <a:gridCol w="794791">
                  <a:extLst>
                    <a:ext uri="{9D8B030D-6E8A-4147-A177-3AD203B41FA5}">
                      <a16:colId xmlns="" xmlns:a16="http://schemas.microsoft.com/office/drawing/2014/main" val="1426626474"/>
                    </a:ext>
                  </a:extLst>
                </a:gridCol>
                <a:gridCol w="794791">
                  <a:extLst>
                    <a:ext uri="{9D8B030D-6E8A-4147-A177-3AD203B41FA5}">
                      <a16:colId xmlns="" xmlns:a16="http://schemas.microsoft.com/office/drawing/2014/main" val="537624498"/>
                    </a:ext>
                  </a:extLst>
                </a:gridCol>
                <a:gridCol w="794791">
                  <a:extLst>
                    <a:ext uri="{9D8B030D-6E8A-4147-A177-3AD203B41FA5}">
                      <a16:colId xmlns="" xmlns:a16="http://schemas.microsoft.com/office/drawing/2014/main" val="414903179"/>
                    </a:ext>
                  </a:extLst>
                </a:gridCol>
                <a:gridCol w="794791">
                  <a:extLst>
                    <a:ext uri="{9D8B030D-6E8A-4147-A177-3AD203B41FA5}">
                      <a16:colId xmlns="" xmlns:a16="http://schemas.microsoft.com/office/drawing/2014/main" val="1619665514"/>
                    </a:ext>
                  </a:extLst>
                </a:gridCol>
                <a:gridCol w="794791">
                  <a:extLst>
                    <a:ext uri="{9D8B030D-6E8A-4147-A177-3AD203B41FA5}">
                      <a16:colId xmlns="" xmlns:a16="http://schemas.microsoft.com/office/drawing/2014/main" val="181508439"/>
                    </a:ext>
                  </a:extLst>
                </a:gridCol>
                <a:gridCol w="794791">
                  <a:extLst>
                    <a:ext uri="{9D8B030D-6E8A-4147-A177-3AD203B41FA5}">
                      <a16:colId xmlns="" xmlns:a16="http://schemas.microsoft.com/office/drawing/2014/main" val="2358866810"/>
                    </a:ext>
                  </a:extLst>
                </a:gridCol>
                <a:gridCol w="794791">
                  <a:extLst>
                    <a:ext uri="{9D8B030D-6E8A-4147-A177-3AD203B41FA5}">
                      <a16:colId xmlns="" xmlns:a16="http://schemas.microsoft.com/office/drawing/2014/main" val="1651107138"/>
                    </a:ext>
                  </a:extLst>
                </a:gridCol>
                <a:gridCol w="794791">
                  <a:extLst>
                    <a:ext uri="{9D8B030D-6E8A-4147-A177-3AD203B41FA5}">
                      <a16:colId xmlns="" xmlns:a16="http://schemas.microsoft.com/office/drawing/2014/main" val="2375372544"/>
                    </a:ext>
                  </a:extLst>
                </a:gridCol>
                <a:gridCol w="794791">
                  <a:extLst>
                    <a:ext uri="{9D8B030D-6E8A-4147-A177-3AD203B41FA5}">
                      <a16:colId xmlns="" xmlns:a16="http://schemas.microsoft.com/office/drawing/2014/main" val="2224862200"/>
                    </a:ext>
                  </a:extLst>
                </a:gridCol>
                <a:gridCol w="794791">
                  <a:extLst>
                    <a:ext uri="{9D8B030D-6E8A-4147-A177-3AD203B41FA5}">
                      <a16:colId xmlns="" xmlns:a16="http://schemas.microsoft.com/office/drawing/2014/main" val="4065208818"/>
                    </a:ext>
                  </a:extLst>
                </a:gridCol>
                <a:gridCol w="794791">
                  <a:extLst>
                    <a:ext uri="{9D8B030D-6E8A-4147-A177-3AD203B41FA5}">
                      <a16:colId xmlns="" xmlns:a16="http://schemas.microsoft.com/office/drawing/2014/main" val="289008066"/>
                    </a:ext>
                  </a:extLst>
                </a:gridCol>
                <a:gridCol w="794791">
                  <a:extLst>
                    <a:ext uri="{9D8B030D-6E8A-4147-A177-3AD203B41FA5}">
                      <a16:colId xmlns="" xmlns:a16="http://schemas.microsoft.com/office/drawing/2014/main" val="669382044"/>
                    </a:ext>
                  </a:extLst>
                </a:gridCol>
              </a:tblGrid>
              <a:tr h="365760">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163424589"/>
                  </a:ext>
                </a:extLst>
              </a:tr>
            </a:tbl>
          </a:graphicData>
        </a:graphic>
      </p:graphicFrame>
      <p:graphicFrame>
        <p:nvGraphicFramePr>
          <p:cNvPr id="55" name="Table 54">
            <a:extLst>
              <a:ext uri="{FF2B5EF4-FFF2-40B4-BE49-F238E27FC236}">
                <a16:creationId xmlns="" xmlns:a16="http://schemas.microsoft.com/office/drawing/2014/main" id="{4701B30D-2576-9227-CCA6-66D65FF398EF}"/>
              </a:ext>
            </a:extLst>
          </p:cNvPr>
          <p:cNvGraphicFramePr>
            <a:graphicFrameLocks noGrp="1"/>
          </p:cNvGraphicFramePr>
          <p:nvPr>
            <p:extLst>
              <p:ext uri="{D42A27DB-BD31-4B8C-83A1-F6EECF244321}">
                <p14:modId xmlns="" xmlns:p14="http://schemas.microsoft.com/office/powerpoint/2010/main" val="1193605891"/>
              </p:ext>
            </p:extLst>
          </p:nvPr>
        </p:nvGraphicFramePr>
        <p:xfrm>
          <a:off x="951950" y="4463395"/>
          <a:ext cx="10332283" cy="365760"/>
        </p:xfrm>
        <a:graphic>
          <a:graphicData uri="http://schemas.openxmlformats.org/drawingml/2006/table">
            <a:tbl>
              <a:tblPr firstRow="1" bandRow="1">
                <a:tableStyleId>{5C22544A-7EE6-4342-B048-85BDC9FD1C3A}</a:tableStyleId>
              </a:tblPr>
              <a:tblGrid>
                <a:gridCol w="794791">
                  <a:extLst>
                    <a:ext uri="{9D8B030D-6E8A-4147-A177-3AD203B41FA5}">
                      <a16:colId xmlns="" xmlns:a16="http://schemas.microsoft.com/office/drawing/2014/main" val="3174626295"/>
                    </a:ext>
                  </a:extLst>
                </a:gridCol>
                <a:gridCol w="794791">
                  <a:extLst>
                    <a:ext uri="{9D8B030D-6E8A-4147-A177-3AD203B41FA5}">
                      <a16:colId xmlns="" xmlns:a16="http://schemas.microsoft.com/office/drawing/2014/main" val="1426626474"/>
                    </a:ext>
                  </a:extLst>
                </a:gridCol>
                <a:gridCol w="794791">
                  <a:extLst>
                    <a:ext uri="{9D8B030D-6E8A-4147-A177-3AD203B41FA5}">
                      <a16:colId xmlns="" xmlns:a16="http://schemas.microsoft.com/office/drawing/2014/main" val="537624498"/>
                    </a:ext>
                  </a:extLst>
                </a:gridCol>
                <a:gridCol w="794791">
                  <a:extLst>
                    <a:ext uri="{9D8B030D-6E8A-4147-A177-3AD203B41FA5}">
                      <a16:colId xmlns="" xmlns:a16="http://schemas.microsoft.com/office/drawing/2014/main" val="414903179"/>
                    </a:ext>
                  </a:extLst>
                </a:gridCol>
                <a:gridCol w="794791">
                  <a:extLst>
                    <a:ext uri="{9D8B030D-6E8A-4147-A177-3AD203B41FA5}">
                      <a16:colId xmlns="" xmlns:a16="http://schemas.microsoft.com/office/drawing/2014/main" val="1619665514"/>
                    </a:ext>
                  </a:extLst>
                </a:gridCol>
                <a:gridCol w="794791">
                  <a:extLst>
                    <a:ext uri="{9D8B030D-6E8A-4147-A177-3AD203B41FA5}">
                      <a16:colId xmlns="" xmlns:a16="http://schemas.microsoft.com/office/drawing/2014/main" val="181508439"/>
                    </a:ext>
                  </a:extLst>
                </a:gridCol>
                <a:gridCol w="794791">
                  <a:extLst>
                    <a:ext uri="{9D8B030D-6E8A-4147-A177-3AD203B41FA5}">
                      <a16:colId xmlns="" xmlns:a16="http://schemas.microsoft.com/office/drawing/2014/main" val="2358866810"/>
                    </a:ext>
                  </a:extLst>
                </a:gridCol>
                <a:gridCol w="794791">
                  <a:extLst>
                    <a:ext uri="{9D8B030D-6E8A-4147-A177-3AD203B41FA5}">
                      <a16:colId xmlns="" xmlns:a16="http://schemas.microsoft.com/office/drawing/2014/main" val="1651107138"/>
                    </a:ext>
                  </a:extLst>
                </a:gridCol>
                <a:gridCol w="794791">
                  <a:extLst>
                    <a:ext uri="{9D8B030D-6E8A-4147-A177-3AD203B41FA5}">
                      <a16:colId xmlns="" xmlns:a16="http://schemas.microsoft.com/office/drawing/2014/main" val="2375372544"/>
                    </a:ext>
                  </a:extLst>
                </a:gridCol>
                <a:gridCol w="794791">
                  <a:extLst>
                    <a:ext uri="{9D8B030D-6E8A-4147-A177-3AD203B41FA5}">
                      <a16:colId xmlns="" xmlns:a16="http://schemas.microsoft.com/office/drawing/2014/main" val="2224862200"/>
                    </a:ext>
                  </a:extLst>
                </a:gridCol>
                <a:gridCol w="794791">
                  <a:extLst>
                    <a:ext uri="{9D8B030D-6E8A-4147-A177-3AD203B41FA5}">
                      <a16:colId xmlns="" xmlns:a16="http://schemas.microsoft.com/office/drawing/2014/main" val="4065208818"/>
                    </a:ext>
                  </a:extLst>
                </a:gridCol>
                <a:gridCol w="794791">
                  <a:extLst>
                    <a:ext uri="{9D8B030D-6E8A-4147-A177-3AD203B41FA5}">
                      <a16:colId xmlns="" xmlns:a16="http://schemas.microsoft.com/office/drawing/2014/main" val="289008066"/>
                    </a:ext>
                  </a:extLst>
                </a:gridCol>
                <a:gridCol w="794791">
                  <a:extLst>
                    <a:ext uri="{9D8B030D-6E8A-4147-A177-3AD203B41FA5}">
                      <a16:colId xmlns="" xmlns:a16="http://schemas.microsoft.com/office/drawing/2014/main" val="669382044"/>
                    </a:ext>
                  </a:extLst>
                </a:gridCol>
              </a:tblGrid>
              <a:tr h="365760">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163424589"/>
                  </a:ext>
                </a:extLst>
              </a:tr>
            </a:tbl>
          </a:graphicData>
        </a:graphic>
      </p:graphicFrame>
      <p:sp>
        <p:nvSpPr>
          <p:cNvPr id="59" name="Oval 58">
            <a:extLst>
              <a:ext uri="{FF2B5EF4-FFF2-40B4-BE49-F238E27FC236}">
                <a16:creationId xmlns="" xmlns:a16="http://schemas.microsoft.com/office/drawing/2014/main" id="{3045B596-9C92-B906-556F-ABD245D85D6E}"/>
              </a:ext>
            </a:extLst>
          </p:cNvPr>
          <p:cNvSpPr/>
          <p:nvPr/>
        </p:nvSpPr>
        <p:spPr>
          <a:xfrm>
            <a:off x="2743215" y="1288785"/>
            <a:ext cx="496938" cy="5175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 xmlns:a16="http://schemas.microsoft.com/office/drawing/2014/main" id="{49C7C937-6509-36DA-18D2-5055EB73DCE4}"/>
              </a:ext>
            </a:extLst>
          </p:cNvPr>
          <p:cNvSpPr/>
          <p:nvPr/>
        </p:nvSpPr>
        <p:spPr>
          <a:xfrm>
            <a:off x="8309138" y="1330376"/>
            <a:ext cx="496938" cy="5175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 xmlns:a16="http://schemas.microsoft.com/office/drawing/2014/main" id="{CCB541EE-DA38-F317-E43C-0B68F2D01700}"/>
              </a:ext>
            </a:extLst>
          </p:cNvPr>
          <p:cNvSpPr/>
          <p:nvPr/>
        </p:nvSpPr>
        <p:spPr>
          <a:xfrm>
            <a:off x="3518477" y="2658112"/>
            <a:ext cx="496938" cy="5175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 xmlns:a16="http://schemas.microsoft.com/office/drawing/2014/main" id="{16E4A7F4-EAD8-81E4-E702-294AD062B558}"/>
              </a:ext>
            </a:extLst>
          </p:cNvPr>
          <p:cNvSpPr/>
          <p:nvPr/>
        </p:nvSpPr>
        <p:spPr>
          <a:xfrm>
            <a:off x="5081992" y="3630302"/>
            <a:ext cx="496938" cy="5175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 xmlns:a16="http://schemas.microsoft.com/office/drawing/2014/main" id="{876D686F-9169-24FA-6BAE-401258DFF87C}"/>
              </a:ext>
            </a:extLst>
          </p:cNvPr>
          <p:cNvSpPr/>
          <p:nvPr/>
        </p:nvSpPr>
        <p:spPr>
          <a:xfrm>
            <a:off x="1961347" y="716143"/>
            <a:ext cx="496938" cy="5175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 xmlns:a16="http://schemas.microsoft.com/office/drawing/2014/main" id="{225C1CFA-2F3C-FC07-3757-3EF95424265A}"/>
              </a:ext>
            </a:extLst>
          </p:cNvPr>
          <p:cNvSpPr/>
          <p:nvPr/>
        </p:nvSpPr>
        <p:spPr>
          <a:xfrm>
            <a:off x="5869622" y="4392923"/>
            <a:ext cx="496938" cy="5175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 xmlns:a16="http://schemas.microsoft.com/office/drawing/2014/main" id="{7A7A99B7-8781-7E0A-6B92-076193853871}"/>
              </a:ext>
            </a:extLst>
          </p:cNvPr>
          <p:cNvSpPr/>
          <p:nvPr/>
        </p:nvSpPr>
        <p:spPr>
          <a:xfrm>
            <a:off x="4316896" y="3157695"/>
            <a:ext cx="496938" cy="5175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 xmlns:a16="http://schemas.microsoft.com/office/drawing/2014/main" id="{9AF54C1C-32AF-31F1-C170-013DF93558AA}"/>
              </a:ext>
            </a:extLst>
          </p:cNvPr>
          <p:cNvSpPr/>
          <p:nvPr/>
        </p:nvSpPr>
        <p:spPr>
          <a:xfrm>
            <a:off x="5972351" y="4392923"/>
            <a:ext cx="496938" cy="5175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 xmlns:a16="http://schemas.microsoft.com/office/drawing/2014/main" id="{6BC55D09-2BE4-9669-404F-1BC3911311DE}"/>
              </a:ext>
            </a:extLst>
          </p:cNvPr>
          <p:cNvSpPr/>
          <p:nvPr/>
        </p:nvSpPr>
        <p:spPr>
          <a:xfrm>
            <a:off x="6715361" y="2679127"/>
            <a:ext cx="496938" cy="5175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 xmlns:a16="http://schemas.microsoft.com/office/drawing/2014/main" id="{EB4E8E63-6E36-D06C-3E3B-15952D41A26D}"/>
              </a:ext>
            </a:extLst>
          </p:cNvPr>
          <p:cNvSpPr/>
          <p:nvPr/>
        </p:nvSpPr>
        <p:spPr>
          <a:xfrm>
            <a:off x="7533885" y="1853837"/>
            <a:ext cx="496938" cy="5175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 xmlns:a16="http://schemas.microsoft.com/office/drawing/2014/main" id="{BAD139EB-0108-74C1-5873-4CC10BDBA309}"/>
              </a:ext>
            </a:extLst>
          </p:cNvPr>
          <p:cNvSpPr/>
          <p:nvPr/>
        </p:nvSpPr>
        <p:spPr>
          <a:xfrm>
            <a:off x="6721989" y="3176084"/>
            <a:ext cx="496938" cy="5175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 xmlns:a16="http://schemas.microsoft.com/office/drawing/2014/main" id="{256039A9-A626-95DC-D5D3-EFFC4AD725D3}"/>
              </a:ext>
            </a:extLst>
          </p:cNvPr>
          <p:cNvSpPr/>
          <p:nvPr/>
        </p:nvSpPr>
        <p:spPr>
          <a:xfrm>
            <a:off x="6735239" y="3600154"/>
            <a:ext cx="496938" cy="5175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Connector: Elbow 106">
            <a:extLst>
              <a:ext uri="{FF2B5EF4-FFF2-40B4-BE49-F238E27FC236}">
                <a16:creationId xmlns="" xmlns:a16="http://schemas.microsoft.com/office/drawing/2014/main" id="{8DC9FD08-C823-6073-BF4D-203C7A773F50}"/>
              </a:ext>
            </a:extLst>
          </p:cNvPr>
          <p:cNvCxnSpPr>
            <a:stCxn id="65" idx="5"/>
            <a:endCxn id="91" idx="4"/>
          </p:cNvCxnSpPr>
          <p:nvPr/>
        </p:nvCxnSpPr>
        <p:spPr>
          <a:xfrm rot="16200000" flipH="1">
            <a:off x="6222108" y="3356110"/>
            <a:ext cx="45646" cy="1477553"/>
          </a:xfrm>
          <a:prstGeom prst="bentConnector3">
            <a:avLst>
              <a:gd name="adj1" fmla="val 376532"/>
            </a:avLst>
          </a:prstGeom>
          <a:ln w="381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 xmlns:a16="http://schemas.microsoft.com/office/drawing/2014/main" id="{FC9D24DA-E8A3-6F01-69E2-A8D0D7622C17}"/>
              </a:ext>
            </a:extLst>
          </p:cNvPr>
          <p:cNvCxnSpPr>
            <a:cxnSpLocks/>
          </p:cNvCxnSpPr>
          <p:nvPr/>
        </p:nvCxnSpPr>
        <p:spPr>
          <a:xfrm rot="16200000" flipH="1">
            <a:off x="5419486" y="-4727"/>
            <a:ext cx="90880" cy="4634856"/>
          </a:xfrm>
          <a:prstGeom prst="bentConnector3">
            <a:avLst>
              <a:gd name="adj1" fmla="val 351540"/>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12" name="Table 111">
            <a:extLst>
              <a:ext uri="{FF2B5EF4-FFF2-40B4-BE49-F238E27FC236}">
                <a16:creationId xmlns="" xmlns:a16="http://schemas.microsoft.com/office/drawing/2014/main" id="{DA69DFBB-AB82-0A9C-CFB0-76AD23595B70}"/>
              </a:ext>
            </a:extLst>
          </p:cNvPr>
          <p:cNvGraphicFramePr>
            <a:graphicFrameLocks noGrp="1"/>
          </p:cNvGraphicFramePr>
          <p:nvPr>
            <p:extLst>
              <p:ext uri="{D42A27DB-BD31-4B8C-83A1-F6EECF244321}">
                <p14:modId xmlns="" xmlns:p14="http://schemas.microsoft.com/office/powerpoint/2010/main" val="3518865546"/>
              </p:ext>
            </p:extLst>
          </p:nvPr>
        </p:nvGraphicFramePr>
        <p:xfrm>
          <a:off x="958577" y="5132634"/>
          <a:ext cx="10332283" cy="365760"/>
        </p:xfrm>
        <a:graphic>
          <a:graphicData uri="http://schemas.openxmlformats.org/drawingml/2006/table">
            <a:tbl>
              <a:tblPr firstRow="1" bandRow="1">
                <a:tableStyleId>{5C22544A-7EE6-4342-B048-85BDC9FD1C3A}</a:tableStyleId>
              </a:tblPr>
              <a:tblGrid>
                <a:gridCol w="794791">
                  <a:extLst>
                    <a:ext uri="{9D8B030D-6E8A-4147-A177-3AD203B41FA5}">
                      <a16:colId xmlns="" xmlns:a16="http://schemas.microsoft.com/office/drawing/2014/main" val="3174626295"/>
                    </a:ext>
                  </a:extLst>
                </a:gridCol>
                <a:gridCol w="794791">
                  <a:extLst>
                    <a:ext uri="{9D8B030D-6E8A-4147-A177-3AD203B41FA5}">
                      <a16:colId xmlns="" xmlns:a16="http://schemas.microsoft.com/office/drawing/2014/main" val="1426626474"/>
                    </a:ext>
                  </a:extLst>
                </a:gridCol>
                <a:gridCol w="794791">
                  <a:extLst>
                    <a:ext uri="{9D8B030D-6E8A-4147-A177-3AD203B41FA5}">
                      <a16:colId xmlns="" xmlns:a16="http://schemas.microsoft.com/office/drawing/2014/main" val="537624498"/>
                    </a:ext>
                  </a:extLst>
                </a:gridCol>
                <a:gridCol w="794791">
                  <a:extLst>
                    <a:ext uri="{9D8B030D-6E8A-4147-A177-3AD203B41FA5}">
                      <a16:colId xmlns="" xmlns:a16="http://schemas.microsoft.com/office/drawing/2014/main" val="414903179"/>
                    </a:ext>
                  </a:extLst>
                </a:gridCol>
                <a:gridCol w="794791">
                  <a:extLst>
                    <a:ext uri="{9D8B030D-6E8A-4147-A177-3AD203B41FA5}">
                      <a16:colId xmlns="" xmlns:a16="http://schemas.microsoft.com/office/drawing/2014/main" val="1619665514"/>
                    </a:ext>
                  </a:extLst>
                </a:gridCol>
                <a:gridCol w="794791">
                  <a:extLst>
                    <a:ext uri="{9D8B030D-6E8A-4147-A177-3AD203B41FA5}">
                      <a16:colId xmlns="" xmlns:a16="http://schemas.microsoft.com/office/drawing/2014/main" val="181508439"/>
                    </a:ext>
                  </a:extLst>
                </a:gridCol>
                <a:gridCol w="794791">
                  <a:extLst>
                    <a:ext uri="{9D8B030D-6E8A-4147-A177-3AD203B41FA5}">
                      <a16:colId xmlns="" xmlns:a16="http://schemas.microsoft.com/office/drawing/2014/main" val="2358866810"/>
                    </a:ext>
                  </a:extLst>
                </a:gridCol>
                <a:gridCol w="794791">
                  <a:extLst>
                    <a:ext uri="{9D8B030D-6E8A-4147-A177-3AD203B41FA5}">
                      <a16:colId xmlns="" xmlns:a16="http://schemas.microsoft.com/office/drawing/2014/main" val="1651107138"/>
                    </a:ext>
                  </a:extLst>
                </a:gridCol>
                <a:gridCol w="794791">
                  <a:extLst>
                    <a:ext uri="{9D8B030D-6E8A-4147-A177-3AD203B41FA5}">
                      <a16:colId xmlns="" xmlns:a16="http://schemas.microsoft.com/office/drawing/2014/main" val="2375372544"/>
                    </a:ext>
                  </a:extLst>
                </a:gridCol>
                <a:gridCol w="794791">
                  <a:extLst>
                    <a:ext uri="{9D8B030D-6E8A-4147-A177-3AD203B41FA5}">
                      <a16:colId xmlns="" xmlns:a16="http://schemas.microsoft.com/office/drawing/2014/main" val="2224862200"/>
                    </a:ext>
                  </a:extLst>
                </a:gridCol>
                <a:gridCol w="794791">
                  <a:extLst>
                    <a:ext uri="{9D8B030D-6E8A-4147-A177-3AD203B41FA5}">
                      <a16:colId xmlns="" xmlns:a16="http://schemas.microsoft.com/office/drawing/2014/main" val="4065208818"/>
                    </a:ext>
                  </a:extLst>
                </a:gridCol>
                <a:gridCol w="794791">
                  <a:extLst>
                    <a:ext uri="{9D8B030D-6E8A-4147-A177-3AD203B41FA5}">
                      <a16:colId xmlns="" xmlns:a16="http://schemas.microsoft.com/office/drawing/2014/main" val="289008066"/>
                    </a:ext>
                  </a:extLst>
                </a:gridCol>
                <a:gridCol w="794791">
                  <a:extLst>
                    <a:ext uri="{9D8B030D-6E8A-4147-A177-3AD203B41FA5}">
                      <a16:colId xmlns="" xmlns:a16="http://schemas.microsoft.com/office/drawing/2014/main" val="669382044"/>
                    </a:ext>
                  </a:extLst>
                </a:gridCol>
              </a:tblGrid>
              <a:tr h="365760">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163424589"/>
                  </a:ext>
                </a:extLst>
              </a:tr>
            </a:tbl>
          </a:graphicData>
        </a:graphic>
      </p:graphicFrame>
      <p:sp>
        <p:nvSpPr>
          <p:cNvPr id="114" name="Oval 113">
            <a:extLst>
              <a:ext uri="{FF2B5EF4-FFF2-40B4-BE49-F238E27FC236}">
                <a16:creationId xmlns="" xmlns:a16="http://schemas.microsoft.com/office/drawing/2014/main" id="{C8BAFA54-9E1D-1B30-40C9-AD1A25DA3620}"/>
              </a:ext>
            </a:extLst>
          </p:cNvPr>
          <p:cNvSpPr/>
          <p:nvPr/>
        </p:nvSpPr>
        <p:spPr>
          <a:xfrm>
            <a:off x="5117586" y="5062158"/>
            <a:ext cx="496938" cy="5175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 xmlns:a16="http://schemas.microsoft.com/office/drawing/2014/main" id="{D06DC993-8A17-EA0B-9D09-37E13672FE73}"/>
              </a:ext>
            </a:extLst>
          </p:cNvPr>
          <p:cNvSpPr/>
          <p:nvPr/>
        </p:nvSpPr>
        <p:spPr>
          <a:xfrm>
            <a:off x="5877355" y="5045775"/>
            <a:ext cx="496938" cy="5175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8" name="Table 117">
            <a:extLst>
              <a:ext uri="{FF2B5EF4-FFF2-40B4-BE49-F238E27FC236}">
                <a16:creationId xmlns="" xmlns:a16="http://schemas.microsoft.com/office/drawing/2014/main" id="{94EAF77D-C05D-85E9-B277-7491E06FBDCA}"/>
              </a:ext>
            </a:extLst>
          </p:cNvPr>
          <p:cNvGraphicFramePr>
            <a:graphicFrameLocks noGrp="1"/>
          </p:cNvGraphicFramePr>
          <p:nvPr>
            <p:extLst>
              <p:ext uri="{D42A27DB-BD31-4B8C-83A1-F6EECF244321}">
                <p14:modId xmlns="" xmlns:p14="http://schemas.microsoft.com/office/powerpoint/2010/main" val="3225748522"/>
              </p:ext>
            </p:extLst>
          </p:nvPr>
        </p:nvGraphicFramePr>
        <p:xfrm>
          <a:off x="898944" y="6159674"/>
          <a:ext cx="10332283" cy="365760"/>
        </p:xfrm>
        <a:graphic>
          <a:graphicData uri="http://schemas.openxmlformats.org/drawingml/2006/table">
            <a:tbl>
              <a:tblPr firstRow="1" bandRow="1">
                <a:tableStyleId>{5C22544A-7EE6-4342-B048-85BDC9FD1C3A}</a:tableStyleId>
              </a:tblPr>
              <a:tblGrid>
                <a:gridCol w="794791">
                  <a:extLst>
                    <a:ext uri="{9D8B030D-6E8A-4147-A177-3AD203B41FA5}">
                      <a16:colId xmlns="" xmlns:a16="http://schemas.microsoft.com/office/drawing/2014/main" val="3174626295"/>
                    </a:ext>
                  </a:extLst>
                </a:gridCol>
                <a:gridCol w="794791">
                  <a:extLst>
                    <a:ext uri="{9D8B030D-6E8A-4147-A177-3AD203B41FA5}">
                      <a16:colId xmlns="" xmlns:a16="http://schemas.microsoft.com/office/drawing/2014/main" val="1426626474"/>
                    </a:ext>
                  </a:extLst>
                </a:gridCol>
                <a:gridCol w="794791">
                  <a:extLst>
                    <a:ext uri="{9D8B030D-6E8A-4147-A177-3AD203B41FA5}">
                      <a16:colId xmlns="" xmlns:a16="http://schemas.microsoft.com/office/drawing/2014/main" val="537624498"/>
                    </a:ext>
                  </a:extLst>
                </a:gridCol>
                <a:gridCol w="794791">
                  <a:extLst>
                    <a:ext uri="{9D8B030D-6E8A-4147-A177-3AD203B41FA5}">
                      <a16:colId xmlns="" xmlns:a16="http://schemas.microsoft.com/office/drawing/2014/main" val="414903179"/>
                    </a:ext>
                  </a:extLst>
                </a:gridCol>
                <a:gridCol w="794791">
                  <a:extLst>
                    <a:ext uri="{9D8B030D-6E8A-4147-A177-3AD203B41FA5}">
                      <a16:colId xmlns="" xmlns:a16="http://schemas.microsoft.com/office/drawing/2014/main" val="1619665514"/>
                    </a:ext>
                  </a:extLst>
                </a:gridCol>
                <a:gridCol w="794791">
                  <a:extLst>
                    <a:ext uri="{9D8B030D-6E8A-4147-A177-3AD203B41FA5}">
                      <a16:colId xmlns="" xmlns:a16="http://schemas.microsoft.com/office/drawing/2014/main" val="181508439"/>
                    </a:ext>
                  </a:extLst>
                </a:gridCol>
                <a:gridCol w="794791">
                  <a:extLst>
                    <a:ext uri="{9D8B030D-6E8A-4147-A177-3AD203B41FA5}">
                      <a16:colId xmlns="" xmlns:a16="http://schemas.microsoft.com/office/drawing/2014/main" val="2358866810"/>
                    </a:ext>
                  </a:extLst>
                </a:gridCol>
                <a:gridCol w="794791">
                  <a:extLst>
                    <a:ext uri="{9D8B030D-6E8A-4147-A177-3AD203B41FA5}">
                      <a16:colId xmlns="" xmlns:a16="http://schemas.microsoft.com/office/drawing/2014/main" val="1651107138"/>
                    </a:ext>
                  </a:extLst>
                </a:gridCol>
                <a:gridCol w="794791">
                  <a:extLst>
                    <a:ext uri="{9D8B030D-6E8A-4147-A177-3AD203B41FA5}">
                      <a16:colId xmlns="" xmlns:a16="http://schemas.microsoft.com/office/drawing/2014/main" val="2375372544"/>
                    </a:ext>
                  </a:extLst>
                </a:gridCol>
                <a:gridCol w="794791">
                  <a:extLst>
                    <a:ext uri="{9D8B030D-6E8A-4147-A177-3AD203B41FA5}">
                      <a16:colId xmlns="" xmlns:a16="http://schemas.microsoft.com/office/drawing/2014/main" val="2224862200"/>
                    </a:ext>
                  </a:extLst>
                </a:gridCol>
                <a:gridCol w="794791">
                  <a:extLst>
                    <a:ext uri="{9D8B030D-6E8A-4147-A177-3AD203B41FA5}">
                      <a16:colId xmlns="" xmlns:a16="http://schemas.microsoft.com/office/drawing/2014/main" val="4065208818"/>
                    </a:ext>
                  </a:extLst>
                </a:gridCol>
                <a:gridCol w="794791">
                  <a:extLst>
                    <a:ext uri="{9D8B030D-6E8A-4147-A177-3AD203B41FA5}">
                      <a16:colId xmlns="" xmlns:a16="http://schemas.microsoft.com/office/drawing/2014/main" val="289008066"/>
                    </a:ext>
                  </a:extLst>
                </a:gridCol>
                <a:gridCol w="794791">
                  <a:extLst>
                    <a:ext uri="{9D8B030D-6E8A-4147-A177-3AD203B41FA5}">
                      <a16:colId xmlns="" xmlns:a16="http://schemas.microsoft.com/office/drawing/2014/main" val="669382044"/>
                    </a:ext>
                  </a:extLst>
                </a:gridCol>
              </a:tblGrid>
              <a:tr h="365760">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3163424589"/>
                  </a:ext>
                </a:extLst>
              </a:tr>
            </a:tbl>
          </a:graphicData>
        </a:graphic>
      </p:graphicFrame>
      <p:cxnSp>
        <p:nvCxnSpPr>
          <p:cNvPr id="119" name="Connector: Elbow 118">
            <a:extLst>
              <a:ext uri="{FF2B5EF4-FFF2-40B4-BE49-F238E27FC236}">
                <a16:creationId xmlns="" xmlns:a16="http://schemas.microsoft.com/office/drawing/2014/main" id="{0A401739-8F34-874F-9DEB-E4E9B76D6582}"/>
              </a:ext>
            </a:extLst>
          </p:cNvPr>
          <p:cNvCxnSpPr>
            <a:cxnSpLocks/>
          </p:cNvCxnSpPr>
          <p:nvPr/>
        </p:nvCxnSpPr>
        <p:spPr>
          <a:xfrm>
            <a:off x="1272311" y="5520676"/>
            <a:ext cx="4120248" cy="45786"/>
          </a:xfrm>
          <a:prstGeom prst="bentConnector4">
            <a:avLst>
              <a:gd name="adj1" fmla="val 348"/>
              <a:gd name="adj2" fmla="val 599279"/>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 xmlns:a16="http://schemas.microsoft.com/office/drawing/2014/main" id="{8C114FB3-B386-BD95-F768-F58BC5EED515}"/>
              </a:ext>
            </a:extLst>
          </p:cNvPr>
          <p:cNvSpPr/>
          <p:nvPr/>
        </p:nvSpPr>
        <p:spPr>
          <a:xfrm>
            <a:off x="5055719" y="6105948"/>
            <a:ext cx="496938" cy="5175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1C1C2B89-5233-9F5E-24B9-5E5572E8BFB9}"/>
              </a:ext>
            </a:extLst>
          </p:cNvPr>
          <p:cNvSpPr txBox="1"/>
          <p:nvPr/>
        </p:nvSpPr>
        <p:spPr>
          <a:xfrm>
            <a:off x="6533325" y="5645429"/>
            <a:ext cx="3497304" cy="369332"/>
          </a:xfrm>
          <a:prstGeom prst="rect">
            <a:avLst/>
          </a:prstGeom>
          <a:noFill/>
        </p:spPr>
        <p:txBody>
          <a:bodyPr wrap="none" rtlCol="0">
            <a:spAutoFit/>
          </a:bodyPr>
          <a:lstStyle/>
          <a:p>
            <a:r>
              <a:rPr lang="en-US" b="1" dirty="0"/>
              <a:t>Stop the iteration/pass because </a:t>
            </a:r>
            <a:r>
              <a:rPr lang="en-US" b="1" dirty="0" err="1"/>
              <a:t>i</a:t>
            </a:r>
            <a:r>
              <a:rPr lang="en-US" b="1" dirty="0"/>
              <a:t>&gt;j</a:t>
            </a:r>
          </a:p>
        </p:txBody>
      </p:sp>
      <p:sp>
        <p:nvSpPr>
          <p:cNvPr id="3" name="TextBox 2">
            <a:extLst>
              <a:ext uri="{FF2B5EF4-FFF2-40B4-BE49-F238E27FC236}">
                <a16:creationId xmlns="" xmlns:a16="http://schemas.microsoft.com/office/drawing/2014/main" id="{A3C4513B-9111-0FE1-54A4-7A1FB7430CC5}"/>
              </a:ext>
            </a:extLst>
          </p:cNvPr>
          <p:cNvSpPr txBox="1"/>
          <p:nvPr/>
        </p:nvSpPr>
        <p:spPr>
          <a:xfrm>
            <a:off x="4510595" y="2293107"/>
            <a:ext cx="1605632" cy="338554"/>
          </a:xfrm>
          <a:prstGeom prst="rect">
            <a:avLst/>
          </a:prstGeom>
          <a:noFill/>
        </p:spPr>
        <p:txBody>
          <a:bodyPr wrap="none" rtlCol="0">
            <a:spAutoFit/>
          </a:bodyPr>
          <a:lstStyle/>
          <a:p>
            <a:r>
              <a:rPr lang="en-US" sz="1600" b="1" dirty="0"/>
              <a:t>Swap a[2] &amp; a[8]</a:t>
            </a:r>
          </a:p>
        </p:txBody>
      </p:sp>
    </p:spTree>
    <p:extLst>
      <p:ext uri="{BB962C8B-B14F-4D97-AF65-F5344CB8AC3E}">
        <p14:creationId xmlns="" xmlns:p14="http://schemas.microsoft.com/office/powerpoint/2010/main" val="226875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1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2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9" grpId="0" animBg="1"/>
      <p:bldP spid="61" grpId="0" animBg="1"/>
      <p:bldP spid="63" grpId="0" animBg="1"/>
      <p:bldP spid="65" grpId="0" animBg="1"/>
      <p:bldP spid="69" grpId="0" animBg="1"/>
      <p:bldP spid="71" grpId="0" animBg="1"/>
      <p:bldP spid="73" grpId="0" animBg="1"/>
      <p:bldP spid="83" grpId="0" animBg="1"/>
      <p:bldP spid="85" grpId="0" animBg="1"/>
      <p:bldP spid="87" grpId="0" animBg="1"/>
      <p:bldP spid="89" grpId="0" animBg="1"/>
      <p:bldP spid="91" grpId="0" animBg="1"/>
      <p:bldP spid="114" grpId="0" animBg="1"/>
      <p:bldP spid="116" grpId="0" animBg="1"/>
      <p:bldP spid="123" grpId="0" animBg="1"/>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4E7842-C2F8-6C92-C8C2-1331463FA070}"/>
              </a:ext>
            </a:extLst>
          </p:cNvPr>
          <p:cNvSpPr>
            <a:spLocks noGrp="1"/>
          </p:cNvSpPr>
          <p:nvPr>
            <p:ph type="title"/>
          </p:nvPr>
        </p:nvSpPr>
        <p:spPr>
          <a:xfrm>
            <a:off x="838200" y="139839"/>
            <a:ext cx="10515600" cy="761310"/>
          </a:xfrm>
        </p:spPr>
        <p:txBody>
          <a:bodyPr/>
          <a:lstStyle/>
          <a:p>
            <a:r>
              <a:rPr lang="en-US" dirty="0"/>
              <a:t>Time Complexity</a:t>
            </a:r>
          </a:p>
        </p:txBody>
      </p:sp>
      <p:sp>
        <p:nvSpPr>
          <p:cNvPr id="4" name="TextBox 3">
            <a:extLst>
              <a:ext uri="{FF2B5EF4-FFF2-40B4-BE49-F238E27FC236}">
                <a16:creationId xmlns="" xmlns:a16="http://schemas.microsoft.com/office/drawing/2014/main" id="{82865C79-5F9F-17FF-DB04-35B22238B2A0}"/>
              </a:ext>
            </a:extLst>
          </p:cNvPr>
          <p:cNvSpPr txBox="1"/>
          <p:nvPr/>
        </p:nvSpPr>
        <p:spPr>
          <a:xfrm>
            <a:off x="1225586" y="1126436"/>
            <a:ext cx="9412192" cy="2308324"/>
          </a:xfrm>
          <a:prstGeom prst="rect">
            <a:avLst/>
          </a:prstGeom>
          <a:noFill/>
        </p:spPr>
        <p:txBody>
          <a:bodyPr wrap="none" rtlCol="0">
            <a:spAutoFit/>
          </a:bodyPr>
          <a:lstStyle/>
          <a:p>
            <a:r>
              <a:rPr lang="en-US" sz="2400" dirty="0"/>
              <a:t>Recurrence Equation for Divide-and-Conquer Algorithms</a:t>
            </a:r>
          </a:p>
          <a:p>
            <a:endParaRPr lang="en-US" sz="2400" dirty="0"/>
          </a:p>
          <a:p>
            <a:r>
              <a:rPr lang="en-US" sz="2400" dirty="0"/>
              <a:t>T(n) = c                              if n=1 where c is constant</a:t>
            </a:r>
          </a:p>
          <a:p>
            <a:r>
              <a:rPr lang="en-US" sz="2400" dirty="0"/>
              <a:t>        = a T(n/b) + f(n)        if n&gt;1</a:t>
            </a:r>
          </a:p>
          <a:p>
            <a:endParaRPr lang="en-US" sz="2400" dirty="0"/>
          </a:p>
          <a:p>
            <a:r>
              <a:rPr lang="en-US" sz="2400" dirty="0"/>
              <a:t>f(n) is the time for dividing P and combining the solutions to subproblems </a:t>
            </a:r>
          </a:p>
        </p:txBody>
      </p:sp>
    </p:spTree>
    <p:extLst>
      <p:ext uri="{BB962C8B-B14F-4D97-AF65-F5344CB8AC3E}">
        <p14:creationId xmlns="" xmlns:p14="http://schemas.microsoft.com/office/powerpoint/2010/main" val="10853074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F57F90-1B2F-495E-66A5-C26B7C379EE9}"/>
              </a:ext>
            </a:extLst>
          </p:cNvPr>
          <p:cNvSpPr>
            <a:spLocks noGrp="1"/>
          </p:cNvSpPr>
          <p:nvPr>
            <p:ph type="title"/>
          </p:nvPr>
        </p:nvSpPr>
        <p:spPr>
          <a:xfrm>
            <a:off x="838200" y="219353"/>
            <a:ext cx="10515600" cy="562527"/>
          </a:xfrm>
        </p:spPr>
        <p:txBody>
          <a:bodyPr>
            <a:normAutofit fontScale="90000"/>
          </a:bodyPr>
          <a:lstStyle/>
          <a:p>
            <a:r>
              <a:rPr lang="en-US" dirty="0"/>
              <a:t>Time complexity of Quick sort</a:t>
            </a:r>
          </a:p>
        </p:txBody>
      </p:sp>
      <p:sp>
        <p:nvSpPr>
          <p:cNvPr id="5" name="TextBox 4">
            <a:extLst>
              <a:ext uri="{FF2B5EF4-FFF2-40B4-BE49-F238E27FC236}">
                <a16:creationId xmlns="" xmlns:a16="http://schemas.microsoft.com/office/drawing/2014/main" id="{BAA645EA-BF73-F69C-DBD1-B3D742A1B416}"/>
              </a:ext>
            </a:extLst>
          </p:cNvPr>
          <p:cNvSpPr txBox="1"/>
          <p:nvPr/>
        </p:nvSpPr>
        <p:spPr>
          <a:xfrm>
            <a:off x="965920" y="948565"/>
            <a:ext cx="9079228" cy="2677656"/>
          </a:xfrm>
          <a:prstGeom prst="rect">
            <a:avLst/>
          </a:prstGeom>
          <a:noFill/>
        </p:spPr>
        <p:txBody>
          <a:bodyPr wrap="square" rtlCol="0">
            <a:spAutoFit/>
          </a:bodyPr>
          <a:lstStyle/>
          <a:p>
            <a:r>
              <a:rPr lang="en-US" sz="2400" u="sng" dirty="0"/>
              <a:t>Recurrence Equation for Quick sort (best case)</a:t>
            </a:r>
          </a:p>
          <a:p>
            <a:r>
              <a:rPr lang="en-US" sz="2400" dirty="0"/>
              <a:t>Let us assume that partition divides the list into two halves(approx.)</a:t>
            </a:r>
          </a:p>
          <a:p>
            <a:r>
              <a:rPr lang="en-US" sz="2400" dirty="0"/>
              <a:t>T(n) = 1	                 	if n&lt;=1 </a:t>
            </a:r>
          </a:p>
          <a:p>
            <a:r>
              <a:rPr lang="en-US" sz="2400" dirty="0"/>
              <a:t>        = T(n/2) + T(n/2)+c*n            if n&gt;1</a:t>
            </a:r>
          </a:p>
          <a:p>
            <a:r>
              <a:rPr lang="en-US" sz="2400" dirty="0"/>
              <a:t>T(n/2) – time for solving first partition list</a:t>
            </a:r>
          </a:p>
          <a:p>
            <a:r>
              <a:rPr lang="en-US" sz="2400" dirty="0"/>
              <a:t>T(n/2) – time for solving second partition list</a:t>
            </a:r>
          </a:p>
          <a:p>
            <a:r>
              <a:rPr lang="en-US" sz="2400" dirty="0"/>
              <a:t>n is for time for partitioning the list. </a:t>
            </a:r>
          </a:p>
        </p:txBody>
      </p:sp>
      <p:sp>
        <p:nvSpPr>
          <p:cNvPr id="7" name="TextBox 6">
            <a:extLst>
              <a:ext uri="{FF2B5EF4-FFF2-40B4-BE49-F238E27FC236}">
                <a16:creationId xmlns="" xmlns:a16="http://schemas.microsoft.com/office/drawing/2014/main" id="{0676570D-E2A7-9CF0-2566-8CECF7DBFAD5}"/>
              </a:ext>
            </a:extLst>
          </p:cNvPr>
          <p:cNvSpPr txBox="1"/>
          <p:nvPr/>
        </p:nvSpPr>
        <p:spPr>
          <a:xfrm>
            <a:off x="838200" y="3760137"/>
            <a:ext cx="10954602" cy="3046988"/>
          </a:xfrm>
          <a:prstGeom prst="rect">
            <a:avLst/>
          </a:prstGeom>
          <a:noFill/>
        </p:spPr>
        <p:txBody>
          <a:bodyPr wrap="none" rtlCol="0">
            <a:spAutoFit/>
          </a:bodyPr>
          <a:lstStyle/>
          <a:p>
            <a:r>
              <a:rPr lang="en-US" sz="2400" u="sng" dirty="0"/>
              <a:t>Recurrence Equation for Quick sort (worst case)</a:t>
            </a:r>
          </a:p>
          <a:p>
            <a:r>
              <a:rPr lang="en-US" sz="2400" dirty="0"/>
              <a:t>Let us assume the list is in sorted order and partition divides n elements into 0 and n-1</a:t>
            </a:r>
          </a:p>
          <a:p>
            <a:r>
              <a:rPr lang="en-US" sz="2400" dirty="0"/>
              <a:t>T(n) = 1	                          if n&lt;=1</a:t>
            </a:r>
          </a:p>
          <a:p>
            <a:r>
              <a:rPr lang="en-US" sz="2400" dirty="0"/>
              <a:t>        =  T(0) + T(n-1) + n            if n&gt;1</a:t>
            </a:r>
          </a:p>
          <a:p>
            <a:endParaRPr lang="en-US" sz="2400" dirty="0"/>
          </a:p>
          <a:p>
            <a:r>
              <a:rPr lang="en-US" sz="2400" dirty="0"/>
              <a:t>T(0) – time for solving first partition list</a:t>
            </a:r>
          </a:p>
          <a:p>
            <a:r>
              <a:rPr lang="en-US" sz="2400" dirty="0"/>
              <a:t>T(n-1) – time for solving second partition list</a:t>
            </a:r>
          </a:p>
          <a:p>
            <a:r>
              <a:rPr lang="en-US" sz="2400" dirty="0"/>
              <a:t>n is for time for partitioning the list.  </a:t>
            </a:r>
          </a:p>
        </p:txBody>
      </p:sp>
    </p:spTree>
    <p:extLst>
      <p:ext uri="{BB962C8B-B14F-4D97-AF65-F5344CB8AC3E}">
        <p14:creationId xmlns="" xmlns:p14="http://schemas.microsoft.com/office/powerpoint/2010/main" val="307403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9A3F1E-949E-0AAE-1E61-1E1A0300F4E0}"/>
              </a:ext>
            </a:extLst>
          </p:cNvPr>
          <p:cNvSpPr>
            <a:spLocks noGrp="1"/>
          </p:cNvSpPr>
          <p:nvPr>
            <p:ph type="title"/>
          </p:nvPr>
        </p:nvSpPr>
        <p:spPr>
          <a:xfrm>
            <a:off x="122866" y="2337216"/>
            <a:ext cx="2624016" cy="1541323"/>
          </a:xfrm>
        </p:spPr>
        <p:txBody>
          <a:bodyPr>
            <a:normAutofit fontScale="90000"/>
          </a:bodyPr>
          <a:lstStyle/>
          <a:p>
            <a:r>
              <a:rPr lang="en-US" dirty="0"/>
              <a:t>Quicksort – Worst case example</a:t>
            </a:r>
          </a:p>
        </p:txBody>
      </p:sp>
      <p:sp>
        <p:nvSpPr>
          <p:cNvPr id="4" name="TextBox 3">
            <a:extLst>
              <a:ext uri="{FF2B5EF4-FFF2-40B4-BE49-F238E27FC236}">
                <a16:creationId xmlns="" xmlns:a16="http://schemas.microsoft.com/office/drawing/2014/main" id="{0763F99E-4720-252B-4E2A-EDED2452880F}"/>
              </a:ext>
            </a:extLst>
          </p:cNvPr>
          <p:cNvSpPr txBox="1"/>
          <p:nvPr/>
        </p:nvSpPr>
        <p:spPr>
          <a:xfrm>
            <a:off x="3988897" y="44482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14</a:t>
            </a:r>
          </a:p>
        </p:txBody>
      </p:sp>
      <p:sp>
        <p:nvSpPr>
          <p:cNvPr id="6" name="TextBox 5">
            <a:extLst>
              <a:ext uri="{FF2B5EF4-FFF2-40B4-BE49-F238E27FC236}">
                <a16:creationId xmlns="" xmlns:a16="http://schemas.microsoft.com/office/drawing/2014/main" id="{8D25A0DF-7FC4-F30D-185B-C369121019C7}"/>
              </a:ext>
            </a:extLst>
          </p:cNvPr>
          <p:cNvSpPr txBox="1"/>
          <p:nvPr/>
        </p:nvSpPr>
        <p:spPr>
          <a:xfrm>
            <a:off x="4817159" y="431570"/>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18</a:t>
            </a:r>
          </a:p>
        </p:txBody>
      </p:sp>
      <p:sp>
        <p:nvSpPr>
          <p:cNvPr id="8" name="TextBox 7">
            <a:extLst>
              <a:ext uri="{FF2B5EF4-FFF2-40B4-BE49-F238E27FC236}">
                <a16:creationId xmlns="" xmlns:a16="http://schemas.microsoft.com/office/drawing/2014/main" id="{581D782E-A385-9943-58C5-6E7FEE792B26}"/>
              </a:ext>
            </a:extLst>
          </p:cNvPr>
          <p:cNvSpPr txBox="1"/>
          <p:nvPr/>
        </p:nvSpPr>
        <p:spPr>
          <a:xfrm>
            <a:off x="5486392" y="424081"/>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28</a:t>
            </a:r>
          </a:p>
        </p:txBody>
      </p:sp>
      <p:sp>
        <p:nvSpPr>
          <p:cNvPr id="10" name="TextBox 9">
            <a:extLst>
              <a:ext uri="{FF2B5EF4-FFF2-40B4-BE49-F238E27FC236}">
                <a16:creationId xmlns="" xmlns:a16="http://schemas.microsoft.com/office/drawing/2014/main" id="{C9294FBA-026C-7DD3-2F5E-A86E7F653316}"/>
              </a:ext>
            </a:extLst>
          </p:cNvPr>
          <p:cNvSpPr txBox="1"/>
          <p:nvPr/>
        </p:nvSpPr>
        <p:spPr>
          <a:xfrm>
            <a:off x="6208635" y="404203"/>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39</a:t>
            </a:r>
          </a:p>
        </p:txBody>
      </p:sp>
      <p:sp>
        <p:nvSpPr>
          <p:cNvPr id="12" name="TextBox 11">
            <a:extLst>
              <a:ext uri="{FF2B5EF4-FFF2-40B4-BE49-F238E27FC236}">
                <a16:creationId xmlns="" xmlns:a16="http://schemas.microsoft.com/office/drawing/2014/main" id="{A5B2C7EE-170D-B4E1-5302-B32B914E0F60}"/>
              </a:ext>
            </a:extLst>
          </p:cNvPr>
          <p:cNvSpPr txBox="1"/>
          <p:nvPr/>
        </p:nvSpPr>
        <p:spPr>
          <a:xfrm>
            <a:off x="6957384" y="397576"/>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51</a:t>
            </a:r>
          </a:p>
        </p:txBody>
      </p:sp>
      <p:sp>
        <p:nvSpPr>
          <p:cNvPr id="14" name="TextBox 13">
            <a:extLst>
              <a:ext uri="{FF2B5EF4-FFF2-40B4-BE49-F238E27FC236}">
                <a16:creationId xmlns="" xmlns:a16="http://schemas.microsoft.com/office/drawing/2014/main" id="{D138949C-ED99-8197-8B54-45FE9FE86033}"/>
              </a:ext>
            </a:extLst>
          </p:cNvPr>
          <p:cNvSpPr txBox="1"/>
          <p:nvPr/>
        </p:nvSpPr>
        <p:spPr>
          <a:xfrm>
            <a:off x="7692875" y="39095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59</a:t>
            </a:r>
          </a:p>
        </p:txBody>
      </p:sp>
      <p:sp>
        <p:nvSpPr>
          <p:cNvPr id="18" name="TextBox 17">
            <a:extLst>
              <a:ext uri="{FF2B5EF4-FFF2-40B4-BE49-F238E27FC236}">
                <a16:creationId xmlns="" xmlns:a16="http://schemas.microsoft.com/office/drawing/2014/main" id="{9B16E847-CC43-4325-09E7-926ABB7E085F}"/>
              </a:ext>
            </a:extLst>
          </p:cNvPr>
          <p:cNvSpPr txBox="1"/>
          <p:nvPr/>
        </p:nvSpPr>
        <p:spPr>
          <a:xfrm>
            <a:off x="9255589" y="364447"/>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90</a:t>
            </a:r>
          </a:p>
        </p:txBody>
      </p:sp>
      <p:sp>
        <p:nvSpPr>
          <p:cNvPr id="22" name="TextBox 21">
            <a:extLst>
              <a:ext uri="{FF2B5EF4-FFF2-40B4-BE49-F238E27FC236}">
                <a16:creationId xmlns="" xmlns:a16="http://schemas.microsoft.com/office/drawing/2014/main" id="{35E2BE5B-AE37-EEE0-207B-FCC0CD8B40CA}"/>
              </a:ext>
            </a:extLst>
          </p:cNvPr>
          <p:cNvSpPr txBox="1"/>
          <p:nvPr/>
        </p:nvSpPr>
        <p:spPr>
          <a:xfrm>
            <a:off x="8527860" y="39095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72</a:t>
            </a:r>
          </a:p>
        </p:txBody>
      </p:sp>
      <p:cxnSp>
        <p:nvCxnSpPr>
          <p:cNvPr id="26" name="Straight Arrow Connector 25">
            <a:extLst>
              <a:ext uri="{FF2B5EF4-FFF2-40B4-BE49-F238E27FC236}">
                <a16:creationId xmlns="" xmlns:a16="http://schemas.microsoft.com/office/drawing/2014/main" id="{CAA3B944-42C5-E0DD-45AF-A6C9A790D383}"/>
              </a:ext>
            </a:extLst>
          </p:cNvPr>
          <p:cNvCxnSpPr>
            <a:cxnSpLocks/>
          </p:cNvCxnSpPr>
          <p:nvPr/>
        </p:nvCxnSpPr>
        <p:spPr>
          <a:xfrm flipV="1">
            <a:off x="3710603" y="856067"/>
            <a:ext cx="377690" cy="1987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F4BA0C45-075A-6DA9-C67F-7D01434F93B7}"/>
              </a:ext>
            </a:extLst>
          </p:cNvPr>
          <p:cNvSpPr txBox="1"/>
          <p:nvPr/>
        </p:nvSpPr>
        <p:spPr>
          <a:xfrm>
            <a:off x="3359425" y="1040302"/>
            <a:ext cx="728868" cy="369332"/>
          </a:xfrm>
          <a:prstGeom prst="rect">
            <a:avLst/>
          </a:prstGeom>
          <a:noFill/>
        </p:spPr>
        <p:txBody>
          <a:bodyPr wrap="square" rtlCol="0">
            <a:spAutoFit/>
          </a:bodyPr>
          <a:lstStyle/>
          <a:p>
            <a:r>
              <a:rPr lang="en-US" dirty="0">
                <a:highlight>
                  <a:srgbClr val="FFFF00"/>
                </a:highlight>
              </a:rPr>
              <a:t>Pivot</a:t>
            </a:r>
          </a:p>
        </p:txBody>
      </p:sp>
      <p:sp>
        <p:nvSpPr>
          <p:cNvPr id="3" name="Oval 2">
            <a:extLst>
              <a:ext uri="{FF2B5EF4-FFF2-40B4-BE49-F238E27FC236}">
                <a16:creationId xmlns="" xmlns:a16="http://schemas.microsoft.com/office/drawing/2014/main" id="{0D2CDB11-C12A-938F-B43A-CDC184AE4B3A}"/>
              </a:ext>
            </a:extLst>
          </p:cNvPr>
          <p:cNvSpPr/>
          <p:nvPr/>
        </p:nvSpPr>
        <p:spPr>
          <a:xfrm>
            <a:off x="4855561" y="1114203"/>
            <a:ext cx="6037720" cy="7919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D4A10BD5-803A-8BB6-7CDF-60CF309ADFAD}"/>
              </a:ext>
            </a:extLst>
          </p:cNvPr>
          <p:cNvSpPr txBox="1"/>
          <p:nvPr/>
        </p:nvSpPr>
        <p:spPr>
          <a:xfrm>
            <a:off x="-1664436" y="3106485"/>
            <a:ext cx="441146" cy="400110"/>
          </a:xfrm>
          <a:prstGeom prst="rect">
            <a:avLst/>
          </a:prstGeom>
          <a:noFill/>
        </p:spPr>
        <p:txBody>
          <a:bodyPr wrap="none" rtlCol="0">
            <a:spAutoFit/>
          </a:bodyPr>
          <a:lstStyle/>
          <a:p>
            <a:r>
              <a:rPr lang="en-US" sz="2000" b="1" dirty="0"/>
              <a:t>&lt;=</a:t>
            </a:r>
          </a:p>
        </p:txBody>
      </p:sp>
      <p:sp>
        <p:nvSpPr>
          <p:cNvPr id="11" name="TextBox 10">
            <a:extLst>
              <a:ext uri="{FF2B5EF4-FFF2-40B4-BE49-F238E27FC236}">
                <a16:creationId xmlns="" xmlns:a16="http://schemas.microsoft.com/office/drawing/2014/main" id="{E8C09E63-031B-F0D6-D352-FFFD1175112F}"/>
              </a:ext>
            </a:extLst>
          </p:cNvPr>
          <p:cNvSpPr txBox="1"/>
          <p:nvPr/>
        </p:nvSpPr>
        <p:spPr>
          <a:xfrm>
            <a:off x="-474922" y="3214396"/>
            <a:ext cx="441146" cy="461665"/>
          </a:xfrm>
          <a:prstGeom prst="rect">
            <a:avLst/>
          </a:prstGeom>
          <a:noFill/>
        </p:spPr>
        <p:txBody>
          <a:bodyPr wrap="square" rtlCol="0">
            <a:spAutoFit/>
          </a:bodyPr>
          <a:lstStyle/>
          <a:p>
            <a:r>
              <a:rPr lang="en-US" sz="2400" b="1" dirty="0"/>
              <a:t>&gt;</a:t>
            </a:r>
          </a:p>
        </p:txBody>
      </p:sp>
      <p:sp>
        <p:nvSpPr>
          <p:cNvPr id="13" name="TextBox 12">
            <a:extLst>
              <a:ext uri="{FF2B5EF4-FFF2-40B4-BE49-F238E27FC236}">
                <a16:creationId xmlns="" xmlns:a16="http://schemas.microsoft.com/office/drawing/2014/main" id="{858F0EE3-BC52-CDC4-3945-F4BC68DD4B5B}"/>
              </a:ext>
            </a:extLst>
          </p:cNvPr>
          <p:cNvSpPr txBox="1"/>
          <p:nvPr/>
        </p:nvSpPr>
        <p:spPr>
          <a:xfrm>
            <a:off x="3947469" y="1404744"/>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14</a:t>
            </a:r>
          </a:p>
        </p:txBody>
      </p:sp>
      <p:sp>
        <p:nvSpPr>
          <p:cNvPr id="15" name="TextBox 14">
            <a:extLst>
              <a:ext uri="{FF2B5EF4-FFF2-40B4-BE49-F238E27FC236}">
                <a16:creationId xmlns="" xmlns:a16="http://schemas.microsoft.com/office/drawing/2014/main" id="{FC82B63B-2524-DB85-6FF8-3C78CBD6B0F6}"/>
              </a:ext>
            </a:extLst>
          </p:cNvPr>
          <p:cNvSpPr txBox="1"/>
          <p:nvPr/>
        </p:nvSpPr>
        <p:spPr>
          <a:xfrm>
            <a:off x="5128583" y="1273086"/>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18</a:t>
            </a:r>
          </a:p>
        </p:txBody>
      </p:sp>
      <p:sp>
        <p:nvSpPr>
          <p:cNvPr id="17" name="TextBox 16">
            <a:extLst>
              <a:ext uri="{FF2B5EF4-FFF2-40B4-BE49-F238E27FC236}">
                <a16:creationId xmlns="" xmlns:a16="http://schemas.microsoft.com/office/drawing/2014/main" id="{3D43868E-88FF-2FE6-8955-09DD4381713D}"/>
              </a:ext>
            </a:extLst>
          </p:cNvPr>
          <p:cNvSpPr txBox="1"/>
          <p:nvPr/>
        </p:nvSpPr>
        <p:spPr>
          <a:xfrm>
            <a:off x="5744808" y="1278848"/>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28</a:t>
            </a:r>
          </a:p>
        </p:txBody>
      </p:sp>
      <p:sp>
        <p:nvSpPr>
          <p:cNvPr id="19" name="TextBox 18">
            <a:extLst>
              <a:ext uri="{FF2B5EF4-FFF2-40B4-BE49-F238E27FC236}">
                <a16:creationId xmlns="" xmlns:a16="http://schemas.microsoft.com/office/drawing/2014/main" id="{C3EDE9EF-6E25-5C55-687D-DB83EC5B7AFB}"/>
              </a:ext>
            </a:extLst>
          </p:cNvPr>
          <p:cNvSpPr txBox="1"/>
          <p:nvPr/>
        </p:nvSpPr>
        <p:spPr>
          <a:xfrm>
            <a:off x="6467051" y="1285475"/>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39</a:t>
            </a:r>
          </a:p>
        </p:txBody>
      </p:sp>
      <p:sp>
        <p:nvSpPr>
          <p:cNvPr id="20" name="TextBox 19">
            <a:extLst>
              <a:ext uri="{FF2B5EF4-FFF2-40B4-BE49-F238E27FC236}">
                <a16:creationId xmlns="" xmlns:a16="http://schemas.microsoft.com/office/drawing/2014/main" id="{0AF97F22-B350-D06F-E0C2-7E4DF7696EA0}"/>
              </a:ext>
            </a:extLst>
          </p:cNvPr>
          <p:cNvSpPr txBox="1"/>
          <p:nvPr/>
        </p:nvSpPr>
        <p:spPr>
          <a:xfrm>
            <a:off x="7215800" y="1292099"/>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51</a:t>
            </a:r>
          </a:p>
        </p:txBody>
      </p:sp>
      <p:sp>
        <p:nvSpPr>
          <p:cNvPr id="21" name="TextBox 20">
            <a:extLst>
              <a:ext uri="{FF2B5EF4-FFF2-40B4-BE49-F238E27FC236}">
                <a16:creationId xmlns="" xmlns:a16="http://schemas.microsoft.com/office/drawing/2014/main" id="{CFE13489-1141-90CC-8A3E-B3412F4D50F2}"/>
              </a:ext>
            </a:extLst>
          </p:cNvPr>
          <p:cNvSpPr txBox="1"/>
          <p:nvPr/>
        </p:nvSpPr>
        <p:spPr>
          <a:xfrm>
            <a:off x="7951291" y="1272224"/>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59</a:t>
            </a:r>
          </a:p>
        </p:txBody>
      </p:sp>
      <p:sp>
        <p:nvSpPr>
          <p:cNvPr id="23" name="TextBox 22">
            <a:extLst>
              <a:ext uri="{FF2B5EF4-FFF2-40B4-BE49-F238E27FC236}">
                <a16:creationId xmlns="" xmlns:a16="http://schemas.microsoft.com/office/drawing/2014/main" id="{9842F296-C255-182A-4B0C-4ADD810667DD}"/>
              </a:ext>
            </a:extLst>
          </p:cNvPr>
          <p:cNvSpPr txBox="1"/>
          <p:nvPr/>
        </p:nvSpPr>
        <p:spPr>
          <a:xfrm>
            <a:off x="9514005" y="1285475"/>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90</a:t>
            </a:r>
          </a:p>
        </p:txBody>
      </p:sp>
      <p:sp>
        <p:nvSpPr>
          <p:cNvPr id="24" name="TextBox 23">
            <a:extLst>
              <a:ext uri="{FF2B5EF4-FFF2-40B4-BE49-F238E27FC236}">
                <a16:creationId xmlns="" xmlns:a16="http://schemas.microsoft.com/office/drawing/2014/main" id="{9F1A015B-492A-A348-B351-8D98CEEB7CDB}"/>
              </a:ext>
            </a:extLst>
          </p:cNvPr>
          <p:cNvSpPr txBox="1"/>
          <p:nvPr/>
        </p:nvSpPr>
        <p:spPr>
          <a:xfrm>
            <a:off x="8786276" y="1272224"/>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72</a:t>
            </a:r>
          </a:p>
        </p:txBody>
      </p:sp>
      <p:cxnSp>
        <p:nvCxnSpPr>
          <p:cNvPr id="25" name="Straight Arrow Connector 24">
            <a:extLst>
              <a:ext uri="{FF2B5EF4-FFF2-40B4-BE49-F238E27FC236}">
                <a16:creationId xmlns="" xmlns:a16="http://schemas.microsoft.com/office/drawing/2014/main" id="{42A1FBB3-9454-1344-DCAB-482AB18621BB}"/>
              </a:ext>
            </a:extLst>
          </p:cNvPr>
          <p:cNvCxnSpPr>
            <a:cxnSpLocks/>
          </p:cNvCxnSpPr>
          <p:nvPr/>
        </p:nvCxnSpPr>
        <p:spPr>
          <a:xfrm flipV="1">
            <a:off x="4992072" y="1663453"/>
            <a:ext cx="335780" cy="255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5D9472B7-EB4D-E080-5417-EA71E9E2DF30}"/>
              </a:ext>
            </a:extLst>
          </p:cNvPr>
          <p:cNvSpPr txBox="1"/>
          <p:nvPr/>
        </p:nvSpPr>
        <p:spPr>
          <a:xfrm>
            <a:off x="4445468" y="1769322"/>
            <a:ext cx="728868" cy="369332"/>
          </a:xfrm>
          <a:prstGeom prst="rect">
            <a:avLst/>
          </a:prstGeom>
          <a:noFill/>
        </p:spPr>
        <p:txBody>
          <a:bodyPr wrap="square" rtlCol="0">
            <a:spAutoFit/>
          </a:bodyPr>
          <a:lstStyle/>
          <a:p>
            <a:r>
              <a:rPr lang="en-US" dirty="0">
                <a:highlight>
                  <a:srgbClr val="FFFF00"/>
                </a:highlight>
              </a:rPr>
              <a:t>Pivot</a:t>
            </a:r>
          </a:p>
        </p:txBody>
      </p:sp>
      <p:sp>
        <p:nvSpPr>
          <p:cNvPr id="39" name="TextBox 38">
            <a:extLst>
              <a:ext uri="{FF2B5EF4-FFF2-40B4-BE49-F238E27FC236}">
                <a16:creationId xmlns="" xmlns:a16="http://schemas.microsoft.com/office/drawing/2014/main" id="{E0A82380-AC8D-04EB-8B22-97ABA1D6CFC6}"/>
              </a:ext>
            </a:extLst>
          </p:cNvPr>
          <p:cNvSpPr txBox="1"/>
          <p:nvPr/>
        </p:nvSpPr>
        <p:spPr>
          <a:xfrm>
            <a:off x="3914338" y="2286017"/>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14</a:t>
            </a:r>
          </a:p>
        </p:txBody>
      </p:sp>
      <p:sp>
        <p:nvSpPr>
          <p:cNvPr id="41" name="TextBox 40">
            <a:extLst>
              <a:ext uri="{FF2B5EF4-FFF2-40B4-BE49-F238E27FC236}">
                <a16:creationId xmlns="" xmlns:a16="http://schemas.microsoft.com/office/drawing/2014/main" id="{D88C40E2-86CE-4C5D-9138-EC1607F11E0A}"/>
              </a:ext>
            </a:extLst>
          </p:cNvPr>
          <p:cNvSpPr txBox="1"/>
          <p:nvPr/>
        </p:nvSpPr>
        <p:spPr>
          <a:xfrm>
            <a:off x="4830413" y="2300130"/>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18</a:t>
            </a:r>
          </a:p>
        </p:txBody>
      </p:sp>
      <p:sp>
        <p:nvSpPr>
          <p:cNvPr id="43" name="Oval 42">
            <a:extLst>
              <a:ext uri="{FF2B5EF4-FFF2-40B4-BE49-F238E27FC236}">
                <a16:creationId xmlns="" xmlns:a16="http://schemas.microsoft.com/office/drawing/2014/main" id="{BB19C212-8AF0-493B-2A5C-DC225766E727}"/>
              </a:ext>
            </a:extLst>
          </p:cNvPr>
          <p:cNvSpPr/>
          <p:nvPr/>
        </p:nvSpPr>
        <p:spPr>
          <a:xfrm>
            <a:off x="5526151" y="2167752"/>
            <a:ext cx="5400261" cy="647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 xmlns:a16="http://schemas.microsoft.com/office/drawing/2014/main" id="{73A62854-85BF-FE02-3A70-81090ACEF58E}"/>
              </a:ext>
            </a:extLst>
          </p:cNvPr>
          <p:cNvSpPr txBox="1"/>
          <p:nvPr/>
        </p:nvSpPr>
        <p:spPr>
          <a:xfrm>
            <a:off x="5830948" y="2279386"/>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28</a:t>
            </a:r>
          </a:p>
        </p:txBody>
      </p:sp>
      <p:sp>
        <p:nvSpPr>
          <p:cNvPr id="47" name="TextBox 46">
            <a:extLst>
              <a:ext uri="{FF2B5EF4-FFF2-40B4-BE49-F238E27FC236}">
                <a16:creationId xmlns="" xmlns:a16="http://schemas.microsoft.com/office/drawing/2014/main" id="{2CA544EA-C8FF-13F0-9773-489FD6F83502}"/>
              </a:ext>
            </a:extLst>
          </p:cNvPr>
          <p:cNvSpPr txBox="1"/>
          <p:nvPr/>
        </p:nvSpPr>
        <p:spPr>
          <a:xfrm>
            <a:off x="6553191" y="2286013"/>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39</a:t>
            </a:r>
          </a:p>
        </p:txBody>
      </p:sp>
      <p:sp>
        <p:nvSpPr>
          <p:cNvPr id="49" name="TextBox 48">
            <a:extLst>
              <a:ext uri="{FF2B5EF4-FFF2-40B4-BE49-F238E27FC236}">
                <a16:creationId xmlns="" xmlns:a16="http://schemas.microsoft.com/office/drawing/2014/main" id="{850DEA84-9574-D161-18BE-C4AE66520438}"/>
              </a:ext>
            </a:extLst>
          </p:cNvPr>
          <p:cNvSpPr txBox="1"/>
          <p:nvPr/>
        </p:nvSpPr>
        <p:spPr>
          <a:xfrm>
            <a:off x="7301940" y="2292637"/>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51</a:t>
            </a:r>
          </a:p>
        </p:txBody>
      </p:sp>
      <p:sp>
        <p:nvSpPr>
          <p:cNvPr id="51" name="TextBox 50">
            <a:extLst>
              <a:ext uri="{FF2B5EF4-FFF2-40B4-BE49-F238E27FC236}">
                <a16:creationId xmlns="" xmlns:a16="http://schemas.microsoft.com/office/drawing/2014/main" id="{53941C24-ABEB-C764-5FED-EAE8B396E093}"/>
              </a:ext>
            </a:extLst>
          </p:cNvPr>
          <p:cNvSpPr txBox="1"/>
          <p:nvPr/>
        </p:nvSpPr>
        <p:spPr>
          <a:xfrm>
            <a:off x="8037431" y="227276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59</a:t>
            </a:r>
          </a:p>
        </p:txBody>
      </p:sp>
      <p:sp>
        <p:nvSpPr>
          <p:cNvPr id="53" name="TextBox 52">
            <a:extLst>
              <a:ext uri="{FF2B5EF4-FFF2-40B4-BE49-F238E27FC236}">
                <a16:creationId xmlns="" xmlns:a16="http://schemas.microsoft.com/office/drawing/2014/main" id="{61197D7E-7A45-86B8-99E3-670FF5C15A5A}"/>
              </a:ext>
            </a:extLst>
          </p:cNvPr>
          <p:cNvSpPr txBox="1"/>
          <p:nvPr/>
        </p:nvSpPr>
        <p:spPr>
          <a:xfrm>
            <a:off x="9600145" y="2286013"/>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90</a:t>
            </a:r>
          </a:p>
        </p:txBody>
      </p:sp>
      <p:sp>
        <p:nvSpPr>
          <p:cNvPr id="55" name="TextBox 54">
            <a:extLst>
              <a:ext uri="{FF2B5EF4-FFF2-40B4-BE49-F238E27FC236}">
                <a16:creationId xmlns="" xmlns:a16="http://schemas.microsoft.com/office/drawing/2014/main" id="{C3F98FE5-0632-FA9E-741C-ED33A2151929}"/>
              </a:ext>
            </a:extLst>
          </p:cNvPr>
          <p:cNvSpPr txBox="1"/>
          <p:nvPr/>
        </p:nvSpPr>
        <p:spPr>
          <a:xfrm>
            <a:off x="8872416" y="227276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72</a:t>
            </a:r>
          </a:p>
        </p:txBody>
      </p:sp>
      <p:cxnSp>
        <p:nvCxnSpPr>
          <p:cNvPr id="57" name="Straight Arrow Connector 56">
            <a:extLst>
              <a:ext uri="{FF2B5EF4-FFF2-40B4-BE49-F238E27FC236}">
                <a16:creationId xmlns="" xmlns:a16="http://schemas.microsoft.com/office/drawing/2014/main" id="{BC05187F-6D95-1332-E240-A1DC1E349622}"/>
              </a:ext>
            </a:extLst>
          </p:cNvPr>
          <p:cNvCxnSpPr>
            <a:cxnSpLocks/>
          </p:cNvCxnSpPr>
          <p:nvPr/>
        </p:nvCxnSpPr>
        <p:spPr>
          <a:xfrm flipV="1">
            <a:off x="5687812" y="2637488"/>
            <a:ext cx="335780" cy="255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 xmlns:a16="http://schemas.microsoft.com/office/drawing/2014/main" id="{0B59DE07-36E7-0314-8152-49A39A4975F1}"/>
              </a:ext>
            </a:extLst>
          </p:cNvPr>
          <p:cNvSpPr txBox="1"/>
          <p:nvPr/>
        </p:nvSpPr>
        <p:spPr>
          <a:xfrm>
            <a:off x="5220720" y="2796365"/>
            <a:ext cx="728868" cy="369332"/>
          </a:xfrm>
          <a:prstGeom prst="rect">
            <a:avLst/>
          </a:prstGeom>
          <a:noFill/>
        </p:spPr>
        <p:txBody>
          <a:bodyPr wrap="square" rtlCol="0">
            <a:spAutoFit/>
          </a:bodyPr>
          <a:lstStyle/>
          <a:p>
            <a:r>
              <a:rPr lang="en-US" dirty="0">
                <a:highlight>
                  <a:srgbClr val="FFFF00"/>
                </a:highlight>
              </a:rPr>
              <a:t>Pivot</a:t>
            </a:r>
          </a:p>
        </p:txBody>
      </p:sp>
      <p:sp>
        <p:nvSpPr>
          <p:cNvPr id="61" name="Oval 60">
            <a:extLst>
              <a:ext uri="{FF2B5EF4-FFF2-40B4-BE49-F238E27FC236}">
                <a16:creationId xmlns="" xmlns:a16="http://schemas.microsoft.com/office/drawing/2014/main" id="{69BB0A4F-90D0-ABEF-9737-8EA3F6B1D257}"/>
              </a:ext>
            </a:extLst>
          </p:cNvPr>
          <p:cNvSpPr/>
          <p:nvPr/>
        </p:nvSpPr>
        <p:spPr>
          <a:xfrm>
            <a:off x="6208635" y="3049023"/>
            <a:ext cx="4724405" cy="647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 xmlns:a16="http://schemas.microsoft.com/office/drawing/2014/main" id="{04FEAD7B-6C65-17B4-AE71-A8800E7020B7}"/>
              </a:ext>
            </a:extLst>
          </p:cNvPr>
          <p:cNvSpPr txBox="1"/>
          <p:nvPr/>
        </p:nvSpPr>
        <p:spPr>
          <a:xfrm>
            <a:off x="6559819" y="315403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39</a:t>
            </a:r>
          </a:p>
        </p:txBody>
      </p:sp>
      <p:sp>
        <p:nvSpPr>
          <p:cNvPr id="64" name="TextBox 63">
            <a:extLst>
              <a:ext uri="{FF2B5EF4-FFF2-40B4-BE49-F238E27FC236}">
                <a16:creationId xmlns="" xmlns:a16="http://schemas.microsoft.com/office/drawing/2014/main" id="{5FD5BB51-4EED-C7B3-A0CE-073DBE3564CD}"/>
              </a:ext>
            </a:extLst>
          </p:cNvPr>
          <p:cNvSpPr txBox="1"/>
          <p:nvPr/>
        </p:nvSpPr>
        <p:spPr>
          <a:xfrm>
            <a:off x="7308568" y="3160656"/>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51</a:t>
            </a:r>
          </a:p>
        </p:txBody>
      </p:sp>
      <p:sp>
        <p:nvSpPr>
          <p:cNvPr id="65" name="TextBox 64">
            <a:extLst>
              <a:ext uri="{FF2B5EF4-FFF2-40B4-BE49-F238E27FC236}">
                <a16:creationId xmlns="" xmlns:a16="http://schemas.microsoft.com/office/drawing/2014/main" id="{93C8E611-E84A-974A-BE2C-BA62283ADD4D}"/>
              </a:ext>
            </a:extLst>
          </p:cNvPr>
          <p:cNvSpPr txBox="1"/>
          <p:nvPr/>
        </p:nvSpPr>
        <p:spPr>
          <a:xfrm>
            <a:off x="8044059" y="3140781"/>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59</a:t>
            </a:r>
          </a:p>
        </p:txBody>
      </p:sp>
      <p:sp>
        <p:nvSpPr>
          <p:cNvPr id="67" name="TextBox 66">
            <a:extLst>
              <a:ext uri="{FF2B5EF4-FFF2-40B4-BE49-F238E27FC236}">
                <a16:creationId xmlns="" xmlns:a16="http://schemas.microsoft.com/office/drawing/2014/main" id="{C11DE409-124A-776B-5213-96E39CABE29F}"/>
              </a:ext>
            </a:extLst>
          </p:cNvPr>
          <p:cNvSpPr txBox="1"/>
          <p:nvPr/>
        </p:nvSpPr>
        <p:spPr>
          <a:xfrm>
            <a:off x="9606773" y="315403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90</a:t>
            </a:r>
          </a:p>
        </p:txBody>
      </p:sp>
      <p:sp>
        <p:nvSpPr>
          <p:cNvPr id="69" name="TextBox 68">
            <a:extLst>
              <a:ext uri="{FF2B5EF4-FFF2-40B4-BE49-F238E27FC236}">
                <a16:creationId xmlns="" xmlns:a16="http://schemas.microsoft.com/office/drawing/2014/main" id="{D499D410-23E0-DEF3-7B56-EFFEE1BB0D2D}"/>
              </a:ext>
            </a:extLst>
          </p:cNvPr>
          <p:cNvSpPr txBox="1"/>
          <p:nvPr/>
        </p:nvSpPr>
        <p:spPr>
          <a:xfrm>
            <a:off x="8879044" y="3140781"/>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72</a:t>
            </a:r>
          </a:p>
        </p:txBody>
      </p:sp>
      <p:sp>
        <p:nvSpPr>
          <p:cNvPr id="71" name="TextBox 70">
            <a:extLst>
              <a:ext uri="{FF2B5EF4-FFF2-40B4-BE49-F238E27FC236}">
                <a16:creationId xmlns="" xmlns:a16="http://schemas.microsoft.com/office/drawing/2014/main" id="{45F3BC16-714A-0D36-2C7A-D8034746F129}"/>
              </a:ext>
            </a:extLst>
          </p:cNvPr>
          <p:cNvSpPr txBox="1"/>
          <p:nvPr/>
        </p:nvSpPr>
        <p:spPr>
          <a:xfrm>
            <a:off x="5559277" y="313415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28</a:t>
            </a:r>
          </a:p>
        </p:txBody>
      </p:sp>
      <p:sp>
        <p:nvSpPr>
          <p:cNvPr id="73" name="TextBox 72">
            <a:extLst>
              <a:ext uri="{FF2B5EF4-FFF2-40B4-BE49-F238E27FC236}">
                <a16:creationId xmlns="" xmlns:a16="http://schemas.microsoft.com/office/drawing/2014/main" id="{3F50F52D-2BCB-2609-7A96-DC11E9C966E6}"/>
              </a:ext>
            </a:extLst>
          </p:cNvPr>
          <p:cNvSpPr txBox="1"/>
          <p:nvPr/>
        </p:nvSpPr>
        <p:spPr>
          <a:xfrm>
            <a:off x="3920965" y="3101028"/>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14</a:t>
            </a:r>
          </a:p>
        </p:txBody>
      </p:sp>
      <p:sp>
        <p:nvSpPr>
          <p:cNvPr id="75" name="TextBox 74">
            <a:extLst>
              <a:ext uri="{FF2B5EF4-FFF2-40B4-BE49-F238E27FC236}">
                <a16:creationId xmlns="" xmlns:a16="http://schemas.microsoft.com/office/drawing/2014/main" id="{3B05CA83-43C4-2D82-69D1-8407C4F0B9E1}"/>
              </a:ext>
            </a:extLst>
          </p:cNvPr>
          <p:cNvSpPr txBox="1"/>
          <p:nvPr/>
        </p:nvSpPr>
        <p:spPr>
          <a:xfrm>
            <a:off x="4797284" y="3115141"/>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18</a:t>
            </a:r>
          </a:p>
        </p:txBody>
      </p:sp>
      <p:cxnSp>
        <p:nvCxnSpPr>
          <p:cNvPr id="77" name="Straight Arrow Connector 76">
            <a:extLst>
              <a:ext uri="{FF2B5EF4-FFF2-40B4-BE49-F238E27FC236}">
                <a16:creationId xmlns="" xmlns:a16="http://schemas.microsoft.com/office/drawing/2014/main" id="{58FC5790-A6E0-F23D-E418-44F7DED5ADB9}"/>
              </a:ext>
            </a:extLst>
          </p:cNvPr>
          <p:cNvCxnSpPr>
            <a:cxnSpLocks/>
          </p:cNvCxnSpPr>
          <p:nvPr/>
        </p:nvCxnSpPr>
        <p:spPr>
          <a:xfrm flipV="1">
            <a:off x="6410053" y="3505507"/>
            <a:ext cx="335780" cy="255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 xmlns:a16="http://schemas.microsoft.com/office/drawing/2014/main" id="{A0FDA2BD-DCD3-C406-A226-5624C773B044}"/>
              </a:ext>
            </a:extLst>
          </p:cNvPr>
          <p:cNvSpPr txBox="1"/>
          <p:nvPr/>
        </p:nvSpPr>
        <p:spPr>
          <a:xfrm>
            <a:off x="5916457" y="3704140"/>
            <a:ext cx="728868" cy="369332"/>
          </a:xfrm>
          <a:prstGeom prst="rect">
            <a:avLst/>
          </a:prstGeom>
          <a:noFill/>
        </p:spPr>
        <p:txBody>
          <a:bodyPr wrap="square" rtlCol="0">
            <a:spAutoFit/>
          </a:bodyPr>
          <a:lstStyle/>
          <a:p>
            <a:r>
              <a:rPr lang="en-US" dirty="0">
                <a:highlight>
                  <a:srgbClr val="FFFF00"/>
                </a:highlight>
              </a:rPr>
              <a:t>Pivot</a:t>
            </a:r>
          </a:p>
        </p:txBody>
      </p:sp>
      <p:sp>
        <p:nvSpPr>
          <p:cNvPr id="81" name="Oval 80">
            <a:extLst>
              <a:ext uri="{FF2B5EF4-FFF2-40B4-BE49-F238E27FC236}">
                <a16:creationId xmlns="" xmlns:a16="http://schemas.microsoft.com/office/drawing/2014/main" id="{8936B714-B676-5AB2-3BB2-0093EBB32D98}"/>
              </a:ext>
            </a:extLst>
          </p:cNvPr>
          <p:cNvSpPr/>
          <p:nvPr/>
        </p:nvSpPr>
        <p:spPr>
          <a:xfrm>
            <a:off x="6964649" y="3877286"/>
            <a:ext cx="3975019" cy="647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 xmlns:a16="http://schemas.microsoft.com/office/drawing/2014/main" id="{5C69F4B2-6972-9D2B-9AE1-D2CB99BCD07F}"/>
              </a:ext>
            </a:extLst>
          </p:cNvPr>
          <p:cNvSpPr txBox="1"/>
          <p:nvPr/>
        </p:nvSpPr>
        <p:spPr>
          <a:xfrm>
            <a:off x="7381456" y="3962415"/>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51</a:t>
            </a:r>
          </a:p>
        </p:txBody>
      </p:sp>
      <p:sp>
        <p:nvSpPr>
          <p:cNvPr id="85" name="TextBox 84">
            <a:extLst>
              <a:ext uri="{FF2B5EF4-FFF2-40B4-BE49-F238E27FC236}">
                <a16:creationId xmlns="" xmlns:a16="http://schemas.microsoft.com/office/drawing/2014/main" id="{F26D01AF-4484-5EF4-27E1-8FCD5F2858FF}"/>
              </a:ext>
            </a:extLst>
          </p:cNvPr>
          <p:cNvSpPr txBox="1"/>
          <p:nvPr/>
        </p:nvSpPr>
        <p:spPr>
          <a:xfrm>
            <a:off x="8116947" y="3942540"/>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59</a:t>
            </a:r>
          </a:p>
        </p:txBody>
      </p:sp>
      <p:sp>
        <p:nvSpPr>
          <p:cNvPr id="87" name="TextBox 86">
            <a:extLst>
              <a:ext uri="{FF2B5EF4-FFF2-40B4-BE49-F238E27FC236}">
                <a16:creationId xmlns="" xmlns:a16="http://schemas.microsoft.com/office/drawing/2014/main" id="{E63E2D3C-18C0-4AB5-15F6-EE07E4FA5F1E}"/>
              </a:ext>
            </a:extLst>
          </p:cNvPr>
          <p:cNvSpPr txBox="1"/>
          <p:nvPr/>
        </p:nvSpPr>
        <p:spPr>
          <a:xfrm>
            <a:off x="9679661" y="3955791"/>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90</a:t>
            </a:r>
          </a:p>
        </p:txBody>
      </p:sp>
      <p:sp>
        <p:nvSpPr>
          <p:cNvPr id="89" name="TextBox 88">
            <a:extLst>
              <a:ext uri="{FF2B5EF4-FFF2-40B4-BE49-F238E27FC236}">
                <a16:creationId xmlns="" xmlns:a16="http://schemas.microsoft.com/office/drawing/2014/main" id="{9C5A96CC-5469-0308-32D9-C3DC9F468D75}"/>
              </a:ext>
            </a:extLst>
          </p:cNvPr>
          <p:cNvSpPr txBox="1"/>
          <p:nvPr/>
        </p:nvSpPr>
        <p:spPr>
          <a:xfrm>
            <a:off x="8951932" y="3942540"/>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72</a:t>
            </a:r>
          </a:p>
        </p:txBody>
      </p:sp>
      <p:sp>
        <p:nvSpPr>
          <p:cNvPr id="91" name="TextBox 90">
            <a:extLst>
              <a:ext uri="{FF2B5EF4-FFF2-40B4-BE49-F238E27FC236}">
                <a16:creationId xmlns="" xmlns:a16="http://schemas.microsoft.com/office/drawing/2014/main" id="{1345EFB9-4E5B-D860-199C-20454C08954C}"/>
              </a:ext>
            </a:extLst>
          </p:cNvPr>
          <p:cNvSpPr txBox="1"/>
          <p:nvPr/>
        </p:nvSpPr>
        <p:spPr>
          <a:xfrm>
            <a:off x="6327907" y="3942539"/>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39</a:t>
            </a:r>
          </a:p>
        </p:txBody>
      </p:sp>
      <p:sp>
        <p:nvSpPr>
          <p:cNvPr id="93" name="TextBox 92">
            <a:extLst>
              <a:ext uri="{FF2B5EF4-FFF2-40B4-BE49-F238E27FC236}">
                <a16:creationId xmlns="" xmlns:a16="http://schemas.microsoft.com/office/drawing/2014/main" id="{DABB54DD-8C37-3768-986E-E675F2D168E8}"/>
              </a:ext>
            </a:extLst>
          </p:cNvPr>
          <p:cNvSpPr txBox="1"/>
          <p:nvPr/>
        </p:nvSpPr>
        <p:spPr>
          <a:xfrm>
            <a:off x="5446633" y="3922659"/>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28</a:t>
            </a:r>
          </a:p>
        </p:txBody>
      </p:sp>
      <p:sp>
        <p:nvSpPr>
          <p:cNvPr id="95" name="TextBox 94">
            <a:extLst>
              <a:ext uri="{FF2B5EF4-FFF2-40B4-BE49-F238E27FC236}">
                <a16:creationId xmlns="" xmlns:a16="http://schemas.microsoft.com/office/drawing/2014/main" id="{328CEABA-A4F1-FE4C-2A5C-EDB0575DFC7F}"/>
              </a:ext>
            </a:extLst>
          </p:cNvPr>
          <p:cNvSpPr txBox="1"/>
          <p:nvPr/>
        </p:nvSpPr>
        <p:spPr>
          <a:xfrm>
            <a:off x="3901085" y="3889535"/>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14</a:t>
            </a:r>
          </a:p>
        </p:txBody>
      </p:sp>
      <p:sp>
        <p:nvSpPr>
          <p:cNvPr id="99" name="TextBox 98">
            <a:extLst>
              <a:ext uri="{FF2B5EF4-FFF2-40B4-BE49-F238E27FC236}">
                <a16:creationId xmlns="" xmlns:a16="http://schemas.microsoft.com/office/drawing/2014/main" id="{75E9974F-9962-2F75-53B2-3D6A6A6C3CE7}"/>
              </a:ext>
            </a:extLst>
          </p:cNvPr>
          <p:cNvSpPr txBox="1"/>
          <p:nvPr/>
        </p:nvSpPr>
        <p:spPr>
          <a:xfrm>
            <a:off x="4684640" y="3903648"/>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18</a:t>
            </a:r>
          </a:p>
        </p:txBody>
      </p:sp>
      <p:sp>
        <p:nvSpPr>
          <p:cNvPr id="100" name="TextBox 99">
            <a:extLst>
              <a:ext uri="{FF2B5EF4-FFF2-40B4-BE49-F238E27FC236}">
                <a16:creationId xmlns="" xmlns:a16="http://schemas.microsoft.com/office/drawing/2014/main" id="{CFE3AD1D-2716-9AA7-51A4-CFD4692551D7}"/>
              </a:ext>
            </a:extLst>
          </p:cNvPr>
          <p:cNvSpPr txBox="1"/>
          <p:nvPr/>
        </p:nvSpPr>
        <p:spPr>
          <a:xfrm>
            <a:off x="6400795" y="4731044"/>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39</a:t>
            </a:r>
          </a:p>
        </p:txBody>
      </p:sp>
      <p:sp>
        <p:nvSpPr>
          <p:cNvPr id="102" name="TextBox 101">
            <a:extLst>
              <a:ext uri="{FF2B5EF4-FFF2-40B4-BE49-F238E27FC236}">
                <a16:creationId xmlns="" xmlns:a16="http://schemas.microsoft.com/office/drawing/2014/main" id="{73CAE21C-C1A3-8C2D-BCE2-1FBA455E1559}"/>
              </a:ext>
            </a:extLst>
          </p:cNvPr>
          <p:cNvSpPr txBox="1"/>
          <p:nvPr/>
        </p:nvSpPr>
        <p:spPr>
          <a:xfrm>
            <a:off x="5519521" y="4711164"/>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28</a:t>
            </a:r>
          </a:p>
        </p:txBody>
      </p:sp>
      <p:sp>
        <p:nvSpPr>
          <p:cNvPr id="104" name="TextBox 103">
            <a:extLst>
              <a:ext uri="{FF2B5EF4-FFF2-40B4-BE49-F238E27FC236}">
                <a16:creationId xmlns="" xmlns:a16="http://schemas.microsoft.com/office/drawing/2014/main" id="{A5BE4808-F97C-BA52-342A-2B6100E563C8}"/>
              </a:ext>
            </a:extLst>
          </p:cNvPr>
          <p:cNvSpPr txBox="1"/>
          <p:nvPr/>
        </p:nvSpPr>
        <p:spPr>
          <a:xfrm>
            <a:off x="3854705" y="4678040"/>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14</a:t>
            </a:r>
          </a:p>
        </p:txBody>
      </p:sp>
      <p:sp>
        <p:nvSpPr>
          <p:cNvPr id="106" name="TextBox 105">
            <a:extLst>
              <a:ext uri="{FF2B5EF4-FFF2-40B4-BE49-F238E27FC236}">
                <a16:creationId xmlns="" xmlns:a16="http://schemas.microsoft.com/office/drawing/2014/main" id="{1C56782B-EAC9-F6FD-89F5-99978E13D6AF}"/>
              </a:ext>
            </a:extLst>
          </p:cNvPr>
          <p:cNvSpPr txBox="1"/>
          <p:nvPr/>
        </p:nvSpPr>
        <p:spPr>
          <a:xfrm>
            <a:off x="4757528" y="4692153"/>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18</a:t>
            </a:r>
          </a:p>
        </p:txBody>
      </p:sp>
      <p:cxnSp>
        <p:nvCxnSpPr>
          <p:cNvPr id="107" name="Straight Arrow Connector 106">
            <a:extLst>
              <a:ext uri="{FF2B5EF4-FFF2-40B4-BE49-F238E27FC236}">
                <a16:creationId xmlns="" xmlns:a16="http://schemas.microsoft.com/office/drawing/2014/main" id="{47DBEB39-F712-5F3B-9CDE-6FC6018E1814}"/>
              </a:ext>
            </a:extLst>
          </p:cNvPr>
          <p:cNvCxnSpPr>
            <a:cxnSpLocks/>
          </p:cNvCxnSpPr>
          <p:nvPr/>
        </p:nvCxnSpPr>
        <p:spPr>
          <a:xfrm flipV="1">
            <a:off x="7132295" y="4214501"/>
            <a:ext cx="335780" cy="255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 xmlns:a16="http://schemas.microsoft.com/office/drawing/2014/main" id="{C4A99A56-5F3A-4646-56B7-33B200734F35}"/>
              </a:ext>
            </a:extLst>
          </p:cNvPr>
          <p:cNvSpPr txBox="1"/>
          <p:nvPr/>
        </p:nvSpPr>
        <p:spPr>
          <a:xfrm>
            <a:off x="6612195" y="4439638"/>
            <a:ext cx="728868" cy="369332"/>
          </a:xfrm>
          <a:prstGeom prst="rect">
            <a:avLst/>
          </a:prstGeom>
          <a:noFill/>
        </p:spPr>
        <p:txBody>
          <a:bodyPr wrap="square" rtlCol="0">
            <a:spAutoFit/>
          </a:bodyPr>
          <a:lstStyle/>
          <a:p>
            <a:r>
              <a:rPr lang="en-US" dirty="0">
                <a:highlight>
                  <a:srgbClr val="FFFF00"/>
                </a:highlight>
              </a:rPr>
              <a:t>Pivot</a:t>
            </a:r>
          </a:p>
        </p:txBody>
      </p:sp>
      <p:sp>
        <p:nvSpPr>
          <p:cNvPr id="113" name="TextBox 112">
            <a:extLst>
              <a:ext uri="{FF2B5EF4-FFF2-40B4-BE49-F238E27FC236}">
                <a16:creationId xmlns="" xmlns:a16="http://schemas.microsoft.com/office/drawing/2014/main" id="{CE2455A3-CECA-5022-2198-579DFEDFFC50}"/>
              </a:ext>
            </a:extLst>
          </p:cNvPr>
          <p:cNvSpPr txBox="1"/>
          <p:nvPr/>
        </p:nvSpPr>
        <p:spPr>
          <a:xfrm>
            <a:off x="7255559" y="4750921"/>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51</a:t>
            </a:r>
          </a:p>
        </p:txBody>
      </p:sp>
      <p:sp>
        <p:nvSpPr>
          <p:cNvPr id="114" name="Oval 113">
            <a:extLst>
              <a:ext uri="{FF2B5EF4-FFF2-40B4-BE49-F238E27FC236}">
                <a16:creationId xmlns="" xmlns:a16="http://schemas.microsoft.com/office/drawing/2014/main" id="{47A32E55-8370-0397-A48A-53A457233B0D}"/>
              </a:ext>
            </a:extLst>
          </p:cNvPr>
          <p:cNvSpPr/>
          <p:nvPr/>
        </p:nvSpPr>
        <p:spPr>
          <a:xfrm>
            <a:off x="7951291" y="4652538"/>
            <a:ext cx="3074517" cy="647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 xmlns:a16="http://schemas.microsoft.com/office/drawing/2014/main" id="{0656B7A2-58C1-BDC8-2EEA-D1F26B6B6B57}"/>
              </a:ext>
            </a:extLst>
          </p:cNvPr>
          <p:cNvSpPr txBox="1"/>
          <p:nvPr/>
        </p:nvSpPr>
        <p:spPr>
          <a:xfrm>
            <a:off x="8136827" y="4757548"/>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59</a:t>
            </a:r>
          </a:p>
        </p:txBody>
      </p:sp>
      <p:sp>
        <p:nvSpPr>
          <p:cNvPr id="117" name="TextBox 116">
            <a:extLst>
              <a:ext uri="{FF2B5EF4-FFF2-40B4-BE49-F238E27FC236}">
                <a16:creationId xmlns="" xmlns:a16="http://schemas.microsoft.com/office/drawing/2014/main" id="{834EDC7E-1E9D-404D-BDE7-0898DC8BB166}"/>
              </a:ext>
            </a:extLst>
          </p:cNvPr>
          <p:cNvSpPr txBox="1"/>
          <p:nvPr/>
        </p:nvSpPr>
        <p:spPr>
          <a:xfrm>
            <a:off x="9699541" y="4770799"/>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90</a:t>
            </a:r>
          </a:p>
        </p:txBody>
      </p:sp>
      <p:sp>
        <p:nvSpPr>
          <p:cNvPr id="119" name="TextBox 118">
            <a:extLst>
              <a:ext uri="{FF2B5EF4-FFF2-40B4-BE49-F238E27FC236}">
                <a16:creationId xmlns="" xmlns:a16="http://schemas.microsoft.com/office/drawing/2014/main" id="{B78729E0-D763-8020-9AA7-D4ACF59E9D44}"/>
              </a:ext>
            </a:extLst>
          </p:cNvPr>
          <p:cNvSpPr txBox="1"/>
          <p:nvPr/>
        </p:nvSpPr>
        <p:spPr>
          <a:xfrm>
            <a:off x="8971812" y="4757548"/>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72</a:t>
            </a:r>
          </a:p>
        </p:txBody>
      </p:sp>
      <p:cxnSp>
        <p:nvCxnSpPr>
          <p:cNvPr id="121" name="Straight Arrow Connector 120">
            <a:extLst>
              <a:ext uri="{FF2B5EF4-FFF2-40B4-BE49-F238E27FC236}">
                <a16:creationId xmlns="" xmlns:a16="http://schemas.microsoft.com/office/drawing/2014/main" id="{03FBD4B7-4521-8395-AC76-1D873BAA0070}"/>
              </a:ext>
            </a:extLst>
          </p:cNvPr>
          <p:cNvCxnSpPr>
            <a:cxnSpLocks/>
          </p:cNvCxnSpPr>
          <p:nvPr/>
        </p:nvCxnSpPr>
        <p:spPr>
          <a:xfrm flipV="1">
            <a:off x="8000313" y="5082517"/>
            <a:ext cx="335780" cy="2553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 xmlns:a16="http://schemas.microsoft.com/office/drawing/2014/main" id="{58870527-5178-06DE-BD44-8E685F744D6C}"/>
              </a:ext>
            </a:extLst>
          </p:cNvPr>
          <p:cNvSpPr txBox="1"/>
          <p:nvPr/>
        </p:nvSpPr>
        <p:spPr>
          <a:xfrm>
            <a:off x="7506717" y="5201638"/>
            <a:ext cx="728868" cy="369332"/>
          </a:xfrm>
          <a:prstGeom prst="rect">
            <a:avLst/>
          </a:prstGeom>
          <a:noFill/>
        </p:spPr>
        <p:txBody>
          <a:bodyPr wrap="square" rtlCol="0">
            <a:spAutoFit/>
          </a:bodyPr>
          <a:lstStyle/>
          <a:p>
            <a:r>
              <a:rPr lang="en-US" dirty="0">
                <a:highlight>
                  <a:srgbClr val="FFFF00"/>
                </a:highlight>
              </a:rPr>
              <a:t>Pivot</a:t>
            </a:r>
          </a:p>
        </p:txBody>
      </p:sp>
      <p:sp>
        <p:nvSpPr>
          <p:cNvPr id="125" name="TextBox 124">
            <a:extLst>
              <a:ext uri="{FF2B5EF4-FFF2-40B4-BE49-F238E27FC236}">
                <a16:creationId xmlns="" xmlns:a16="http://schemas.microsoft.com/office/drawing/2014/main" id="{43D55E51-F16D-B8AE-4CB9-0B8B0CB55B0E}"/>
              </a:ext>
            </a:extLst>
          </p:cNvPr>
          <p:cNvSpPr txBox="1"/>
          <p:nvPr/>
        </p:nvSpPr>
        <p:spPr>
          <a:xfrm>
            <a:off x="6433922" y="5440036"/>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39</a:t>
            </a:r>
          </a:p>
        </p:txBody>
      </p:sp>
      <p:sp>
        <p:nvSpPr>
          <p:cNvPr id="127" name="TextBox 126">
            <a:extLst>
              <a:ext uri="{FF2B5EF4-FFF2-40B4-BE49-F238E27FC236}">
                <a16:creationId xmlns="" xmlns:a16="http://schemas.microsoft.com/office/drawing/2014/main" id="{EF5C5B57-072F-CDF7-3692-588886E936FB}"/>
              </a:ext>
            </a:extLst>
          </p:cNvPr>
          <p:cNvSpPr txBox="1"/>
          <p:nvPr/>
        </p:nvSpPr>
        <p:spPr>
          <a:xfrm>
            <a:off x="5552648" y="5420156"/>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28</a:t>
            </a:r>
          </a:p>
        </p:txBody>
      </p:sp>
      <p:sp>
        <p:nvSpPr>
          <p:cNvPr id="129" name="TextBox 128">
            <a:extLst>
              <a:ext uri="{FF2B5EF4-FFF2-40B4-BE49-F238E27FC236}">
                <a16:creationId xmlns="" xmlns:a16="http://schemas.microsoft.com/office/drawing/2014/main" id="{DD68F161-AAE1-3A16-B105-835C8F9EC274}"/>
              </a:ext>
            </a:extLst>
          </p:cNvPr>
          <p:cNvSpPr txBox="1"/>
          <p:nvPr/>
        </p:nvSpPr>
        <p:spPr>
          <a:xfrm>
            <a:off x="3874580" y="538703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14</a:t>
            </a:r>
          </a:p>
        </p:txBody>
      </p:sp>
      <p:sp>
        <p:nvSpPr>
          <p:cNvPr id="131" name="TextBox 130">
            <a:extLst>
              <a:ext uri="{FF2B5EF4-FFF2-40B4-BE49-F238E27FC236}">
                <a16:creationId xmlns="" xmlns:a16="http://schemas.microsoft.com/office/drawing/2014/main" id="{BB1D11D2-8E19-8819-F2DD-EB3050A815F2}"/>
              </a:ext>
            </a:extLst>
          </p:cNvPr>
          <p:cNvSpPr txBox="1"/>
          <p:nvPr/>
        </p:nvSpPr>
        <p:spPr>
          <a:xfrm>
            <a:off x="4790655" y="5401145"/>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18</a:t>
            </a:r>
          </a:p>
        </p:txBody>
      </p:sp>
      <p:sp>
        <p:nvSpPr>
          <p:cNvPr id="134" name="TextBox 133">
            <a:extLst>
              <a:ext uri="{FF2B5EF4-FFF2-40B4-BE49-F238E27FC236}">
                <a16:creationId xmlns="" xmlns:a16="http://schemas.microsoft.com/office/drawing/2014/main" id="{16668FAD-72CF-B861-BE63-E3526B0B62CB}"/>
              </a:ext>
            </a:extLst>
          </p:cNvPr>
          <p:cNvSpPr txBox="1"/>
          <p:nvPr/>
        </p:nvSpPr>
        <p:spPr>
          <a:xfrm>
            <a:off x="7288686" y="5459913"/>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51</a:t>
            </a:r>
          </a:p>
        </p:txBody>
      </p:sp>
      <p:sp>
        <p:nvSpPr>
          <p:cNvPr id="136" name="Oval 135">
            <a:extLst>
              <a:ext uri="{FF2B5EF4-FFF2-40B4-BE49-F238E27FC236}">
                <a16:creationId xmlns="" xmlns:a16="http://schemas.microsoft.com/office/drawing/2014/main" id="{B687BD1F-C3B8-C556-2731-107CF1BC36D8}"/>
              </a:ext>
            </a:extLst>
          </p:cNvPr>
          <p:cNvSpPr/>
          <p:nvPr/>
        </p:nvSpPr>
        <p:spPr>
          <a:xfrm>
            <a:off x="8872416" y="5361530"/>
            <a:ext cx="2020865" cy="6470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 xmlns:a16="http://schemas.microsoft.com/office/drawing/2014/main" id="{A1E7C9F3-F679-FC87-F4A8-82C2204CF85C}"/>
              </a:ext>
            </a:extLst>
          </p:cNvPr>
          <p:cNvSpPr txBox="1"/>
          <p:nvPr/>
        </p:nvSpPr>
        <p:spPr>
          <a:xfrm>
            <a:off x="8169954" y="5466540"/>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59</a:t>
            </a:r>
          </a:p>
        </p:txBody>
      </p:sp>
      <p:sp>
        <p:nvSpPr>
          <p:cNvPr id="138" name="TextBox 137">
            <a:extLst>
              <a:ext uri="{FF2B5EF4-FFF2-40B4-BE49-F238E27FC236}">
                <a16:creationId xmlns="" xmlns:a16="http://schemas.microsoft.com/office/drawing/2014/main" id="{1CEA5CA8-8A6A-0A59-4DDB-FFB5E0FFFA2E}"/>
              </a:ext>
            </a:extLst>
          </p:cNvPr>
          <p:cNvSpPr txBox="1"/>
          <p:nvPr/>
        </p:nvSpPr>
        <p:spPr>
          <a:xfrm>
            <a:off x="9732668" y="5479791"/>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90</a:t>
            </a:r>
          </a:p>
        </p:txBody>
      </p:sp>
      <p:sp>
        <p:nvSpPr>
          <p:cNvPr id="139" name="TextBox 138">
            <a:extLst>
              <a:ext uri="{FF2B5EF4-FFF2-40B4-BE49-F238E27FC236}">
                <a16:creationId xmlns="" xmlns:a16="http://schemas.microsoft.com/office/drawing/2014/main" id="{D5F452B8-1575-6FEF-BE51-FFAC99E0A411}"/>
              </a:ext>
            </a:extLst>
          </p:cNvPr>
          <p:cNvSpPr txBox="1"/>
          <p:nvPr/>
        </p:nvSpPr>
        <p:spPr>
          <a:xfrm>
            <a:off x="9004939" y="5466540"/>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72</a:t>
            </a:r>
          </a:p>
        </p:txBody>
      </p:sp>
      <p:sp>
        <p:nvSpPr>
          <p:cNvPr id="140" name="TextBox 139">
            <a:extLst>
              <a:ext uri="{FF2B5EF4-FFF2-40B4-BE49-F238E27FC236}">
                <a16:creationId xmlns="" xmlns:a16="http://schemas.microsoft.com/office/drawing/2014/main" id="{35E8F11F-326B-6CCA-61CC-ABC464FE1729}"/>
              </a:ext>
            </a:extLst>
          </p:cNvPr>
          <p:cNvSpPr txBox="1"/>
          <p:nvPr/>
        </p:nvSpPr>
        <p:spPr>
          <a:xfrm>
            <a:off x="6440550" y="6149027"/>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39</a:t>
            </a:r>
          </a:p>
        </p:txBody>
      </p:sp>
      <p:sp>
        <p:nvSpPr>
          <p:cNvPr id="141" name="TextBox 140">
            <a:extLst>
              <a:ext uri="{FF2B5EF4-FFF2-40B4-BE49-F238E27FC236}">
                <a16:creationId xmlns="" xmlns:a16="http://schemas.microsoft.com/office/drawing/2014/main" id="{5E28FCD9-6B95-EF4D-F24A-878FE1BEFD6B}"/>
              </a:ext>
            </a:extLst>
          </p:cNvPr>
          <p:cNvSpPr txBox="1"/>
          <p:nvPr/>
        </p:nvSpPr>
        <p:spPr>
          <a:xfrm>
            <a:off x="5559276" y="6129147"/>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28</a:t>
            </a:r>
          </a:p>
        </p:txBody>
      </p:sp>
      <p:sp>
        <p:nvSpPr>
          <p:cNvPr id="142" name="TextBox 141">
            <a:extLst>
              <a:ext uri="{FF2B5EF4-FFF2-40B4-BE49-F238E27FC236}">
                <a16:creationId xmlns="" xmlns:a16="http://schemas.microsoft.com/office/drawing/2014/main" id="{1D35AAD5-1E2A-9794-0E4C-0D182438ACCD}"/>
              </a:ext>
            </a:extLst>
          </p:cNvPr>
          <p:cNvSpPr txBox="1"/>
          <p:nvPr/>
        </p:nvSpPr>
        <p:spPr>
          <a:xfrm>
            <a:off x="3881208" y="6096023"/>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14</a:t>
            </a:r>
          </a:p>
        </p:txBody>
      </p:sp>
      <p:sp>
        <p:nvSpPr>
          <p:cNvPr id="143" name="TextBox 142">
            <a:extLst>
              <a:ext uri="{FF2B5EF4-FFF2-40B4-BE49-F238E27FC236}">
                <a16:creationId xmlns="" xmlns:a16="http://schemas.microsoft.com/office/drawing/2014/main" id="{7886FB0D-9114-1152-4393-FABC6B741A9D}"/>
              </a:ext>
            </a:extLst>
          </p:cNvPr>
          <p:cNvSpPr txBox="1"/>
          <p:nvPr/>
        </p:nvSpPr>
        <p:spPr>
          <a:xfrm>
            <a:off x="4797283" y="6110136"/>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18</a:t>
            </a:r>
          </a:p>
        </p:txBody>
      </p:sp>
      <p:sp>
        <p:nvSpPr>
          <p:cNvPr id="144" name="TextBox 143">
            <a:extLst>
              <a:ext uri="{FF2B5EF4-FFF2-40B4-BE49-F238E27FC236}">
                <a16:creationId xmlns="" xmlns:a16="http://schemas.microsoft.com/office/drawing/2014/main" id="{F9CBF4A5-9AB0-5396-C4F2-C3E639AE539A}"/>
              </a:ext>
            </a:extLst>
          </p:cNvPr>
          <p:cNvSpPr txBox="1"/>
          <p:nvPr/>
        </p:nvSpPr>
        <p:spPr>
          <a:xfrm>
            <a:off x="7295314" y="6168904"/>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51</a:t>
            </a:r>
          </a:p>
        </p:txBody>
      </p:sp>
      <p:sp>
        <p:nvSpPr>
          <p:cNvPr id="145" name="TextBox 144">
            <a:extLst>
              <a:ext uri="{FF2B5EF4-FFF2-40B4-BE49-F238E27FC236}">
                <a16:creationId xmlns="" xmlns:a16="http://schemas.microsoft.com/office/drawing/2014/main" id="{AE61FDBC-BB48-4F17-BC7D-5FE05B0CC12D}"/>
              </a:ext>
            </a:extLst>
          </p:cNvPr>
          <p:cNvSpPr txBox="1"/>
          <p:nvPr/>
        </p:nvSpPr>
        <p:spPr>
          <a:xfrm>
            <a:off x="8176582" y="6175531"/>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59</a:t>
            </a:r>
          </a:p>
        </p:txBody>
      </p:sp>
      <p:sp>
        <p:nvSpPr>
          <p:cNvPr id="146" name="TextBox 145">
            <a:extLst>
              <a:ext uri="{FF2B5EF4-FFF2-40B4-BE49-F238E27FC236}">
                <a16:creationId xmlns="" xmlns:a16="http://schemas.microsoft.com/office/drawing/2014/main" id="{5E37A4FE-2B33-72CA-6B9A-B2FA4554C852}"/>
              </a:ext>
            </a:extLst>
          </p:cNvPr>
          <p:cNvSpPr txBox="1"/>
          <p:nvPr/>
        </p:nvSpPr>
        <p:spPr>
          <a:xfrm>
            <a:off x="9739296" y="6188782"/>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90</a:t>
            </a:r>
          </a:p>
        </p:txBody>
      </p:sp>
      <p:sp>
        <p:nvSpPr>
          <p:cNvPr id="147" name="TextBox 146">
            <a:extLst>
              <a:ext uri="{FF2B5EF4-FFF2-40B4-BE49-F238E27FC236}">
                <a16:creationId xmlns="" xmlns:a16="http://schemas.microsoft.com/office/drawing/2014/main" id="{B29B3236-3613-CA75-C389-2788E2F00CF9}"/>
              </a:ext>
            </a:extLst>
          </p:cNvPr>
          <p:cNvSpPr txBox="1"/>
          <p:nvPr/>
        </p:nvSpPr>
        <p:spPr>
          <a:xfrm>
            <a:off x="9011567" y="6175531"/>
            <a:ext cx="524503" cy="461665"/>
          </a:xfrm>
          <a:prstGeom prst="rect">
            <a:avLst/>
          </a:prstGeom>
          <a:noFill/>
        </p:spPr>
        <p:txBody>
          <a:bodyPr wrap="none" rtlCol="0">
            <a:spAutoFit/>
          </a:bodyPr>
          <a:lstStyle/>
          <a:p>
            <a:r>
              <a:rPr lang="en-US" sz="2400" dirty="0">
                <a:latin typeface="Cambria" panose="02040503050406030204" pitchFamily="18" charset="0"/>
                <a:ea typeface="Cambria" panose="02040503050406030204" pitchFamily="18" charset="0"/>
              </a:rPr>
              <a:t>72</a:t>
            </a:r>
          </a:p>
        </p:txBody>
      </p:sp>
      <p:sp>
        <p:nvSpPr>
          <p:cNvPr id="148" name="Oval 147">
            <a:extLst>
              <a:ext uri="{FF2B5EF4-FFF2-40B4-BE49-F238E27FC236}">
                <a16:creationId xmlns="" xmlns:a16="http://schemas.microsoft.com/office/drawing/2014/main" id="{DFB97BD7-C30F-10AC-0321-C66CFB7FD4A9}"/>
              </a:ext>
            </a:extLst>
          </p:cNvPr>
          <p:cNvSpPr/>
          <p:nvPr/>
        </p:nvSpPr>
        <p:spPr>
          <a:xfrm>
            <a:off x="9673038" y="6136782"/>
            <a:ext cx="703416" cy="513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Arrow Connector 148">
            <a:extLst>
              <a:ext uri="{FF2B5EF4-FFF2-40B4-BE49-F238E27FC236}">
                <a16:creationId xmlns="" xmlns:a16="http://schemas.microsoft.com/office/drawing/2014/main" id="{FDD1BBC4-C1DC-9814-7364-A8F9F707B43F}"/>
              </a:ext>
            </a:extLst>
          </p:cNvPr>
          <p:cNvCxnSpPr>
            <a:cxnSpLocks/>
          </p:cNvCxnSpPr>
          <p:nvPr/>
        </p:nvCxnSpPr>
        <p:spPr>
          <a:xfrm flipV="1">
            <a:off x="8921338" y="5848697"/>
            <a:ext cx="270801" cy="1186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 xmlns:a16="http://schemas.microsoft.com/office/drawing/2014/main" id="{73C8953E-E6A0-041E-4B7B-BE7F79018C4D}"/>
              </a:ext>
            </a:extLst>
          </p:cNvPr>
          <p:cNvSpPr txBox="1"/>
          <p:nvPr/>
        </p:nvSpPr>
        <p:spPr>
          <a:xfrm>
            <a:off x="8374734" y="5870873"/>
            <a:ext cx="728868" cy="369332"/>
          </a:xfrm>
          <a:prstGeom prst="rect">
            <a:avLst/>
          </a:prstGeom>
          <a:noFill/>
        </p:spPr>
        <p:txBody>
          <a:bodyPr wrap="square" rtlCol="0">
            <a:spAutoFit/>
          </a:bodyPr>
          <a:lstStyle/>
          <a:p>
            <a:r>
              <a:rPr lang="en-US" dirty="0">
                <a:highlight>
                  <a:srgbClr val="FFFF00"/>
                </a:highlight>
              </a:rPr>
              <a:t>Pivot</a:t>
            </a:r>
          </a:p>
        </p:txBody>
      </p:sp>
      <p:sp>
        <p:nvSpPr>
          <p:cNvPr id="153" name="Oval 152">
            <a:extLst>
              <a:ext uri="{FF2B5EF4-FFF2-40B4-BE49-F238E27FC236}">
                <a16:creationId xmlns="" xmlns:a16="http://schemas.microsoft.com/office/drawing/2014/main" id="{E91BB0E9-8023-5C29-A1B9-3F298B00D78C}"/>
              </a:ext>
            </a:extLst>
          </p:cNvPr>
          <p:cNvSpPr/>
          <p:nvPr/>
        </p:nvSpPr>
        <p:spPr>
          <a:xfrm>
            <a:off x="2869168" y="1398116"/>
            <a:ext cx="703416" cy="4417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a:extLst>
              <a:ext uri="{FF2B5EF4-FFF2-40B4-BE49-F238E27FC236}">
                <a16:creationId xmlns="" xmlns:a16="http://schemas.microsoft.com/office/drawing/2014/main" id="{88BBBE15-5A0B-760F-9AFC-212833ED2B3C}"/>
              </a:ext>
            </a:extLst>
          </p:cNvPr>
          <p:cNvSpPr txBox="1"/>
          <p:nvPr/>
        </p:nvSpPr>
        <p:spPr>
          <a:xfrm>
            <a:off x="2943335" y="1054857"/>
            <a:ext cx="441146" cy="400110"/>
          </a:xfrm>
          <a:prstGeom prst="rect">
            <a:avLst/>
          </a:prstGeom>
          <a:noFill/>
        </p:spPr>
        <p:txBody>
          <a:bodyPr wrap="none" rtlCol="0">
            <a:spAutoFit/>
          </a:bodyPr>
          <a:lstStyle/>
          <a:p>
            <a:r>
              <a:rPr lang="en-US" sz="2000" b="1" dirty="0"/>
              <a:t>&lt;=</a:t>
            </a:r>
          </a:p>
        </p:txBody>
      </p:sp>
      <p:sp>
        <p:nvSpPr>
          <p:cNvPr id="155" name="TextBox 154">
            <a:extLst>
              <a:ext uri="{FF2B5EF4-FFF2-40B4-BE49-F238E27FC236}">
                <a16:creationId xmlns="" xmlns:a16="http://schemas.microsoft.com/office/drawing/2014/main" id="{152BA947-9B79-D541-B0D9-B72E4835C2C0}"/>
              </a:ext>
            </a:extLst>
          </p:cNvPr>
          <p:cNvSpPr txBox="1"/>
          <p:nvPr/>
        </p:nvSpPr>
        <p:spPr>
          <a:xfrm>
            <a:off x="6577943" y="743879"/>
            <a:ext cx="441146" cy="461665"/>
          </a:xfrm>
          <a:prstGeom prst="rect">
            <a:avLst/>
          </a:prstGeom>
          <a:noFill/>
        </p:spPr>
        <p:txBody>
          <a:bodyPr wrap="square" rtlCol="0">
            <a:spAutoFit/>
          </a:bodyPr>
          <a:lstStyle/>
          <a:p>
            <a:r>
              <a:rPr lang="en-US" sz="2400" b="1" dirty="0"/>
              <a:t>&gt;</a:t>
            </a:r>
          </a:p>
        </p:txBody>
      </p:sp>
      <p:sp>
        <p:nvSpPr>
          <p:cNvPr id="156" name="Oval 155">
            <a:extLst>
              <a:ext uri="{FF2B5EF4-FFF2-40B4-BE49-F238E27FC236}">
                <a16:creationId xmlns="" xmlns:a16="http://schemas.microsoft.com/office/drawing/2014/main" id="{39CAC7C8-7A50-D9ED-9F66-989922D532ED}"/>
              </a:ext>
            </a:extLst>
          </p:cNvPr>
          <p:cNvSpPr/>
          <p:nvPr/>
        </p:nvSpPr>
        <p:spPr>
          <a:xfrm>
            <a:off x="4545792" y="2216149"/>
            <a:ext cx="251491" cy="588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 xmlns:a16="http://schemas.microsoft.com/office/drawing/2014/main" id="{75A0EAF1-84D1-9E19-AC6B-D4391443FB90}"/>
              </a:ext>
            </a:extLst>
          </p:cNvPr>
          <p:cNvSpPr/>
          <p:nvPr/>
        </p:nvSpPr>
        <p:spPr>
          <a:xfrm>
            <a:off x="5307793" y="3110669"/>
            <a:ext cx="251491" cy="588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 xmlns:a16="http://schemas.microsoft.com/office/drawing/2014/main" id="{07786164-87E3-B65B-2E10-1A230A67BA21}"/>
              </a:ext>
            </a:extLst>
          </p:cNvPr>
          <p:cNvSpPr/>
          <p:nvPr/>
        </p:nvSpPr>
        <p:spPr>
          <a:xfrm>
            <a:off x="6069789" y="3872670"/>
            <a:ext cx="251491" cy="588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 xmlns:a16="http://schemas.microsoft.com/office/drawing/2014/main" id="{1FE3E119-389B-04ED-F1CC-C5D177EA3C49}"/>
              </a:ext>
            </a:extLst>
          </p:cNvPr>
          <p:cNvSpPr/>
          <p:nvPr/>
        </p:nvSpPr>
        <p:spPr>
          <a:xfrm>
            <a:off x="6937798" y="4700922"/>
            <a:ext cx="251491" cy="588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 xmlns:a16="http://schemas.microsoft.com/office/drawing/2014/main" id="{26942874-F9A6-8939-333E-1D408CB3D66B}"/>
              </a:ext>
            </a:extLst>
          </p:cNvPr>
          <p:cNvSpPr/>
          <p:nvPr/>
        </p:nvSpPr>
        <p:spPr>
          <a:xfrm>
            <a:off x="7925078" y="5370158"/>
            <a:ext cx="251491" cy="588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 xmlns:a16="http://schemas.microsoft.com/office/drawing/2014/main" id="{D78E622B-8938-D54B-5868-DAE4023BA60F}"/>
              </a:ext>
            </a:extLst>
          </p:cNvPr>
          <p:cNvSpPr/>
          <p:nvPr/>
        </p:nvSpPr>
        <p:spPr>
          <a:xfrm>
            <a:off x="8766590" y="6065891"/>
            <a:ext cx="251491" cy="5881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6934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9"/>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5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8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8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9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9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99"/>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93"/>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0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1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59"/>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15"/>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19"/>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1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13"/>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0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0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0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0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12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23"/>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60"/>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3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3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38"/>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37"/>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129"/>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31"/>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27"/>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25"/>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34"/>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149"/>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50"/>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161"/>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14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46"/>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47"/>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142"/>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43"/>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41"/>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40"/>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44"/>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P spid="13" grpId="0"/>
      <p:bldP spid="15" grpId="0"/>
      <p:bldP spid="17" grpId="0"/>
      <p:bldP spid="19" grpId="0"/>
      <p:bldP spid="20" grpId="0"/>
      <p:bldP spid="21" grpId="0"/>
      <p:bldP spid="23" grpId="0"/>
      <p:bldP spid="24" grpId="0"/>
      <p:bldP spid="29" grpId="0"/>
      <p:bldP spid="39" grpId="0"/>
      <p:bldP spid="41" grpId="0"/>
      <p:bldP spid="43" grpId="0" animBg="1"/>
      <p:bldP spid="45" grpId="0"/>
      <p:bldP spid="47" grpId="0"/>
      <p:bldP spid="49" grpId="0"/>
      <p:bldP spid="51" grpId="0"/>
      <p:bldP spid="53" grpId="0"/>
      <p:bldP spid="55" grpId="0"/>
      <p:bldP spid="59" grpId="0"/>
      <p:bldP spid="61" grpId="0" animBg="1"/>
      <p:bldP spid="63" grpId="0"/>
      <p:bldP spid="64" grpId="0"/>
      <p:bldP spid="65" grpId="0"/>
      <p:bldP spid="67" grpId="0"/>
      <p:bldP spid="69" grpId="0"/>
      <p:bldP spid="71" grpId="0"/>
      <p:bldP spid="73" grpId="0"/>
      <p:bldP spid="75" grpId="0"/>
      <p:bldP spid="79" grpId="0"/>
      <p:bldP spid="81" grpId="0" animBg="1"/>
      <p:bldP spid="83" grpId="0"/>
      <p:bldP spid="85" grpId="0"/>
      <p:bldP spid="87" grpId="0"/>
      <p:bldP spid="89" grpId="0"/>
      <p:bldP spid="91" grpId="0"/>
      <p:bldP spid="93" grpId="0"/>
      <p:bldP spid="95" grpId="0"/>
      <p:bldP spid="99" grpId="0"/>
      <p:bldP spid="100" grpId="0"/>
      <p:bldP spid="102" grpId="0"/>
      <p:bldP spid="104" grpId="0"/>
      <p:bldP spid="106" grpId="0"/>
      <p:bldP spid="112" grpId="0"/>
      <p:bldP spid="113" grpId="0"/>
      <p:bldP spid="114" grpId="0" animBg="1"/>
      <p:bldP spid="115" grpId="0"/>
      <p:bldP spid="117" grpId="0"/>
      <p:bldP spid="119" grpId="0"/>
      <p:bldP spid="123" grpId="0"/>
      <p:bldP spid="125" grpId="0"/>
      <p:bldP spid="127" grpId="0"/>
      <p:bldP spid="129" grpId="0"/>
      <p:bldP spid="131" grpId="0"/>
      <p:bldP spid="134" grpId="0"/>
      <p:bldP spid="136" grpId="0" animBg="1"/>
      <p:bldP spid="137" grpId="0"/>
      <p:bldP spid="138" grpId="0"/>
      <p:bldP spid="139" grpId="0"/>
      <p:bldP spid="140" grpId="0"/>
      <p:bldP spid="141" grpId="0"/>
      <p:bldP spid="142" grpId="0"/>
      <p:bldP spid="143" grpId="0"/>
      <p:bldP spid="144" grpId="0"/>
      <p:bldP spid="145" grpId="0"/>
      <p:bldP spid="146" grpId="0"/>
      <p:bldP spid="147" grpId="0"/>
      <p:bldP spid="148" grpId="0" animBg="1"/>
      <p:bldP spid="150" grpId="0"/>
      <p:bldP spid="153" grpId="0" animBg="1"/>
      <p:bldP spid="154" grpId="0"/>
      <p:bldP spid="155" grpId="0"/>
      <p:bldP spid="156" grpId="0" animBg="1"/>
      <p:bldP spid="157" grpId="0" animBg="1"/>
      <p:bldP spid="158" grpId="0" animBg="1"/>
      <p:bldP spid="159" grpId="0" animBg="1"/>
      <p:bldP spid="160" grpId="0" animBg="1"/>
      <p:bldP spid="16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C6A02D4-A9C7-088E-341D-F3E72A401DA8}"/>
              </a:ext>
            </a:extLst>
          </p:cNvPr>
          <p:cNvSpPr txBox="1"/>
          <p:nvPr/>
        </p:nvSpPr>
        <p:spPr>
          <a:xfrm>
            <a:off x="798443" y="698885"/>
            <a:ext cx="10954602" cy="3046988"/>
          </a:xfrm>
          <a:prstGeom prst="rect">
            <a:avLst/>
          </a:prstGeom>
          <a:noFill/>
        </p:spPr>
        <p:txBody>
          <a:bodyPr wrap="none" rtlCol="0">
            <a:spAutoFit/>
          </a:bodyPr>
          <a:lstStyle/>
          <a:p>
            <a:r>
              <a:rPr lang="en-US" sz="2400" u="sng" dirty="0"/>
              <a:t>Recurrence Equation for Quick sort (worst case)</a:t>
            </a:r>
          </a:p>
          <a:p>
            <a:r>
              <a:rPr lang="en-US" sz="2400" dirty="0"/>
              <a:t>Let us assume the list is in sorted order and partition divides n elements into 0 and n-1</a:t>
            </a:r>
          </a:p>
          <a:p>
            <a:r>
              <a:rPr lang="en-US" sz="2400" dirty="0"/>
              <a:t>T(n) = 1	                          if n&lt;=1</a:t>
            </a:r>
          </a:p>
          <a:p>
            <a:r>
              <a:rPr lang="en-US" sz="2400" dirty="0"/>
              <a:t>        =  T(0) + T(n-1) + n            if n&gt;1</a:t>
            </a:r>
          </a:p>
          <a:p>
            <a:endParaRPr lang="en-US" sz="2400" dirty="0"/>
          </a:p>
          <a:p>
            <a:r>
              <a:rPr lang="en-US" sz="2400" dirty="0"/>
              <a:t>T(0) – time for solving first partition list</a:t>
            </a:r>
          </a:p>
          <a:p>
            <a:r>
              <a:rPr lang="en-US" sz="2400" dirty="0"/>
              <a:t>T(n-1) – time for solving second partition list</a:t>
            </a:r>
          </a:p>
          <a:p>
            <a:r>
              <a:rPr lang="en-US" sz="2400" dirty="0"/>
              <a:t>n is for time for partitioning the list.  </a:t>
            </a:r>
          </a:p>
        </p:txBody>
      </p:sp>
    </p:spTree>
    <p:extLst>
      <p:ext uri="{BB962C8B-B14F-4D97-AF65-F5344CB8AC3E}">
        <p14:creationId xmlns="" xmlns:p14="http://schemas.microsoft.com/office/powerpoint/2010/main" val="143724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Performance</a:t>
            </a:r>
            <a:endParaRPr lang="en-IN" dirty="0"/>
          </a:p>
        </p:txBody>
      </p:sp>
      <p:graphicFrame>
        <p:nvGraphicFramePr>
          <p:cNvPr id="4" name="Content Placeholder 3"/>
          <p:cNvGraphicFramePr>
            <a:graphicFrameLocks noGrp="1"/>
          </p:cNvGraphicFramePr>
          <p:nvPr>
            <p:ph idx="1"/>
          </p:nvPr>
        </p:nvGraphicFramePr>
        <p:xfrm>
          <a:off x="770964" y="1995955"/>
          <a:ext cx="9923930" cy="2934632"/>
        </p:xfrm>
        <a:graphic>
          <a:graphicData uri="http://schemas.openxmlformats.org/drawingml/2006/table">
            <a:tbl>
              <a:tblPr bandRow="1">
                <a:tableStyleId>{5C22544A-7EE6-4342-B048-85BDC9FD1C3A}</a:tableStyleId>
              </a:tblPr>
              <a:tblGrid>
                <a:gridCol w="6087036"/>
                <a:gridCol w="3836894"/>
              </a:tblGrid>
              <a:tr h="733658">
                <a:tc>
                  <a:txBody>
                    <a:bodyPr/>
                    <a:lstStyle/>
                    <a:p>
                      <a:r>
                        <a:rPr lang="en-IN" sz="3200" dirty="0" smtClean="0"/>
                        <a:t>Worst Cas</a:t>
                      </a:r>
                      <a:r>
                        <a:rPr lang="en-IN" sz="3200" baseline="0" dirty="0" smtClean="0"/>
                        <a:t>e complexity</a:t>
                      </a:r>
                      <a:endParaRPr lang="en-IN" sz="3200" dirty="0"/>
                    </a:p>
                  </a:txBody>
                  <a:tcPr/>
                </a:tc>
                <a:tc>
                  <a:txBody>
                    <a:bodyPr/>
                    <a:lstStyle/>
                    <a:p>
                      <a:r>
                        <a:rPr lang="en-IN" sz="3200" dirty="0" smtClean="0"/>
                        <a:t> O(</a:t>
                      </a:r>
                      <a:r>
                        <a:rPr lang="en-IN" sz="3200" kern="1200" dirty="0" smtClean="0">
                          <a:solidFill>
                            <a:schemeClr val="dk1"/>
                          </a:solidFill>
                          <a:latin typeface="+mn-lt"/>
                          <a:ea typeface="+mn-ea"/>
                          <a:cs typeface="+mn-cs"/>
                        </a:rPr>
                        <a:t>n</a:t>
                      </a:r>
                      <a:r>
                        <a:rPr lang="en-IN" sz="3200" kern="1200" baseline="30000" dirty="0" smtClean="0">
                          <a:solidFill>
                            <a:schemeClr val="dk1"/>
                          </a:solidFill>
                          <a:latin typeface="+mn-lt"/>
                          <a:ea typeface="+mn-ea"/>
                          <a:cs typeface="+mn-cs"/>
                        </a:rPr>
                        <a:t>2</a:t>
                      </a:r>
                      <a:r>
                        <a:rPr lang="en-IN" sz="3200" dirty="0" smtClean="0"/>
                        <a:t>)</a:t>
                      </a:r>
                      <a:endParaRPr lang="en-IN" sz="3200" dirty="0"/>
                    </a:p>
                  </a:txBody>
                  <a:tcPr/>
                </a:tc>
              </a:tr>
              <a:tr h="733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3200" dirty="0" smtClean="0"/>
                        <a:t>Best Cas</a:t>
                      </a:r>
                      <a:r>
                        <a:rPr lang="en-IN" sz="3200" baseline="0" dirty="0" smtClean="0"/>
                        <a:t>e complexity</a:t>
                      </a:r>
                      <a:endParaRPr lang="en-IN" sz="3200" dirty="0" smtClean="0"/>
                    </a:p>
                  </a:txBody>
                  <a:tcPr/>
                </a:tc>
                <a:tc>
                  <a:txBody>
                    <a:bodyPr/>
                    <a:lstStyle/>
                    <a:p>
                      <a:r>
                        <a:rPr lang="en-IN" sz="3200" dirty="0" smtClean="0"/>
                        <a:t>O(</a:t>
                      </a:r>
                      <a:r>
                        <a:rPr lang="en-IN" sz="3200" dirty="0" err="1" smtClean="0"/>
                        <a:t>nlogn</a:t>
                      </a:r>
                      <a:r>
                        <a:rPr lang="en-IN" sz="3200" dirty="0" smtClean="0"/>
                        <a:t>)</a:t>
                      </a:r>
                      <a:endParaRPr lang="en-IN" sz="3200" dirty="0"/>
                    </a:p>
                  </a:txBody>
                  <a:tcPr/>
                </a:tc>
              </a:tr>
              <a:tr h="733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3200" dirty="0" smtClean="0"/>
                        <a:t>Average Cas</a:t>
                      </a:r>
                      <a:r>
                        <a:rPr lang="en-IN" sz="3200" baseline="0" dirty="0" smtClean="0"/>
                        <a:t>e complexity</a:t>
                      </a:r>
                      <a:endParaRPr lang="en-IN" sz="3200" dirty="0" smtClean="0"/>
                    </a:p>
                  </a:txBody>
                  <a:tcPr/>
                </a:tc>
                <a:tc>
                  <a:txBody>
                    <a:bodyPr/>
                    <a:lstStyle/>
                    <a:p>
                      <a:r>
                        <a:rPr lang="en-IN" sz="3200" dirty="0" smtClean="0"/>
                        <a:t>O(</a:t>
                      </a:r>
                      <a:r>
                        <a:rPr lang="en-IN" sz="3200" dirty="0" err="1" smtClean="0"/>
                        <a:t>nlogn</a:t>
                      </a:r>
                      <a:r>
                        <a:rPr lang="en-IN" sz="3200" dirty="0" smtClean="0"/>
                        <a:t>)</a:t>
                      </a:r>
                      <a:endParaRPr lang="en-IN" sz="3200" dirty="0"/>
                    </a:p>
                  </a:txBody>
                  <a:tcPr/>
                </a:tc>
              </a:tr>
              <a:tr h="733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3200" dirty="0" smtClean="0"/>
                        <a:t>Worst Cas</a:t>
                      </a:r>
                      <a:r>
                        <a:rPr lang="en-IN" sz="3200" baseline="0" dirty="0" smtClean="0"/>
                        <a:t>e space complexity</a:t>
                      </a:r>
                      <a:endParaRPr lang="en-IN" sz="3200" dirty="0" smtClean="0"/>
                    </a:p>
                  </a:txBody>
                  <a:tcPr/>
                </a:tc>
                <a:tc>
                  <a:txBody>
                    <a:bodyPr/>
                    <a:lstStyle/>
                    <a:p>
                      <a:r>
                        <a:rPr lang="en-IN" sz="3200" dirty="0" smtClean="0"/>
                        <a:t>O(1)</a:t>
                      </a:r>
                      <a:endParaRPr lang="en-IN" sz="3200" dirty="0"/>
                    </a:p>
                  </a:txBody>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641127-64CA-F5AC-F8BC-2B6BACCD391E}"/>
              </a:ext>
            </a:extLst>
          </p:cNvPr>
          <p:cNvSpPr>
            <a:spLocks noGrp="1"/>
          </p:cNvSpPr>
          <p:nvPr>
            <p:ph type="title"/>
          </p:nvPr>
        </p:nvSpPr>
        <p:spPr>
          <a:xfrm>
            <a:off x="626166" y="391629"/>
            <a:ext cx="10515600" cy="708301"/>
          </a:xfrm>
        </p:spPr>
        <p:txBody>
          <a:bodyPr/>
          <a:lstStyle/>
          <a:p>
            <a:r>
              <a:rPr lang="en-US" dirty="0"/>
              <a:t>Merge-sort</a:t>
            </a:r>
          </a:p>
        </p:txBody>
      </p:sp>
      <p:sp>
        <p:nvSpPr>
          <p:cNvPr id="7" name="TextBox 6">
            <a:extLst>
              <a:ext uri="{FF2B5EF4-FFF2-40B4-BE49-F238E27FC236}">
                <a16:creationId xmlns="" xmlns:a16="http://schemas.microsoft.com/office/drawing/2014/main" id="{C5D165B9-7CA4-E324-025D-5FC8A0166584}"/>
              </a:ext>
            </a:extLst>
          </p:cNvPr>
          <p:cNvSpPr txBox="1"/>
          <p:nvPr/>
        </p:nvSpPr>
        <p:spPr>
          <a:xfrm>
            <a:off x="838198" y="1338146"/>
            <a:ext cx="8531087" cy="461665"/>
          </a:xfrm>
          <a:prstGeom prst="rect">
            <a:avLst/>
          </a:prstGeom>
          <a:noFill/>
        </p:spPr>
        <p:txBody>
          <a:bodyPr wrap="square">
            <a:spAutoFit/>
          </a:bodyPr>
          <a:lstStyle/>
          <a:p>
            <a:pPr algn="l"/>
            <a:r>
              <a:rPr lang="en-US" sz="2400" dirty="0">
                <a:latin typeface="Cambria" panose="02040503050406030204" pitchFamily="18" charset="0"/>
                <a:ea typeface="Cambria" panose="02040503050406030204" pitchFamily="18" charset="0"/>
              </a:rPr>
              <a:t>Merge</a:t>
            </a:r>
            <a:r>
              <a:rPr lang="en-US" sz="2400" b="0" i="0" u="none" strike="noStrike" baseline="0" dirty="0">
                <a:latin typeface="Cambria" panose="02040503050406030204" pitchFamily="18" charset="0"/>
                <a:ea typeface="Cambria" panose="02040503050406030204" pitchFamily="18" charset="0"/>
              </a:rPr>
              <a:t> sort uses divide-and-conquer algorithmic technique.</a:t>
            </a:r>
          </a:p>
        </p:txBody>
      </p:sp>
      <p:sp>
        <p:nvSpPr>
          <p:cNvPr id="4" name="TextBox 3">
            <a:extLst>
              <a:ext uri="{FF2B5EF4-FFF2-40B4-BE49-F238E27FC236}">
                <a16:creationId xmlns="" xmlns:a16="http://schemas.microsoft.com/office/drawing/2014/main" id="{210963D0-D931-FD76-289C-B5FA9830A3DB}"/>
              </a:ext>
            </a:extLst>
          </p:cNvPr>
          <p:cNvSpPr txBox="1"/>
          <p:nvPr/>
        </p:nvSpPr>
        <p:spPr>
          <a:xfrm>
            <a:off x="838197" y="2170979"/>
            <a:ext cx="10412899" cy="2793778"/>
          </a:xfrm>
          <a:prstGeom prst="rect">
            <a:avLst/>
          </a:prstGeom>
          <a:noFill/>
        </p:spPr>
        <p:txBody>
          <a:bodyPr wrap="square">
            <a:spAutoFit/>
          </a:bodyPr>
          <a:lstStyle/>
          <a:p>
            <a:pPr algn="l">
              <a:lnSpc>
                <a:spcPct val="150000"/>
              </a:lnSpc>
              <a:buFont typeface="+mj-lt"/>
              <a:buAutoNum type="arabicPeriod"/>
            </a:pPr>
            <a:r>
              <a:rPr lang="en-US" sz="2400" b="1" i="0" dirty="0">
                <a:solidFill>
                  <a:srgbClr val="001C3B"/>
                </a:solidFill>
                <a:effectLst/>
                <a:latin typeface="Cambria" panose="02040503050406030204" pitchFamily="18" charset="0"/>
                <a:ea typeface="Cambria" panose="02040503050406030204" pitchFamily="18" charset="0"/>
              </a:rPr>
              <a:t>Divide</a:t>
            </a:r>
            <a:r>
              <a:rPr lang="en-US" sz="2400" b="0" i="0" dirty="0">
                <a:solidFill>
                  <a:srgbClr val="001C3B"/>
                </a:solidFill>
                <a:effectLst/>
                <a:latin typeface="Cambria" panose="02040503050406030204" pitchFamily="18" charset="0"/>
                <a:ea typeface="Cambria" panose="02040503050406030204" pitchFamily="18" charset="0"/>
              </a:rPr>
              <a:t> the array into 2 parts of lengths n/2 and n - n/2 respectively (here if n is odd, we round off the value of n/2). Let us call these arrays as left half and right half, respectively.</a:t>
            </a:r>
          </a:p>
          <a:p>
            <a:pPr algn="l">
              <a:lnSpc>
                <a:spcPct val="150000"/>
              </a:lnSpc>
              <a:buFont typeface="+mj-lt"/>
              <a:buAutoNum type="arabicPeriod"/>
            </a:pPr>
            <a:r>
              <a:rPr lang="en-US" sz="2400" b="1" i="0" dirty="0">
                <a:solidFill>
                  <a:srgbClr val="001C3B"/>
                </a:solidFill>
                <a:effectLst/>
                <a:latin typeface="Cambria" panose="02040503050406030204" pitchFamily="18" charset="0"/>
                <a:ea typeface="Cambria" panose="02040503050406030204" pitchFamily="18" charset="0"/>
              </a:rPr>
              <a:t>Recursively</a:t>
            </a:r>
            <a:r>
              <a:rPr lang="en-US" sz="2400" b="0" i="0" dirty="0">
                <a:solidFill>
                  <a:srgbClr val="001C3B"/>
                </a:solidFill>
                <a:effectLst/>
                <a:latin typeface="Cambria" panose="02040503050406030204" pitchFamily="18" charset="0"/>
                <a:ea typeface="Cambria" panose="02040503050406030204" pitchFamily="18" charset="0"/>
              </a:rPr>
              <a:t> sort the left half array and the right half array.</a:t>
            </a:r>
          </a:p>
          <a:p>
            <a:pPr algn="l">
              <a:lnSpc>
                <a:spcPct val="150000"/>
              </a:lnSpc>
              <a:buFont typeface="+mj-lt"/>
              <a:buAutoNum type="arabicPeriod"/>
            </a:pPr>
            <a:r>
              <a:rPr lang="en-US" sz="2400" b="1" i="0" dirty="0">
                <a:solidFill>
                  <a:srgbClr val="001C3B"/>
                </a:solidFill>
                <a:effectLst/>
                <a:latin typeface="Cambria" panose="02040503050406030204" pitchFamily="18" charset="0"/>
                <a:ea typeface="Cambria" panose="02040503050406030204" pitchFamily="18" charset="0"/>
              </a:rPr>
              <a:t>Merge</a:t>
            </a:r>
            <a:r>
              <a:rPr lang="en-US" sz="2400" b="0" i="0" dirty="0">
                <a:solidFill>
                  <a:srgbClr val="001C3B"/>
                </a:solidFill>
                <a:effectLst/>
                <a:latin typeface="Cambria" panose="02040503050406030204" pitchFamily="18" charset="0"/>
                <a:ea typeface="Cambria" panose="02040503050406030204" pitchFamily="18" charset="0"/>
              </a:rPr>
              <a:t> the left half array and right half-array to get the full array sorted.</a:t>
            </a:r>
          </a:p>
        </p:txBody>
      </p:sp>
    </p:spTree>
    <p:extLst>
      <p:ext uri="{BB962C8B-B14F-4D97-AF65-F5344CB8AC3E}">
        <p14:creationId xmlns="" xmlns:p14="http://schemas.microsoft.com/office/powerpoint/2010/main" val="2808827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7F9D2-CC45-C58C-37A7-E229837316A2}"/>
              </a:ext>
            </a:extLst>
          </p:cNvPr>
          <p:cNvSpPr>
            <a:spLocks noGrp="1"/>
          </p:cNvSpPr>
          <p:nvPr>
            <p:ph type="title"/>
          </p:nvPr>
        </p:nvSpPr>
        <p:spPr>
          <a:xfrm>
            <a:off x="838199" y="159716"/>
            <a:ext cx="10515600" cy="668545"/>
          </a:xfrm>
        </p:spPr>
        <p:txBody>
          <a:bodyPr>
            <a:normAutofit fontScale="90000"/>
          </a:bodyPr>
          <a:lstStyle/>
          <a:p>
            <a:r>
              <a:rPr lang="en-US" dirty="0"/>
              <a:t>Example -2</a:t>
            </a:r>
          </a:p>
        </p:txBody>
      </p:sp>
      <p:graphicFrame>
        <p:nvGraphicFramePr>
          <p:cNvPr id="4" name="Table 4">
            <a:extLst>
              <a:ext uri="{FF2B5EF4-FFF2-40B4-BE49-F238E27FC236}">
                <a16:creationId xmlns="" xmlns:a16="http://schemas.microsoft.com/office/drawing/2014/main" id="{BE2616C8-2BFC-7D66-977E-29DCA14E9C90}"/>
              </a:ext>
            </a:extLst>
          </p:cNvPr>
          <p:cNvGraphicFramePr>
            <a:graphicFrameLocks noGrp="1"/>
          </p:cNvGraphicFramePr>
          <p:nvPr>
            <p:extLst>
              <p:ext uri="{D42A27DB-BD31-4B8C-83A1-F6EECF244321}">
                <p14:modId xmlns="" xmlns:p14="http://schemas.microsoft.com/office/powerpoint/2010/main" val="1326237843"/>
              </p:ext>
            </p:extLst>
          </p:nvPr>
        </p:nvGraphicFramePr>
        <p:xfrm>
          <a:off x="493641" y="828261"/>
          <a:ext cx="11204716" cy="5195681"/>
        </p:xfrm>
        <a:graphic>
          <a:graphicData uri="http://schemas.openxmlformats.org/drawingml/2006/table">
            <a:tbl>
              <a:tblPr firstRow="1" bandRow="1">
                <a:tableStyleId>{5C22544A-7EE6-4342-B048-85BDC9FD1C3A}</a:tableStyleId>
              </a:tblPr>
              <a:tblGrid>
                <a:gridCol w="6685724">
                  <a:extLst>
                    <a:ext uri="{9D8B030D-6E8A-4147-A177-3AD203B41FA5}">
                      <a16:colId xmlns="" xmlns:a16="http://schemas.microsoft.com/office/drawing/2014/main" val="826990394"/>
                    </a:ext>
                  </a:extLst>
                </a:gridCol>
                <a:gridCol w="1355035">
                  <a:extLst>
                    <a:ext uri="{9D8B030D-6E8A-4147-A177-3AD203B41FA5}">
                      <a16:colId xmlns="" xmlns:a16="http://schemas.microsoft.com/office/drawing/2014/main" val="3270829565"/>
                    </a:ext>
                  </a:extLst>
                </a:gridCol>
                <a:gridCol w="1696278">
                  <a:extLst>
                    <a:ext uri="{9D8B030D-6E8A-4147-A177-3AD203B41FA5}">
                      <a16:colId xmlns="" xmlns:a16="http://schemas.microsoft.com/office/drawing/2014/main" val="4199803447"/>
                    </a:ext>
                  </a:extLst>
                </a:gridCol>
                <a:gridCol w="1467679">
                  <a:extLst>
                    <a:ext uri="{9D8B030D-6E8A-4147-A177-3AD203B41FA5}">
                      <a16:colId xmlns="" xmlns:a16="http://schemas.microsoft.com/office/drawing/2014/main" val="1662892300"/>
                    </a:ext>
                  </a:extLst>
                </a:gridCol>
              </a:tblGrid>
              <a:tr h="785644">
                <a:tc>
                  <a:txBody>
                    <a:bodyPr/>
                    <a:lstStyle/>
                    <a:p>
                      <a:pPr algn="ctr"/>
                      <a:r>
                        <a:rPr lang="en-US" sz="2400" dirty="0">
                          <a:solidFill>
                            <a:schemeClr val="tx1"/>
                          </a:solidFill>
                          <a:latin typeface="Cambria" panose="02040503050406030204" pitchFamily="18" charset="0"/>
                          <a:ea typeface="Cambria" panose="02040503050406030204" pitchFamily="18" charset="0"/>
                        </a:rPr>
                        <a:t>Statement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Cambria" panose="02040503050406030204" pitchFamily="18" charset="0"/>
                          <a:ea typeface="Cambria" panose="02040503050406030204" pitchFamily="18" charset="0"/>
                        </a:rPr>
                        <a:t>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Cambria" panose="02040503050406030204" pitchFamily="18" charset="0"/>
                          <a:ea typeface="Cambria" panose="02040503050406030204" pitchFamily="18"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Cambria" panose="02040503050406030204" pitchFamily="18" charset="0"/>
                          <a:ea typeface="Cambria" panose="02040503050406030204" pitchFamily="18" charset="0"/>
                        </a:rPr>
                        <a:t>Total steps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30955723"/>
                  </a:ext>
                </a:extLst>
              </a:tr>
              <a:tr h="574718">
                <a:tc rowSpan="9">
                  <a:txBody>
                    <a:bodyPr/>
                    <a:lstStyle/>
                    <a:p>
                      <a:r>
                        <a:rPr lang="en-US" sz="2800" dirty="0">
                          <a:solidFill>
                            <a:schemeClr val="tx1"/>
                          </a:solidFill>
                          <a:latin typeface="Cambria" panose="02040503050406030204" pitchFamily="18" charset="0"/>
                          <a:ea typeface="Cambria" panose="02040503050406030204" pitchFamily="18" charset="0"/>
                        </a:rPr>
                        <a:t>Algorithm </a:t>
                      </a:r>
                      <a:r>
                        <a:rPr lang="en-US" sz="2800" dirty="0" err="1">
                          <a:solidFill>
                            <a:schemeClr val="tx1"/>
                          </a:solidFill>
                          <a:latin typeface="Cambria" panose="02040503050406030204" pitchFamily="18" charset="0"/>
                          <a:ea typeface="Cambria" panose="02040503050406030204" pitchFamily="18" charset="0"/>
                        </a:rPr>
                        <a:t>matrix_add</a:t>
                      </a:r>
                      <a:r>
                        <a:rPr lang="en-US" sz="2800" dirty="0">
                          <a:solidFill>
                            <a:schemeClr val="tx1"/>
                          </a:solidFill>
                          <a:latin typeface="Cambria" panose="02040503050406030204" pitchFamily="18" charset="0"/>
                          <a:ea typeface="Cambria" panose="02040503050406030204" pitchFamily="18" charset="0"/>
                        </a:rPr>
                        <a:t>(int a[][],int b[][]) {</a:t>
                      </a:r>
                    </a:p>
                    <a:p>
                      <a:endParaRPr lang="en-US" sz="2800" dirty="0">
                        <a:solidFill>
                          <a:schemeClr val="tx1"/>
                        </a:solidFill>
                        <a:latin typeface="Cambria" panose="02040503050406030204" pitchFamily="18" charset="0"/>
                        <a:ea typeface="Cambria" panose="02040503050406030204" pitchFamily="18" charset="0"/>
                      </a:endParaRPr>
                    </a:p>
                    <a:p>
                      <a:r>
                        <a:rPr lang="en-US" sz="2800" dirty="0">
                          <a:solidFill>
                            <a:schemeClr val="tx1"/>
                          </a:solidFill>
                          <a:latin typeface="Cambria" panose="02040503050406030204" pitchFamily="18" charset="0"/>
                          <a:ea typeface="Cambria" panose="02040503050406030204" pitchFamily="18" charset="0"/>
                        </a:rPr>
                        <a:t>               int </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 , j;</a:t>
                      </a:r>
                    </a:p>
                    <a:p>
                      <a:r>
                        <a:rPr lang="en-US" sz="2800" dirty="0">
                          <a:solidFill>
                            <a:schemeClr val="tx1"/>
                          </a:solidFill>
                          <a:latin typeface="Cambria" panose="02040503050406030204" pitchFamily="18" charset="0"/>
                          <a:ea typeface="Cambria" panose="02040503050406030204" pitchFamily="18" charset="0"/>
                        </a:rPr>
                        <a:t>               int c[n][n];</a:t>
                      </a:r>
                    </a:p>
                    <a:p>
                      <a:r>
                        <a:rPr lang="en-US" sz="2800" dirty="0">
                          <a:solidFill>
                            <a:schemeClr val="tx1"/>
                          </a:solidFill>
                          <a:latin typeface="Cambria" panose="02040503050406030204" pitchFamily="18" charset="0"/>
                          <a:ea typeface="Cambria" panose="02040503050406030204" pitchFamily="18" charset="0"/>
                        </a:rPr>
                        <a:t>               for( </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 0 ; </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 &lt; n ; </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 {</a:t>
                      </a:r>
                    </a:p>
                    <a:p>
                      <a:r>
                        <a:rPr lang="en-US" sz="2800" dirty="0">
                          <a:solidFill>
                            <a:schemeClr val="tx1"/>
                          </a:solidFill>
                          <a:latin typeface="Cambria" panose="02040503050406030204" pitchFamily="18" charset="0"/>
                          <a:ea typeface="Cambria" panose="02040503050406030204" pitchFamily="18" charset="0"/>
                        </a:rPr>
                        <a:t>                       for ( j =0; j &lt; n ; </a:t>
                      </a:r>
                      <a:r>
                        <a:rPr lang="en-US" sz="2800" dirty="0" err="1">
                          <a:solidFill>
                            <a:schemeClr val="tx1"/>
                          </a:solidFill>
                          <a:latin typeface="Cambria" panose="02040503050406030204" pitchFamily="18" charset="0"/>
                          <a:ea typeface="Cambria" panose="02040503050406030204" pitchFamily="18" charset="0"/>
                        </a:rPr>
                        <a:t>j++</a:t>
                      </a:r>
                      <a:r>
                        <a:rPr lang="en-US" sz="2800" dirty="0">
                          <a:solidFill>
                            <a:schemeClr val="tx1"/>
                          </a:solidFill>
                          <a:latin typeface="Cambria" panose="02040503050406030204" pitchFamily="18" charset="0"/>
                          <a:ea typeface="Cambria" panose="02040503050406030204" pitchFamily="18" charset="0"/>
                        </a:rPr>
                        <a:t> ) {</a:t>
                      </a:r>
                    </a:p>
                    <a:p>
                      <a:r>
                        <a:rPr lang="en-US" sz="2800" dirty="0">
                          <a:solidFill>
                            <a:schemeClr val="tx1"/>
                          </a:solidFill>
                          <a:latin typeface="Cambria" panose="02040503050406030204" pitchFamily="18" charset="0"/>
                          <a:ea typeface="Cambria" panose="02040503050406030204" pitchFamily="18" charset="0"/>
                        </a:rPr>
                        <a:t>                                c[</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][j] = a[</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][j]+b[</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][j];</a:t>
                      </a:r>
                    </a:p>
                    <a:p>
                      <a:r>
                        <a:rPr lang="en-US" sz="2800" dirty="0">
                          <a:solidFill>
                            <a:schemeClr val="tx1"/>
                          </a:solidFill>
                          <a:latin typeface="Cambria" panose="02040503050406030204" pitchFamily="18" charset="0"/>
                          <a:ea typeface="Cambria" panose="02040503050406030204" pitchFamily="18" charset="0"/>
                        </a:rPr>
                        <a:t>                      }</a:t>
                      </a:r>
                    </a:p>
                    <a:p>
                      <a:r>
                        <a:rPr lang="en-US" sz="2800" dirty="0">
                          <a:solidFill>
                            <a:schemeClr val="tx1"/>
                          </a:solidFill>
                          <a:latin typeface="Cambria" panose="02040503050406030204" pitchFamily="18" charset="0"/>
                          <a:ea typeface="Cambria" panose="02040503050406030204" pitchFamily="18" charset="0"/>
                        </a:rPr>
                        <a:t>              }</a:t>
                      </a:r>
                    </a:p>
                    <a:p>
                      <a:r>
                        <a:rPr lang="en-US" sz="2800" dirty="0">
                          <a:solidFill>
                            <a:schemeClr val="tx1"/>
                          </a:solidFill>
                          <a:latin typeface="Cambria" panose="02040503050406030204" pitchFamily="18" charset="0"/>
                          <a:ea typeface="Cambria" panose="02040503050406030204" pitchFamily="18" charset="0"/>
                        </a:rPr>
                        <a:t>                            </a:t>
                      </a:r>
                      <a:endParaRPr lang="en-US" sz="24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54515187"/>
                  </a:ext>
                </a:extLst>
              </a:tr>
              <a:tr h="572782">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23155904"/>
                  </a:ext>
                </a:extLst>
              </a:tr>
              <a:tr h="4364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58279939"/>
                  </a:ext>
                </a:extLst>
              </a:tr>
              <a:tr h="4364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58406799"/>
                  </a:ext>
                </a:extLst>
              </a:tr>
              <a:tr h="4364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9753082"/>
                  </a:ext>
                </a:extLst>
              </a:tr>
              <a:tr h="436469">
                <a:tc vMerge="1">
                  <a:txBody>
                    <a:bodyPr/>
                    <a:lstStyle/>
                    <a:p>
                      <a:endParaRPr lang="en-US"/>
                    </a:p>
                  </a:txBody>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35774214"/>
                  </a:ext>
                </a:extLst>
              </a:tr>
              <a:tr h="444942">
                <a:tc vMerge="1">
                  <a:txBody>
                    <a:bodyPr/>
                    <a:lstStyle/>
                    <a:p>
                      <a:endParaRPr lang="en-US"/>
                    </a:p>
                  </a:txBody>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3115034"/>
                  </a:ext>
                </a:extLst>
              </a:tr>
              <a:tr h="482021">
                <a:tc vMerge="1">
                  <a:txBody>
                    <a:bodyPr/>
                    <a:lstStyle/>
                    <a:p>
                      <a:endParaRPr lang="en-US"/>
                    </a:p>
                  </a:txBody>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20969153"/>
                  </a:ext>
                </a:extLst>
              </a:tr>
              <a:tr h="436469">
                <a:tc vMerge="1">
                  <a:txBody>
                    <a:bodyPr/>
                    <a:lstStyle/>
                    <a:p>
                      <a:endParaRPr lang="en-US"/>
                    </a:p>
                  </a:txBody>
                  <a:tcPr/>
                </a:tc>
                <a:tc gridSpan="3">
                  <a:txBody>
                    <a:bodyPr/>
                    <a:lstStyle/>
                    <a:p>
                      <a:pPr algn="ctr"/>
                      <a:endParaRPr lang="en-US" sz="2400" b="1" dirty="0">
                        <a:highlight>
                          <a:srgbClr val="FFFF00"/>
                        </a:highligh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US" sz="2000" dirty="0"/>
                        <a:t>2n</a:t>
                      </a:r>
                      <a:r>
                        <a:rPr lang="en-US" sz="2000" baseline="30000" dirty="0"/>
                        <a:t>2</a:t>
                      </a:r>
                      <a:r>
                        <a:rPr lang="en-US" sz="2000" dirty="0"/>
                        <a:t>+2n+1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09817090"/>
                  </a:ext>
                </a:extLst>
              </a:tr>
            </a:tbl>
          </a:graphicData>
        </a:graphic>
      </p:graphicFrame>
    </p:spTree>
    <p:extLst>
      <p:ext uri="{BB962C8B-B14F-4D97-AF65-F5344CB8AC3E}">
        <p14:creationId xmlns="" xmlns:p14="http://schemas.microsoft.com/office/powerpoint/2010/main" val="24041956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D8EEC7-7BC6-350F-0F68-8A048834AC67}"/>
              </a:ext>
            </a:extLst>
          </p:cNvPr>
          <p:cNvSpPr>
            <a:spLocks noGrp="1"/>
          </p:cNvSpPr>
          <p:nvPr>
            <p:ph type="title"/>
          </p:nvPr>
        </p:nvSpPr>
        <p:spPr>
          <a:xfrm>
            <a:off x="600075" y="298864"/>
            <a:ext cx="10515600" cy="734805"/>
          </a:xfrm>
        </p:spPr>
        <p:txBody>
          <a:bodyPr/>
          <a:lstStyle/>
          <a:p>
            <a:r>
              <a:rPr lang="en-US" dirty="0"/>
              <a:t>Merge-sort Algorithm</a:t>
            </a:r>
          </a:p>
        </p:txBody>
      </p:sp>
      <p:pic>
        <p:nvPicPr>
          <p:cNvPr id="5" name="Picture 4">
            <a:extLst>
              <a:ext uri="{FF2B5EF4-FFF2-40B4-BE49-F238E27FC236}">
                <a16:creationId xmlns="" xmlns:a16="http://schemas.microsoft.com/office/drawing/2014/main" id="{5AC54DA6-FC0A-7968-F40E-2A416A70CB2B}"/>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5278" y="1033669"/>
            <a:ext cx="5760968" cy="4929809"/>
          </a:xfrm>
          <a:prstGeom prst="rect">
            <a:avLst/>
          </a:prstGeom>
        </p:spPr>
      </p:pic>
      <p:pic>
        <p:nvPicPr>
          <p:cNvPr id="7" name="Picture 6">
            <a:extLst>
              <a:ext uri="{FF2B5EF4-FFF2-40B4-BE49-F238E27FC236}">
                <a16:creationId xmlns="" xmlns:a16="http://schemas.microsoft.com/office/drawing/2014/main" id="{35765370-EC70-EE1A-0784-E670CDEF95EF}"/>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42994" y="298864"/>
            <a:ext cx="6117972" cy="6417052"/>
          </a:xfrm>
          <a:prstGeom prst="rect">
            <a:avLst/>
          </a:prstGeom>
        </p:spPr>
      </p:pic>
    </p:spTree>
    <p:extLst>
      <p:ext uri="{BB962C8B-B14F-4D97-AF65-F5344CB8AC3E}">
        <p14:creationId xmlns="" xmlns:p14="http://schemas.microsoft.com/office/powerpoint/2010/main" val="28708099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851B437-3848-3629-1F24-506C5DBC00C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39517" y="137303"/>
            <a:ext cx="9112966" cy="6583394"/>
          </a:xfrm>
          <a:prstGeom prst="rect">
            <a:avLst/>
          </a:prstGeom>
        </p:spPr>
      </p:pic>
    </p:spTree>
    <p:extLst>
      <p:ext uri="{BB962C8B-B14F-4D97-AF65-F5344CB8AC3E}">
        <p14:creationId xmlns="" xmlns:p14="http://schemas.microsoft.com/office/powerpoint/2010/main" val="24082048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 xmlns:a16="http://schemas.microsoft.com/office/drawing/2014/main" id="{7C07AD86-6813-7627-3049-C6627E6F5B98}"/>
              </a:ext>
            </a:extLst>
          </p:cNvPr>
          <p:cNvCxnSpPr>
            <a:cxnSpLocks/>
            <a:stCxn id="17" idx="2"/>
            <a:endCxn id="23" idx="0"/>
          </p:cNvCxnSpPr>
          <p:nvPr/>
        </p:nvCxnSpPr>
        <p:spPr>
          <a:xfrm>
            <a:off x="8755270" y="1490878"/>
            <a:ext cx="1984516" cy="51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684E382D-9768-210D-A1AD-4A2D06FD11C7}"/>
              </a:ext>
            </a:extLst>
          </p:cNvPr>
          <p:cNvCxnSpPr>
            <a:cxnSpLocks/>
            <a:stCxn id="4" idx="2"/>
            <a:endCxn id="15" idx="0"/>
          </p:cNvCxnSpPr>
          <p:nvPr/>
        </p:nvCxnSpPr>
        <p:spPr>
          <a:xfrm flipH="1">
            <a:off x="3804479" y="754130"/>
            <a:ext cx="2291521" cy="3962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 xmlns:a16="http://schemas.microsoft.com/office/drawing/2014/main" id="{54A7B689-683D-4698-479C-5AC04B3BC20B}"/>
              </a:ext>
            </a:extLst>
          </p:cNvPr>
          <p:cNvGraphicFramePr>
            <a:graphicFrameLocks noGrp="1"/>
          </p:cNvGraphicFramePr>
          <p:nvPr>
            <p:extLst>
              <p:ext uri="{D42A27DB-BD31-4B8C-83A1-F6EECF244321}">
                <p14:modId xmlns="" xmlns:p14="http://schemas.microsoft.com/office/powerpoint/2010/main" val="2221326229"/>
              </p:ext>
            </p:extLst>
          </p:nvPr>
        </p:nvGraphicFramePr>
        <p:xfrm>
          <a:off x="1446695" y="388370"/>
          <a:ext cx="9298610"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gridCol w="929861">
                  <a:extLst>
                    <a:ext uri="{9D8B030D-6E8A-4147-A177-3AD203B41FA5}">
                      <a16:colId xmlns="" xmlns:a16="http://schemas.microsoft.com/office/drawing/2014/main" val="1426626474"/>
                    </a:ext>
                  </a:extLst>
                </a:gridCol>
                <a:gridCol w="929861">
                  <a:extLst>
                    <a:ext uri="{9D8B030D-6E8A-4147-A177-3AD203B41FA5}">
                      <a16:colId xmlns="" xmlns:a16="http://schemas.microsoft.com/office/drawing/2014/main" val="537624498"/>
                    </a:ext>
                  </a:extLst>
                </a:gridCol>
                <a:gridCol w="929861">
                  <a:extLst>
                    <a:ext uri="{9D8B030D-6E8A-4147-A177-3AD203B41FA5}">
                      <a16:colId xmlns="" xmlns:a16="http://schemas.microsoft.com/office/drawing/2014/main" val="414903179"/>
                    </a:ext>
                  </a:extLst>
                </a:gridCol>
                <a:gridCol w="929861">
                  <a:extLst>
                    <a:ext uri="{9D8B030D-6E8A-4147-A177-3AD203B41FA5}">
                      <a16:colId xmlns="" xmlns:a16="http://schemas.microsoft.com/office/drawing/2014/main" val="1619665514"/>
                    </a:ext>
                  </a:extLst>
                </a:gridCol>
                <a:gridCol w="929861">
                  <a:extLst>
                    <a:ext uri="{9D8B030D-6E8A-4147-A177-3AD203B41FA5}">
                      <a16:colId xmlns="" xmlns:a16="http://schemas.microsoft.com/office/drawing/2014/main" val="181508439"/>
                    </a:ext>
                  </a:extLst>
                </a:gridCol>
                <a:gridCol w="929861">
                  <a:extLst>
                    <a:ext uri="{9D8B030D-6E8A-4147-A177-3AD203B41FA5}">
                      <a16:colId xmlns="" xmlns:a16="http://schemas.microsoft.com/office/drawing/2014/main" val="2358866810"/>
                    </a:ext>
                  </a:extLst>
                </a:gridCol>
                <a:gridCol w="929861">
                  <a:extLst>
                    <a:ext uri="{9D8B030D-6E8A-4147-A177-3AD203B41FA5}">
                      <a16:colId xmlns="" xmlns:a16="http://schemas.microsoft.com/office/drawing/2014/main" val="1651107138"/>
                    </a:ext>
                  </a:extLst>
                </a:gridCol>
                <a:gridCol w="929861">
                  <a:extLst>
                    <a:ext uri="{9D8B030D-6E8A-4147-A177-3AD203B41FA5}">
                      <a16:colId xmlns="" xmlns:a16="http://schemas.microsoft.com/office/drawing/2014/main" val="2375372544"/>
                    </a:ext>
                  </a:extLst>
                </a:gridCol>
                <a:gridCol w="929861">
                  <a:extLst>
                    <a:ext uri="{9D8B030D-6E8A-4147-A177-3AD203B41FA5}">
                      <a16:colId xmlns="" xmlns:a16="http://schemas.microsoft.com/office/drawing/2014/main" val="2224862200"/>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5" name="Table 4">
            <a:extLst>
              <a:ext uri="{FF2B5EF4-FFF2-40B4-BE49-F238E27FC236}">
                <a16:creationId xmlns="" xmlns:a16="http://schemas.microsoft.com/office/drawing/2014/main" id="{93743090-4B38-F8B9-3137-35D3F093A64D}"/>
              </a:ext>
            </a:extLst>
          </p:cNvPr>
          <p:cNvGraphicFramePr>
            <a:graphicFrameLocks noGrp="1"/>
          </p:cNvGraphicFramePr>
          <p:nvPr>
            <p:extLst>
              <p:ext uri="{D42A27DB-BD31-4B8C-83A1-F6EECF244321}">
                <p14:modId xmlns="" xmlns:p14="http://schemas.microsoft.com/office/powerpoint/2010/main" val="3071116965"/>
              </p:ext>
            </p:extLst>
          </p:nvPr>
        </p:nvGraphicFramePr>
        <p:xfrm>
          <a:off x="1453323" y="23935"/>
          <a:ext cx="9298610"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gridCol w="929861">
                  <a:extLst>
                    <a:ext uri="{9D8B030D-6E8A-4147-A177-3AD203B41FA5}">
                      <a16:colId xmlns="" xmlns:a16="http://schemas.microsoft.com/office/drawing/2014/main" val="1426626474"/>
                    </a:ext>
                  </a:extLst>
                </a:gridCol>
                <a:gridCol w="929861">
                  <a:extLst>
                    <a:ext uri="{9D8B030D-6E8A-4147-A177-3AD203B41FA5}">
                      <a16:colId xmlns="" xmlns:a16="http://schemas.microsoft.com/office/drawing/2014/main" val="537624498"/>
                    </a:ext>
                  </a:extLst>
                </a:gridCol>
                <a:gridCol w="929861">
                  <a:extLst>
                    <a:ext uri="{9D8B030D-6E8A-4147-A177-3AD203B41FA5}">
                      <a16:colId xmlns="" xmlns:a16="http://schemas.microsoft.com/office/drawing/2014/main" val="414903179"/>
                    </a:ext>
                  </a:extLst>
                </a:gridCol>
                <a:gridCol w="929861">
                  <a:extLst>
                    <a:ext uri="{9D8B030D-6E8A-4147-A177-3AD203B41FA5}">
                      <a16:colId xmlns="" xmlns:a16="http://schemas.microsoft.com/office/drawing/2014/main" val="1619665514"/>
                    </a:ext>
                  </a:extLst>
                </a:gridCol>
                <a:gridCol w="929861">
                  <a:extLst>
                    <a:ext uri="{9D8B030D-6E8A-4147-A177-3AD203B41FA5}">
                      <a16:colId xmlns="" xmlns:a16="http://schemas.microsoft.com/office/drawing/2014/main" val="181508439"/>
                    </a:ext>
                  </a:extLst>
                </a:gridCol>
                <a:gridCol w="929861">
                  <a:extLst>
                    <a:ext uri="{9D8B030D-6E8A-4147-A177-3AD203B41FA5}">
                      <a16:colId xmlns="" xmlns:a16="http://schemas.microsoft.com/office/drawing/2014/main" val="2358866810"/>
                    </a:ext>
                  </a:extLst>
                </a:gridCol>
                <a:gridCol w="929861">
                  <a:extLst>
                    <a:ext uri="{9D8B030D-6E8A-4147-A177-3AD203B41FA5}">
                      <a16:colId xmlns="" xmlns:a16="http://schemas.microsoft.com/office/drawing/2014/main" val="1651107138"/>
                    </a:ext>
                  </a:extLst>
                </a:gridCol>
                <a:gridCol w="929861">
                  <a:extLst>
                    <a:ext uri="{9D8B030D-6E8A-4147-A177-3AD203B41FA5}">
                      <a16:colId xmlns="" xmlns:a16="http://schemas.microsoft.com/office/drawing/2014/main" val="2375372544"/>
                    </a:ext>
                  </a:extLst>
                </a:gridCol>
                <a:gridCol w="929861">
                  <a:extLst>
                    <a:ext uri="{9D8B030D-6E8A-4147-A177-3AD203B41FA5}">
                      <a16:colId xmlns="" xmlns:a16="http://schemas.microsoft.com/office/drawing/2014/main" val="2224862200"/>
                    </a:ext>
                  </a:extLst>
                </a:gridCol>
              </a:tblGrid>
              <a:tr h="353754">
                <a:tc>
                  <a:txBody>
                    <a:bodyPr/>
                    <a:lstStyle/>
                    <a:p>
                      <a:pPr algn="ctr"/>
                      <a:r>
                        <a:rPr lang="en-US"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cxnSp>
        <p:nvCxnSpPr>
          <p:cNvPr id="10" name="Straight Arrow Connector 9">
            <a:extLst>
              <a:ext uri="{FF2B5EF4-FFF2-40B4-BE49-F238E27FC236}">
                <a16:creationId xmlns="" xmlns:a16="http://schemas.microsoft.com/office/drawing/2014/main" id="{E3BC10EA-9391-2FAD-B69A-77820AFEB937}"/>
              </a:ext>
            </a:extLst>
          </p:cNvPr>
          <p:cNvCxnSpPr>
            <a:cxnSpLocks/>
            <a:stCxn id="4" idx="2"/>
            <a:endCxn id="17" idx="0"/>
          </p:cNvCxnSpPr>
          <p:nvPr/>
        </p:nvCxnSpPr>
        <p:spPr>
          <a:xfrm>
            <a:off x="6096000" y="754130"/>
            <a:ext cx="2659270" cy="370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 xmlns:a16="http://schemas.microsoft.com/office/drawing/2014/main" id="{43DB80FD-739F-D1A0-7A05-69C6B578DE0A}"/>
              </a:ext>
            </a:extLst>
          </p:cNvPr>
          <p:cNvGraphicFramePr>
            <a:graphicFrameLocks noGrp="1"/>
          </p:cNvGraphicFramePr>
          <p:nvPr>
            <p:extLst>
              <p:ext uri="{D42A27DB-BD31-4B8C-83A1-F6EECF244321}">
                <p14:modId xmlns="" xmlns:p14="http://schemas.microsoft.com/office/powerpoint/2010/main" val="1773237436"/>
              </p:ext>
            </p:extLst>
          </p:nvPr>
        </p:nvGraphicFramePr>
        <p:xfrm>
          <a:off x="1479827" y="1150373"/>
          <a:ext cx="4649305"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gridCol w="929861">
                  <a:extLst>
                    <a:ext uri="{9D8B030D-6E8A-4147-A177-3AD203B41FA5}">
                      <a16:colId xmlns="" xmlns:a16="http://schemas.microsoft.com/office/drawing/2014/main" val="1426626474"/>
                    </a:ext>
                  </a:extLst>
                </a:gridCol>
                <a:gridCol w="929861">
                  <a:extLst>
                    <a:ext uri="{9D8B030D-6E8A-4147-A177-3AD203B41FA5}">
                      <a16:colId xmlns="" xmlns:a16="http://schemas.microsoft.com/office/drawing/2014/main" val="537624498"/>
                    </a:ext>
                  </a:extLst>
                </a:gridCol>
                <a:gridCol w="929861">
                  <a:extLst>
                    <a:ext uri="{9D8B030D-6E8A-4147-A177-3AD203B41FA5}">
                      <a16:colId xmlns="" xmlns:a16="http://schemas.microsoft.com/office/drawing/2014/main" val="414903179"/>
                    </a:ext>
                  </a:extLst>
                </a:gridCol>
                <a:gridCol w="929861">
                  <a:extLst>
                    <a:ext uri="{9D8B030D-6E8A-4147-A177-3AD203B41FA5}">
                      <a16:colId xmlns="" xmlns:a16="http://schemas.microsoft.com/office/drawing/2014/main" val="1619665514"/>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17" name="Table 16">
            <a:extLst>
              <a:ext uri="{FF2B5EF4-FFF2-40B4-BE49-F238E27FC236}">
                <a16:creationId xmlns="" xmlns:a16="http://schemas.microsoft.com/office/drawing/2014/main" id="{BED27C2E-4DA7-46A0-8706-41B328CA1D1C}"/>
              </a:ext>
            </a:extLst>
          </p:cNvPr>
          <p:cNvGraphicFramePr>
            <a:graphicFrameLocks noGrp="1"/>
          </p:cNvGraphicFramePr>
          <p:nvPr>
            <p:extLst>
              <p:ext uri="{D42A27DB-BD31-4B8C-83A1-F6EECF244321}">
                <p14:modId xmlns="" xmlns:p14="http://schemas.microsoft.com/office/powerpoint/2010/main" val="2721431247"/>
              </p:ext>
            </p:extLst>
          </p:nvPr>
        </p:nvGraphicFramePr>
        <p:xfrm>
          <a:off x="6430618" y="1125118"/>
          <a:ext cx="4649305"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58994946"/>
                    </a:ext>
                  </a:extLst>
                </a:gridCol>
                <a:gridCol w="929861">
                  <a:extLst>
                    <a:ext uri="{9D8B030D-6E8A-4147-A177-3AD203B41FA5}">
                      <a16:colId xmlns="" xmlns:a16="http://schemas.microsoft.com/office/drawing/2014/main" val="246958976"/>
                    </a:ext>
                  </a:extLst>
                </a:gridCol>
                <a:gridCol w="929861">
                  <a:extLst>
                    <a:ext uri="{9D8B030D-6E8A-4147-A177-3AD203B41FA5}">
                      <a16:colId xmlns="" xmlns:a16="http://schemas.microsoft.com/office/drawing/2014/main" val="224292938"/>
                    </a:ext>
                  </a:extLst>
                </a:gridCol>
                <a:gridCol w="929861">
                  <a:extLst>
                    <a:ext uri="{9D8B030D-6E8A-4147-A177-3AD203B41FA5}">
                      <a16:colId xmlns="" xmlns:a16="http://schemas.microsoft.com/office/drawing/2014/main" val="1933804209"/>
                    </a:ext>
                  </a:extLst>
                </a:gridCol>
                <a:gridCol w="929861">
                  <a:extLst>
                    <a:ext uri="{9D8B030D-6E8A-4147-A177-3AD203B41FA5}">
                      <a16:colId xmlns="" xmlns:a16="http://schemas.microsoft.com/office/drawing/2014/main" val="1925882024"/>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2292266"/>
                  </a:ext>
                </a:extLst>
              </a:tr>
            </a:tbl>
          </a:graphicData>
        </a:graphic>
      </p:graphicFrame>
      <p:sp>
        <p:nvSpPr>
          <p:cNvPr id="18" name="TextBox 17">
            <a:extLst>
              <a:ext uri="{FF2B5EF4-FFF2-40B4-BE49-F238E27FC236}">
                <a16:creationId xmlns="" xmlns:a16="http://schemas.microsoft.com/office/drawing/2014/main" id="{41953BC8-69F8-4813-D739-9CE77527E360}"/>
              </a:ext>
            </a:extLst>
          </p:cNvPr>
          <p:cNvSpPr txBox="1"/>
          <p:nvPr/>
        </p:nvSpPr>
        <p:spPr>
          <a:xfrm>
            <a:off x="2551042" y="1570393"/>
            <a:ext cx="2798780" cy="338554"/>
          </a:xfrm>
          <a:prstGeom prst="rect">
            <a:avLst/>
          </a:prstGeom>
          <a:noFill/>
        </p:spPr>
        <p:txBody>
          <a:bodyPr wrap="none" rtlCol="0">
            <a:spAutoFit/>
          </a:bodyPr>
          <a:lstStyle/>
          <a:p>
            <a:r>
              <a:rPr lang="en-US" sz="1600" b="1" dirty="0"/>
              <a:t>mid=(low +high)/2=(0+4)/2 = 2</a:t>
            </a:r>
          </a:p>
        </p:txBody>
      </p:sp>
      <p:graphicFrame>
        <p:nvGraphicFramePr>
          <p:cNvPr id="19" name="Table 18">
            <a:extLst>
              <a:ext uri="{FF2B5EF4-FFF2-40B4-BE49-F238E27FC236}">
                <a16:creationId xmlns="" xmlns:a16="http://schemas.microsoft.com/office/drawing/2014/main" id="{6D5D1C89-C44B-EF4F-BB44-AB39DEE8F586}"/>
              </a:ext>
            </a:extLst>
          </p:cNvPr>
          <p:cNvGraphicFramePr>
            <a:graphicFrameLocks noGrp="1"/>
          </p:cNvGraphicFramePr>
          <p:nvPr>
            <p:extLst>
              <p:ext uri="{D42A27DB-BD31-4B8C-83A1-F6EECF244321}">
                <p14:modId xmlns="" xmlns:p14="http://schemas.microsoft.com/office/powerpoint/2010/main" val="996463207"/>
              </p:ext>
            </p:extLst>
          </p:nvPr>
        </p:nvGraphicFramePr>
        <p:xfrm>
          <a:off x="916614" y="2005135"/>
          <a:ext cx="2789583"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gridCol w="929861">
                  <a:extLst>
                    <a:ext uri="{9D8B030D-6E8A-4147-A177-3AD203B41FA5}">
                      <a16:colId xmlns="" xmlns:a16="http://schemas.microsoft.com/office/drawing/2014/main" val="1426626474"/>
                    </a:ext>
                  </a:extLst>
                </a:gridCol>
                <a:gridCol w="929861">
                  <a:extLst>
                    <a:ext uri="{9D8B030D-6E8A-4147-A177-3AD203B41FA5}">
                      <a16:colId xmlns="" xmlns:a16="http://schemas.microsoft.com/office/drawing/2014/main" val="537624498"/>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20" name="Table 19">
            <a:extLst>
              <a:ext uri="{FF2B5EF4-FFF2-40B4-BE49-F238E27FC236}">
                <a16:creationId xmlns="" xmlns:a16="http://schemas.microsoft.com/office/drawing/2014/main" id="{F72DB3B6-E62A-3037-D59D-10469FB64F06}"/>
              </a:ext>
            </a:extLst>
          </p:cNvPr>
          <p:cNvGraphicFramePr>
            <a:graphicFrameLocks noGrp="1"/>
          </p:cNvGraphicFramePr>
          <p:nvPr>
            <p:extLst>
              <p:ext uri="{D42A27DB-BD31-4B8C-83A1-F6EECF244321}">
                <p14:modId xmlns="" xmlns:p14="http://schemas.microsoft.com/office/powerpoint/2010/main" val="3842828639"/>
              </p:ext>
            </p:extLst>
          </p:nvPr>
        </p:nvGraphicFramePr>
        <p:xfrm>
          <a:off x="4191009" y="2011157"/>
          <a:ext cx="1859722"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992071112"/>
                    </a:ext>
                  </a:extLst>
                </a:gridCol>
                <a:gridCol w="929861">
                  <a:extLst>
                    <a:ext uri="{9D8B030D-6E8A-4147-A177-3AD203B41FA5}">
                      <a16:colId xmlns="" xmlns:a16="http://schemas.microsoft.com/office/drawing/2014/main" val="680599406"/>
                    </a:ext>
                  </a:extLst>
                </a:gridCol>
              </a:tblGrid>
              <a:tr h="353754">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21" name="Table 20">
            <a:extLst>
              <a:ext uri="{FF2B5EF4-FFF2-40B4-BE49-F238E27FC236}">
                <a16:creationId xmlns="" xmlns:a16="http://schemas.microsoft.com/office/drawing/2014/main" id="{727BB751-74B1-604D-9655-5600E97013D8}"/>
              </a:ext>
            </a:extLst>
          </p:cNvPr>
          <p:cNvGraphicFramePr>
            <a:graphicFrameLocks noGrp="1"/>
          </p:cNvGraphicFramePr>
          <p:nvPr>
            <p:extLst>
              <p:ext uri="{D42A27DB-BD31-4B8C-83A1-F6EECF244321}">
                <p14:modId xmlns="" xmlns:p14="http://schemas.microsoft.com/office/powerpoint/2010/main" val="2998402753"/>
              </p:ext>
            </p:extLst>
          </p:nvPr>
        </p:nvGraphicFramePr>
        <p:xfrm>
          <a:off x="6450498" y="2006386"/>
          <a:ext cx="2789583"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58994946"/>
                    </a:ext>
                  </a:extLst>
                </a:gridCol>
                <a:gridCol w="929861">
                  <a:extLst>
                    <a:ext uri="{9D8B030D-6E8A-4147-A177-3AD203B41FA5}">
                      <a16:colId xmlns="" xmlns:a16="http://schemas.microsoft.com/office/drawing/2014/main" val="246958976"/>
                    </a:ext>
                  </a:extLst>
                </a:gridCol>
                <a:gridCol w="929861">
                  <a:extLst>
                    <a:ext uri="{9D8B030D-6E8A-4147-A177-3AD203B41FA5}">
                      <a16:colId xmlns="" xmlns:a16="http://schemas.microsoft.com/office/drawing/2014/main" val="224292938"/>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2292266"/>
                  </a:ext>
                </a:extLst>
              </a:tr>
            </a:tbl>
          </a:graphicData>
        </a:graphic>
      </p:graphicFrame>
      <p:graphicFrame>
        <p:nvGraphicFramePr>
          <p:cNvPr id="23" name="Table 22">
            <a:extLst>
              <a:ext uri="{FF2B5EF4-FFF2-40B4-BE49-F238E27FC236}">
                <a16:creationId xmlns="" xmlns:a16="http://schemas.microsoft.com/office/drawing/2014/main" id="{0AF06DFF-B681-4363-B456-FA6180B1E54F}"/>
              </a:ext>
            </a:extLst>
          </p:cNvPr>
          <p:cNvGraphicFramePr>
            <a:graphicFrameLocks noGrp="1"/>
          </p:cNvGraphicFramePr>
          <p:nvPr>
            <p:extLst>
              <p:ext uri="{D42A27DB-BD31-4B8C-83A1-F6EECF244321}">
                <p14:modId xmlns="" xmlns:p14="http://schemas.microsoft.com/office/powerpoint/2010/main" val="1803415003"/>
              </p:ext>
            </p:extLst>
          </p:nvPr>
        </p:nvGraphicFramePr>
        <p:xfrm>
          <a:off x="9809925" y="2002561"/>
          <a:ext cx="1859722"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296394"/>
                    </a:ext>
                  </a:extLst>
                </a:gridCol>
                <a:gridCol w="929861">
                  <a:extLst>
                    <a:ext uri="{9D8B030D-6E8A-4147-A177-3AD203B41FA5}">
                      <a16:colId xmlns="" xmlns:a16="http://schemas.microsoft.com/office/drawing/2014/main" val="3002496026"/>
                    </a:ext>
                  </a:extLst>
                </a:gridCol>
              </a:tblGrid>
              <a:tr h="353754">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cxnSp>
        <p:nvCxnSpPr>
          <p:cNvPr id="24" name="Straight Arrow Connector 23">
            <a:extLst>
              <a:ext uri="{FF2B5EF4-FFF2-40B4-BE49-F238E27FC236}">
                <a16:creationId xmlns="" xmlns:a16="http://schemas.microsoft.com/office/drawing/2014/main" id="{C0A3D6B1-D5CF-B1FC-3F16-BFE88C3AE23C}"/>
              </a:ext>
            </a:extLst>
          </p:cNvPr>
          <p:cNvCxnSpPr>
            <a:cxnSpLocks/>
            <a:stCxn id="15" idx="2"/>
          </p:cNvCxnSpPr>
          <p:nvPr/>
        </p:nvCxnSpPr>
        <p:spPr>
          <a:xfrm flipH="1">
            <a:off x="2676939" y="1516133"/>
            <a:ext cx="1127540" cy="4717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C0A845D8-269A-ADCD-EE2D-0BA61A6FE041}"/>
              </a:ext>
            </a:extLst>
          </p:cNvPr>
          <p:cNvCxnSpPr>
            <a:cxnSpLocks/>
            <a:stCxn id="15" idx="2"/>
          </p:cNvCxnSpPr>
          <p:nvPr/>
        </p:nvCxnSpPr>
        <p:spPr>
          <a:xfrm>
            <a:off x="3804479" y="1516133"/>
            <a:ext cx="891953" cy="5084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76D32903-38B8-2386-5159-4D8F80FC0DE7}"/>
              </a:ext>
            </a:extLst>
          </p:cNvPr>
          <p:cNvCxnSpPr>
            <a:cxnSpLocks/>
            <a:stCxn id="17" idx="2"/>
            <a:endCxn id="21" idx="0"/>
          </p:cNvCxnSpPr>
          <p:nvPr/>
        </p:nvCxnSpPr>
        <p:spPr>
          <a:xfrm flipH="1">
            <a:off x="7845289" y="1490878"/>
            <a:ext cx="909981" cy="5155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Table 39">
            <a:extLst>
              <a:ext uri="{FF2B5EF4-FFF2-40B4-BE49-F238E27FC236}">
                <a16:creationId xmlns="" xmlns:a16="http://schemas.microsoft.com/office/drawing/2014/main" id="{977419FF-F018-8C5F-B3A1-D3187AAF7A39}"/>
              </a:ext>
            </a:extLst>
          </p:cNvPr>
          <p:cNvGraphicFramePr>
            <a:graphicFrameLocks noGrp="1"/>
          </p:cNvGraphicFramePr>
          <p:nvPr>
            <p:extLst>
              <p:ext uri="{D42A27DB-BD31-4B8C-83A1-F6EECF244321}">
                <p14:modId xmlns="" xmlns:p14="http://schemas.microsoft.com/office/powerpoint/2010/main" val="2118170726"/>
              </p:ext>
            </p:extLst>
          </p:nvPr>
        </p:nvGraphicFramePr>
        <p:xfrm>
          <a:off x="2810571" y="278302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537624498"/>
                    </a:ext>
                  </a:extLst>
                </a:gridCol>
              </a:tblGrid>
              <a:tr h="353754">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sp>
        <p:nvSpPr>
          <p:cNvPr id="41" name="TextBox 40">
            <a:extLst>
              <a:ext uri="{FF2B5EF4-FFF2-40B4-BE49-F238E27FC236}">
                <a16:creationId xmlns="" xmlns:a16="http://schemas.microsoft.com/office/drawing/2014/main" id="{E24C034E-A1DA-795C-C793-5A3417E504F8}"/>
              </a:ext>
            </a:extLst>
          </p:cNvPr>
          <p:cNvSpPr txBox="1"/>
          <p:nvPr/>
        </p:nvSpPr>
        <p:spPr>
          <a:xfrm>
            <a:off x="1590259" y="2358893"/>
            <a:ext cx="1545616" cy="338554"/>
          </a:xfrm>
          <a:prstGeom prst="rect">
            <a:avLst/>
          </a:prstGeom>
          <a:noFill/>
        </p:spPr>
        <p:txBody>
          <a:bodyPr wrap="none" rtlCol="0">
            <a:spAutoFit/>
          </a:bodyPr>
          <a:lstStyle/>
          <a:p>
            <a:r>
              <a:rPr lang="en-US" sz="1600" b="1" dirty="0"/>
              <a:t>mid=(0+2)/2 = 1</a:t>
            </a:r>
          </a:p>
        </p:txBody>
      </p:sp>
      <p:graphicFrame>
        <p:nvGraphicFramePr>
          <p:cNvPr id="42" name="Table 41">
            <a:extLst>
              <a:ext uri="{FF2B5EF4-FFF2-40B4-BE49-F238E27FC236}">
                <a16:creationId xmlns="" xmlns:a16="http://schemas.microsoft.com/office/drawing/2014/main" id="{F25C765D-6058-8398-E86E-B8C7BD6A80CF}"/>
              </a:ext>
            </a:extLst>
          </p:cNvPr>
          <p:cNvGraphicFramePr>
            <a:graphicFrameLocks noGrp="1"/>
          </p:cNvGraphicFramePr>
          <p:nvPr>
            <p:extLst>
              <p:ext uri="{D42A27DB-BD31-4B8C-83A1-F6EECF244321}">
                <p14:modId xmlns="" xmlns:p14="http://schemas.microsoft.com/office/powerpoint/2010/main" val="3625078163"/>
              </p:ext>
            </p:extLst>
          </p:nvPr>
        </p:nvGraphicFramePr>
        <p:xfrm>
          <a:off x="451683" y="2783035"/>
          <a:ext cx="1859722"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197716091"/>
                    </a:ext>
                  </a:extLst>
                </a:gridCol>
                <a:gridCol w="929861">
                  <a:extLst>
                    <a:ext uri="{9D8B030D-6E8A-4147-A177-3AD203B41FA5}">
                      <a16:colId xmlns="" xmlns:a16="http://schemas.microsoft.com/office/drawing/2014/main" val="2666378709"/>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0330771"/>
                  </a:ext>
                </a:extLst>
              </a:tr>
            </a:tbl>
          </a:graphicData>
        </a:graphic>
      </p:graphicFrame>
      <p:graphicFrame>
        <p:nvGraphicFramePr>
          <p:cNvPr id="43" name="Table 42">
            <a:extLst>
              <a:ext uri="{FF2B5EF4-FFF2-40B4-BE49-F238E27FC236}">
                <a16:creationId xmlns="" xmlns:a16="http://schemas.microsoft.com/office/drawing/2014/main" id="{76B3C4BF-991E-9FA8-066B-D9C3C63F0859}"/>
              </a:ext>
            </a:extLst>
          </p:cNvPr>
          <p:cNvGraphicFramePr>
            <a:graphicFrameLocks noGrp="1"/>
          </p:cNvGraphicFramePr>
          <p:nvPr>
            <p:extLst>
              <p:ext uri="{D42A27DB-BD31-4B8C-83A1-F6EECF244321}">
                <p14:modId xmlns="" xmlns:p14="http://schemas.microsoft.com/office/powerpoint/2010/main" val="3554877061"/>
              </p:ext>
            </p:extLst>
          </p:nvPr>
        </p:nvGraphicFramePr>
        <p:xfrm>
          <a:off x="1480007" y="342101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66378709"/>
                    </a:ext>
                  </a:extLst>
                </a:gridCol>
              </a:tblGrid>
              <a:tr h="353754">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0330771"/>
                  </a:ext>
                </a:extLst>
              </a:tr>
            </a:tbl>
          </a:graphicData>
        </a:graphic>
      </p:graphicFrame>
      <p:graphicFrame>
        <p:nvGraphicFramePr>
          <p:cNvPr id="44" name="Table 43">
            <a:extLst>
              <a:ext uri="{FF2B5EF4-FFF2-40B4-BE49-F238E27FC236}">
                <a16:creationId xmlns="" xmlns:a16="http://schemas.microsoft.com/office/drawing/2014/main" id="{DB75484E-D3CB-471A-E752-0886E2200627}"/>
              </a:ext>
            </a:extLst>
          </p:cNvPr>
          <p:cNvGraphicFramePr>
            <a:graphicFrameLocks noGrp="1"/>
          </p:cNvGraphicFramePr>
          <p:nvPr>
            <p:extLst>
              <p:ext uri="{D42A27DB-BD31-4B8C-83A1-F6EECF244321}">
                <p14:modId xmlns="" xmlns:p14="http://schemas.microsoft.com/office/powerpoint/2010/main" val="3937058081"/>
              </p:ext>
            </p:extLst>
          </p:nvPr>
        </p:nvGraphicFramePr>
        <p:xfrm>
          <a:off x="149091" y="3417811"/>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cxnSp>
        <p:nvCxnSpPr>
          <p:cNvPr id="45" name="Straight Arrow Connector 44">
            <a:extLst>
              <a:ext uri="{FF2B5EF4-FFF2-40B4-BE49-F238E27FC236}">
                <a16:creationId xmlns="" xmlns:a16="http://schemas.microsoft.com/office/drawing/2014/main" id="{B33DAAF8-CFE7-C688-FECA-EC5CD926605B}"/>
              </a:ext>
            </a:extLst>
          </p:cNvPr>
          <p:cNvCxnSpPr>
            <a:cxnSpLocks/>
            <a:stCxn id="19" idx="2"/>
          </p:cNvCxnSpPr>
          <p:nvPr/>
        </p:nvCxnSpPr>
        <p:spPr>
          <a:xfrm flipH="1">
            <a:off x="1400495" y="2370895"/>
            <a:ext cx="910910" cy="3855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0F6D9071-05EC-B2C6-0631-BBF399727E8B}"/>
              </a:ext>
            </a:extLst>
          </p:cNvPr>
          <p:cNvCxnSpPr>
            <a:cxnSpLocks/>
            <a:stCxn id="42" idx="2"/>
            <a:endCxn id="44" idx="0"/>
          </p:cNvCxnSpPr>
          <p:nvPr/>
        </p:nvCxnSpPr>
        <p:spPr>
          <a:xfrm flipH="1">
            <a:off x="614021" y="3148795"/>
            <a:ext cx="767523" cy="269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9D79AD5B-8EB7-16F4-7A40-A4FA48D99B6C}"/>
              </a:ext>
            </a:extLst>
          </p:cNvPr>
          <p:cNvCxnSpPr>
            <a:cxnSpLocks/>
            <a:stCxn id="42" idx="2"/>
            <a:endCxn id="43" idx="0"/>
          </p:cNvCxnSpPr>
          <p:nvPr/>
        </p:nvCxnSpPr>
        <p:spPr>
          <a:xfrm>
            <a:off x="1381544" y="3148795"/>
            <a:ext cx="563393" cy="2722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19B79823-C4BA-C01F-8D58-959EEAAEEE61}"/>
              </a:ext>
            </a:extLst>
          </p:cNvPr>
          <p:cNvCxnSpPr>
            <a:cxnSpLocks/>
          </p:cNvCxnSpPr>
          <p:nvPr/>
        </p:nvCxnSpPr>
        <p:spPr>
          <a:xfrm>
            <a:off x="2326957" y="2372033"/>
            <a:ext cx="967228" cy="4497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 xmlns:a16="http://schemas.microsoft.com/office/drawing/2014/main" id="{24CD1280-C0F5-27C1-85CF-1E58716E4EF2}"/>
              </a:ext>
            </a:extLst>
          </p:cNvPr>
          <p:cNvCxnSpPr>
            <a:cxnSpLocks/>
          </p:cNvCxnSpPr>
          <p:nvPr/>
        </p:nvCxnSpPr>
        <p:spPr>
          <a:xfrm>
            <a:off x="614021" y="3830941"/>
            <a:ext cx="639605" cy="3689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 xmlns:a16="http://schemas.microsoft.com/office/drawing/2014/main" id="{64F73025-3FDA-D458-03E6-03D9304CA8CD}"/>
              </a:ext>
            </a:extLst>
          </p:cNvPr>
          <p:cNvCxnSpPr>
            <a:cxnSpLocks/>
            <a:stCxn id="43" idx="2"/>
          </p:cNvCxnSpPr>
          <p:nvPr/>
        </p:nvCxnSpPr>
        <p:spPr>
          <a:xfrm flipH="1">
            <a:off x="1253626" y="3786777"/>
            <a:ext cx="691311" cy="4131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3" name="Table 72">
            <a:extLst>
              <a:ext uri="{FF2B5EF4-FFF2-40B4-BE49-F238E27FC236}">
                <a16:creationId xmlns="" xmlns:a16="http://schemas.microsoft.com/office/drawing/2014/main" id="{0E3C879D-6AC7-E7AD-7A69-16AB3EA780F4}"/>
              </a:ext>
            </a:extLst>
          </p:cNvPr>
          <p:cNvGraphicFramePr>
            <a:graphicFrameLocks noGrp="1"/>
          </p:cNvGraphicFramePr>
          <p:nvPr>
            <p:extLst>
              <p:ext uri="{D42A27DB-BD31-4B8C-83A1-F6EECF244321}">
                <p14:modId xmlns="" xmlns:p14="http://schemas.microsoft.com/office/powerpoint/2010/main" val="529758807"/>
              </p:ext>
            </p:extLst>
          </p:nvPr>
        </p:nvGraphicFramePr>
        <p:xfrm>
          <a:off x="392673" y="4251214"/>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66378709"/>
                    </a:ext>
                  </a:extLst>
                </a:gridCol>
              </a:tblGrid>
              <a:tr h="353754">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0330771"/>
                  </a:ext>
                </a:extLst>
              </a:tr>
            </a:tbl>
          </a:graphicData>
        </a:graphic>
      </p:graphicFrame>
      <p:graphicFrame>
        <p:nvGraphicFramePr>
          <p:cNvPr id="74" name="Table 73">
            <a:extLst>
              <a:ext uri="{FF2B5EF4-FFF2-40B4-BE49-F238E27FC236}">
                <a16:creationId xmlns="" xmlns:a16="http://schemas.microsoft.com/office/drawing/2014/main" id="{FE9AA715-B964-766A-08A6-A53F33569A78}"/>
              </a:ext>
            </a:extLst>
          </p:cNvPr>
          <p:cNvGraphicFramePr>
            <a:graphicFrameLocks noGrp="1"/>
          </p:cNvGraphicFramePr>
          <p:nvPr>
            <p:extLst>
              <p:ext uri="{D42A27DB-BD31-4B8C-83A1-F6EECF244321}">
                <p14:modId xmlns="" xmlns:p14="http://schemas.microsoft.com/office/powerpoint/2010/main" val="3727699698"/>
              </p:ext>
            </p:extLst>
          </p:nvPr>
        </p:nvGraphicFramePr>
        <p:xfrm>
          <a:off x="1322534" y="4247314"/>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75" name="Table 74">
            <a:extLst>
              <a:ext uri="{FF2B5EF4-FFF2-40B4-BE49-F238E27FC236}">
                <a16:creationId xmlns="" xmlns:a16="http://schemas.microsoft.com/office/drawing/2014/main" id="{388FA44E-1072-3400-64B4-2FF85F355748}"/>
              </a:ext>
            </a:extLst>
          </p:cNvPr>
          <p:cNvGraphicFramePr>
            <a:graphicFrameLocks noGrp="1"/>
          </p:cNvGraphicFramePr>
          <p:nvPr>
            <p:extLst>
              <p:ext uri="{D42A27DB-BD31-4B8C-83A1-F6EECF244321}">
                <p14:modId xmlns="" xmlns:p14="http://schemas.microsoft.com/office/powerpoint/2010/main" val="2704084127"/>
              </p:ext>
            </p:extLst>
          </p:nvPr>
        </p:nvGraphicFramePr>
        <p:xfrm>
          <a:off x="889629" y="4946954"/>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66378709"/>
                    </a:ext>
                  </a:extLst>
                </a:gridCol>
              </a:tblGrid>
              <a:tr h="353754">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0330771"/>
                  </a:ext>
                </a:extLst>
              </a:tr>
            </a:tbl>
          </a:graphicData>
        </a:graphic>
      </p:graphicFrame>
      <p:graphicFrame>
        <p:nvGraphicFramePr>
          <p:cNvPr id="76" name="Table 75">
            <a:extLst>
              <a:ext uri="{FF2B5EF4-FFF2-40B4-BE49-F238E27FC236}">
                <a16:creationId xmlns="" xmlns:a16="http://schemas.microsoft.com/office/drawing/2014/main" id="{55E40B81-6D61-D201-3488-D26CEC8579B2}"/>
              </a:ext>
            </a:extLst>
          </p:cNvPr>
          <p:cNvGraphicFramePr>
            <a:graphicFrameLocks noGrp="1"/>
          </p:cNvGraphicFramePr>
          <p:nvPr>
            <p:extLst>
              <p:ext uri="{D42A27DB-BD31-4B8C-83A1-F6EECF244321}">
                <p14:modId xmlns="" xmlns:p14="http://schemas.microsoft.com/office/powerpoint/2010/main" val="4150484643"/>
              </p:ext>
            </p:extLst>
          </p:nvPr>
        </p:nvGraphicFramePr>
        <p:xfrm>
          <a:off x="1819490" y="4943054"/>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78" name="Table 77">
            <a:extLst>
              <a:ext uri="{FF2B5EF4-FFF2-40B4-BE49-F238E27FC236}">
                <a16:creationId xmlns="" xmlns:a16="http://schemas.microsoft.com/office/drawing/2014/main" id="{6B82FBA7-826D-F6FE-3CD4-75C5CFC4A6CB}"/>
              </a:ext>
            </a:extLst>
          </p:cNvPr>
          <p:cNvGraphicFramePr>
            <a:graphicFrameLocks noGrp="1"/>
          </p:cNvGraphicFramePr>
          <p:nvPr>
            <p:extLst>
              <p:ext uri="{D42A27DB-BD31-4B8C-83A1-F6EECF244321}">
                <p14:modId xmlns="" xmlns:p14="http://schemas.microsoft.com/office/powerpoint/2010/main" val="3152216272"/>
              </p:ext>
            </p:extLst>
          </p:nvPr>
        </p:nvGraphicFramePr>
        <p:xfrm>
          <a:off x="2755349" y="493900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537624498"/>
                    </a:ext>
                  </a:extLst>
                </a:gridCol>
              </a:tblGrid>
              <a:tr h="353754">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cxnSp>
        <p:nvCxnSpPr>
          <p:cNvPr id="79" name="Straight Arrow Connector 78">
            <a:extLst>
              <a:ext uri="{FF2B5EF4-FFF2-40B4-BE49-F238E27FC236}">
                <a16:creationId xmlns="" xmlns:a16="http://schemas.microsoft.com/office/drawing/2014/main" id="{A0EFBEBA-01D2-06A8-1802-E373F5717F53}"/>
              </a:ext>
            </a:extLst>
          </p:cNvPr>
          <p:cNvCxnSpPr>
            <a:cxnSpLocks/>
            <a:endCxn id="76" idx="0"/>
          </p:cNvCxnSpPr>
          <p:nvPr/>
        </p:nvCxnSpPr>
        <p:spPr>
          <a:xfrm>
            <a:off x="1309760" y="4592941"/>
            <a:ext cx="974660" cy="3501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 xmlns:a16="http://schemas.microsoft.com/office/drawing/2014/main" id="{BC75FE7C-45BD-65BA-353C-96F0897BFD02}"/>
              </a:ext>
            </a:extLst>
          </p:cNvPr>
          <p:cNvCxnSpPr>
            <a:cxnSpLocks/>
          </p:cNvCxnSpPr>
          <p:nvPr/>
        </p:nvCxnSpPr>
        <p:spPr>
          <a:xfrm flipH="1">
            <a:off x="2271168" y="3163583"/>
            <a:ext cx="930698" cy="17794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3" name="Table 82">
            <a:extLst>
              <a:ext uri="{FF2B5EF4-FFF2-40B4-BE49-F238E27FC236}">
                <a16:creationId xmlns="" xmlns:a16="http://schemas.microsoft.com/office/drawing/2014/main" id="{590C7ABA-289F-0B5C-B7E2-601E7A714E67}"/>
              </a:ext>
            </a:extLst>
          </p:cNvPr>
          <p:cNvGraphicFramePr>
            <a:graphicFrameLocks noGrp="1"/>
          </p:cNvGraphicFramePr>
          <p:nvPr>
            <p:extLst>
              <p:ext uri="{D42A27DB-BD31-4B8C-83A1-F6EECF244321}">
                <p14:modId xmlns="" xmlns:p14="http://schemas.microsoft.com/office/powerpoint/2010/main" val="1909458833"/>
              </p:ext>
            </p:extLst>
          </p:nvPr>
        </p:nvGraphicFramePr>
        <p:xfrm>
          <a:off x="4020378" y="278302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992071112"/>
                    </a:ext>
                  </a:extLst>
                </a:gridCol>
              </a:tblGrid>
              <a:tr h="353754">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84" name="Table 83">
            <a:extLst>
              <a:ext uri="{FF2B5EF4-FFF2-40B4-BE49-F238E27FC236}">
                <a16:creationId xmlns="" xmlns:a16="http://schemas.microsoft.com/office/drawing/2014/main" id="{F1A20EC4-DFFB-3E26-F57B-FD9D3DDEA08B}"/>
              </a:ext>
            </a:extLst>
          </p:cNvPr>
          <p:cNvGraphicFramePr>
            <a:graphicFrameLocks noGrp="1"/>
          </p:cNvGraphicFramePr>
          <p:nvPr>
            <p:extLst>
              <p:ext uri="{D42A27DB-BD31-4B8C-83A1-F6EECF244321}">
                <p14:modId xmlns="" xmlns:p14="http://schemas.microsoft.com/office/powerpoint/2010/main" val="2674282507"/>
              </p:ext>
            </p:extLst>
          </p:nvPr>
        </p:nvGraphicFramePr>
        <p:xfrm>
          <a:off x="5272155" y="2769705"/>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680599406"/>
                    </a:ext>
                  </a:extLst>
                </a:gridCol>
              </a:tblGrid>
              <a:tr h="353754">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sp>
        <p:nvSpPr>
          <p:cNvPr id="85" name="TextBox 84">
            <a:extLst>
              <a:ext uri="{FF2B5EF4-FFF2-40B4-BE49-F238E27FC236}">
                <a16:creationId xmlns="" xmlns:a16="http://schemas.microsoft.com/office/drawing/2014/main" id="{5B430092-A959-0002-6BB1-A4FA72B090F1}"/>
              </a:ext>
            </a:extLst>
          </p:cNvPr>
          <p:cNvSpPr txBox="1"/>
          <p:nvPr/>
        </p:nvSpPr>
        <p:spPr>
          <a:xfrm>
            <a:off x="4432853" y="2405277"/>
            <a:ext cx="1545616" cy="338554"/>
          </a:xfrm>
          <a:prstGeom prst="rect">
            <a:avLst/>
          </a:prstGeom>
          <a:noFill/>
        </p:spPr>
        <p:txBody>
          <a:bodyPr wrap="none" rtlCol="0">
            <a:spAutoFit/>
          </a:bodyPr>
          <a:lstStyle/>
          <a:p>
            <a:r>
              <a:rPr lang="en-US" sz="1600" b="1" dirty="0"/>
              <a:t>mid=(3+4)/2 = 3</a:t>
            </a:r>
          </a:p>
        </p:txBody>
      </p:sp>
      <p:cxnSp>
        <p:nvCxnSpPr>
          <p:cNvPr id="86" name="Straight Arrow Connector 85">
            <a:extLst>
              <a:ext uri="{FF2B5EF4-FFF2-40B4-BE49-F238E27FC236}">
                <a16:creationId xmlns="" xmlns:a16="http://schemas.microsoft.com/office/drawing/2014/main" id="{5F7F7B9B-BF8D-0639-88A5-6A84A11E4065}"/>
              </a:ext>
            </a:extLst>
          </p:cNvPr>
          <p:cNvCxnSpPr>
            <a:cxnSpLocks/>
            <a:endCxn id="83" idx="0"/>
          </p:cNvCxnSpPr>
          <p:nvPr/>
        </p:nvCxnSpPr>
        <p:spPr>
          <a:xfrm flipH="1">
            <a:off x="4485308" y="2391506"/>
            <a:ext cx="640996" cy="3915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 xmlns:a16="http://schemas.microsoft.com/office/drawing/2014/main" id="{DC10D6E9-E05F-CE45-F44B-11B34C86FB33}"/>
              </a:ext>
            </a:extLst>
          </p:cNvPr>
          <p:cNvCxnSpPr>
            <a:cxnSpLocks/>
            <a:stCxn id="20" idx="2"/>
            <a:endCxn id="84" idx="0"/>
          </p:cNvCxnSpPr>
          <p:nvPr/>
        </p:nvCxnSpPr>
        <p:spPr>
          <a:xfrm>
            <a:off x="5120870" y="2376917"/>
            <a:ext cx="616215" cy="3927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92" name="Table 91">
            <a:extLst>
              <a:ext uri="{FF2B5EF4-FFF2-40B4-BE49-F238E27FC236}">
                <a16:creationId xmlns="" xmlns:a16="http://schemas.microsoft.com/office/drawing/2014/main" id="{C189E9CE-9BF9-E9CE-7469-D5CF0A7D7DC7}"/>
              </a:ext>
            </a:extLst>
          </p:cNvPr>
          <p:cNvGraphicFramePr>
            <a:graphicFrameLocks noGrp="1"/>
          </p:cNvGraphicFramePr>
          <p:nvPr>
            <p:extLst>
              <p:ext uri="{D42A27DB-BD31-4B8C-83A1-F6EECF244321}">
                <p14:modId xmlns="" xmlns:p14="http://schemas.microsoft.com/office/powerpoint/2010/main" val="541223868"/>
              </p:ext>
            </p:extLst>
          </p:nvPr>
        </p:nvGraphicFramePr>
        <p:xfrm>
          <a:off x="4177004" y="348927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680599406"/>
                    </a:ext>
                  </a:extLst>
                </a:gridCol>
              </a:tblGrid>
              <a:tr h="353754">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93" name="Table 92">
            <a:extLst>
              <a:ext uri="{FF2B5EF4-FFF2-40B4-BE49-F238E27FC236}">
                <a16:creationId xmlns="" xmlns:a16="http://schemas.microsoft.com/office/drawing/2014/main" id="{AB078999-B143-1B38-F548-6BEBF3189E6D}"/>
              </a:ext>
            </a:extLst>
          </p:cNvPr>
          <p:cNvGraphicFramePr>
            <a:graphicFrameLocks noGrp="1"/>
          </p:cNvGraphicFramePr>
          <p:nvPr>
            <p:extLst>
              <p:ext uri="{D42A27DB-BD31-4B8C-83A1-F6EECF244321}">
                <p14:modId xmlns="" xmlns:p14="http://schemas.microsoft.com/office/powerpoint/2010/main" val="2228562099"/>
              </p:ext>
            </p:extLst>
          </p:nvPr>
        </p:nvGraphicFramePr>
        <p:xfrm>
          <a:off x="5106865" y="348920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992071112"/>
                    </a:ext>
                  </a:extLst>
                </a:gridCol>
              </a:tblGrid>
              <a:tr h="353754">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cxnSp>
        <p:nvCxnSpPr>
          <p:cNvPr id="94" name="Straight Arrow Connector 93">
            <a:extLst>
              <a:ext uri="{FF2B5EF4-FFF2-40B4-BE49-F238E27FC236}">
                <a16:creationId xmlns="" xmlns:a16="http://schemas.microsoft.com/office/drawing/2014/main" id="{73EA8392-B78E-E030-2516-97BC3A421704}"/>
              </a:ext>
            </a:extLst>
          </p:cNvPr>
          <p:cNvCxnSpPr>
            <a:cxnSpLocks/>
            <a:stCxn id="83" idx="2"/>
          </p:cNvCxnSpPr>
          <p:nvPr/>
        </p:nvCxnSpPr>
        <p:spPr>
          <a:xfrm>
            <a:off x="4485308" y="3148789"/>
            <a:ext cx="621557" cy="3270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 xmlns:a16="http://schemas.microsoft.com/office/drawing/2014/main" id="{C935F4F2-2068-A0E8-EC8E-CADD4C9A58FF}"/>
              </a:ext>
            </a:extLst>
          </p:cNvPr>
          <p:cNvCxnSpPr>
            <a:cxnSpLocks/>
          </p:cNvCxnSpPr>
          <p:nvPr/>
        </p:nvCxnSpPr>
        <p:spPr>
          <a:xfrm flipH="1">
            <a:off x="5106865" y="3157298"/>
            <a:ext cx="727588" cy="3452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02" name="Table 101">
            <a:extLst>
              <a:ext uri="{FF2B5EF4-FFF2-40B4-BE49-F238E27FC236}">
                <a16:creationId xmlns="" xmlns:a16="http://schemas.microsoft.com/office/drawing/2014/main" id="{4EA2D942-E8A0-1B2E-451F-0A3EAB9DD635}"/>
              </a:ext>
            </a:extLst>
          </p:cNvPr>
          <p:cNvGraphicFramePr>
            <a:graphicFrameLocks noGrp="1"/>
          </p:cNvGraphicFramePr>
          <p:nvPr>
            <p:extLst>
              <p:ext uri="{D42A27DB-BD31-4B8C-83A1-F6EECF244321}">
                <p14:modId xmlns="" xmlns:p14="http://schemas.microsoft.com/office/powerpoint/2010/main" val="1742436969"/>
              </p:ext>
            </p:extLst>
          </p:nvPr>
        </p:nvGraphicFramePr>
        <p:xfrm>
          <a:off x="1599460" y="5603006"/>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680599406"/>
                    </a:ext>
                  </a:extLst>
                </a:gridCol>
              </a:tblGrid>
              <a:tr h="353754">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103" name="Table 102">
            <a:extLst>
              <a:ext uri="{FF2B5EF4-FFF2-40B4-BE49-F238E27FC236}">
                <a16:creationId xmlns="" xmlns:a16="http://schemas.microsoft.com/office/drawing/2014/main" id="{1BBB6F57-2906-3972-29ED-36A23893B36F}"/>
              </a:ext>
            </a:extLst>
          </p:cNvPr>
          <p:cNvGraphicFramePr>
            <a:graphicFrameLocks noGrp="1"/>
          </p:cNvGraphicFramePr>
          <p:nvPr>
            <p:extLst>
              <p:ext uri="{D42A27DB-BD31-4B8C-83A1-F6EECF244321}">
                <p14:modId xmlns="" xmlns:p14="http://schemas.microsoft.com/office/powerpoint/2010/main" val="2658034263"/>
              </p:ext>
            </p:extLst>
          </p:nvPr>
        </p:nvGraphicFramePr>
        <p:xfrm>
          <a:off x="2526271" y="5602936"/>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66378709"/>
                    </a:ext>
                  </a:extLst>
                </a:gridCol>
              </a:tblGrid>
              <a:tr h="353754">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0330771"/>
                  </a:ext>
                </a:extLst>
              </a:tr>
            </a:tbl>
          </a:graphicData>
        </a:graphic>
      </p:graphicFrame>
      <p:graphicFrame>
        <p:nvGraphicFramePr>
          <p:cNvPr id="104" name="Table 103">
            <a:extLst>
              <a:ext uri="{FF2B5EF4-FFF2-40B4-BE49-F238E27FC236}">
                <a16:creationId xmlns="" xmlns:a16="http://schemas.microsoft.com/office/drawing/2014/main" id="{CD4F320F-122F-D615-3E0D-F9DBE18FB9A9}"/>
              </a:ext>
            </a:extLst>
          </p:cNvPr>
          <p:cNvGraphicFramePr>
            <a:graphicFrameLocks noGrp="1"/>
          </p:cNvGraphicFramePr>
          <p:nvPr>
            <p:extLst>
              <p:ext uri="{D42A27DB-BD31-4B8C-83A1-F6EECF244321}">
                <p14:modId xmlns="" xmlns:p14="http://schemas.microsoft.com/office/powerpoint/2010/main" val="2817037037"/>
              </p:ext>
            </p:extLst>
          </p:nvPr>
        </p:nvGraphicFramePr>
        <p:xfrm>
          <a:off x="3443719" y="5602928"/>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992071112"/>
                    </a:ext>
                  </a:extLst>
                </a:gridCol>
              </a:tblGrid>
              <a:tr h="353754">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105" name="Table 104">
            <a:extLst>
              <a:ext uri="{FF2B5EF4-FFF2-40B4-BE49-F238E27FC236}">
                <a16:creationId xmlns="" xmlns:a16="http://schemas.microsoft.com/office/drawing/2014/main" id="{03C75BD1-ABA4-8B95-1F64-001CB76FE400}"/>
              </a:ext>
            </a:extLst>
          </p:cNvPr>
          <p:cNvGraphicFramePr>
            <a:graphicFrameLocks noGrp="1"/>
          </p:cNvGraphicFramePr>
          <p:nvPr>
            <p:extLst>
              <p:ext uri="{D42A27DB-BD31-4B8C-83A1-F6EECF244321}">
                <p14:modId xmlns="" xmlns:p14="http://schemas.microsoft.com/office/powerpoint/2010/main" val="4269325627"/>
              </p:ext>
            </p:extLst>
          </p:nvPr>
        </p:nvGraphicFramePr>
        <p:xfrm>
          <a:off x="4370538" y="5599035"/>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106" name="Table 105">
            <a:extLst>
              <a:ext uri="{FF2B5EF4-FFF2-40B4-BE49-F238E27FC236}">
                <a16:creationId xmlns="" xmlns:a16="http://schemas.microsoft.com/office/drawing/2014/main" id="{2C5F3E6C-3C07-E339-27B6-5C929A818E92}"/>
              </a:ext>
            </a:extLst>
          </p:cNvPr>
          <p:cNvGraphicFramePr>
            <a:graphicFrameLocks noGrp="1"/>
          </p:cNvGraphicFramePr>
          <p:nvPr>
            <p:extLst>
              <p:ext uri="{D42A27DB-BD31-4B8C-83A1-F6EECF244321}">
                <p14:modId xmlns="" xmlns:p14="http://schemas.microsoft.com/office/powerpoint/2010/main" val="2516758225"/>
              </p:ext>
            </p:extLst>
          </p:nvPr>
        </p:nvGraphicFramePr>
        <p:xfrm>
          <a:off x="5306391" y="559498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537624498"/>
                    </a:ext>
                  </a:extLst>
                </a:gridCol>
              </a:tblGrid>
              <a:tr h="353754">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cxnSp>
        <p:nvCxnSpPr>
          <p:cNvPr id="107" name="Straight Arrow Connector 106">
            <a:extLst>
              <a:ext uri="{FF2B5EF4-FFF2-40B4-BE49-F238E27FC236}">
                <a16:creationId xmlns="" xmlns:a16="http://schemas.microsoft.com/office/drawing/2014/main" id="{54EBBEF4-E661-1267-2575-71D44D93A3CF}"/>
              </a:ext>
            </a:extLst>
          </p:cNvPr>
          <p:cNvCxnSpPr>
            <a:cxnSpLocks/>
          </p:cNvCxnSpPr>
          <p:nvPr/>
        </p:nvCxnSpPr>
        <p:spPr>
          <a:xfrm>
            <a:off x="2462700" y="5321813"/>
            <a:ext cx="1445949" cy="2546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 xmlns:a16="http://schemas.microsoft.com/office/drawing/2014/main" id="{3C47BD16-73E7-BCC0-60B8-07B2D187CF9D}"/>
              </a:ext>
            </a:extLst>
          </p:cNvPr>
          <p:cNvCxnSpPr>
            <a:cxnSpLocks/>
          </p:cNvCxnSpPr>
          <p:nvPr/>
        </p:nvCxnSpPr>
        <p:spPr>
          <a:xfrm flipH="1">
            <a:off x="3950432" y="3868435"/>
            <a:ext cx="1132520" cy="17213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 xmlns:a16="http://schemas.microsoft.com/office/drawing/2014/main" id="{E3AB396D-B62B-BF73-FC15-3502C38CC7BA}"/>
              </a:ext>
            </a:extLst>
          </p:cNvPr>
          <p:cNvSpPr txBox="1"/>
          <p:nvPr/>
        </p:nvSpPr>
        <p:spPr>
          <a:xfrm>
            <a:off x="7401340" y="2392031"/>
            <a:ext cx="1545616" cy="338554"/>
          </a:xfrm>
          <a:prstGeom prst="rect">
            <a:avLst/>
          </a:prstGeom>
          <a:noFill/>
        </p:spPr>
        <p:txBody>
          <a:bodyPr wrap="none" rtlCol="0">
            <a:spAutoFit/>
          </a:bodyPr>
          <a:lstStyle/>
          <a:p>
            <a:r>
              <a:rPr lang="en-US" sz="1600" b="1" dirty="0"/>
              <a:t>mid=(5+7)/2 = 6</a:t>
            </a:r>
          </a:p>
        </p:txBody>
      </p:sp>
      <p:graphicFrame>
        <p:nvGraphicFramePr>
          <p:cNvPr id="113" name="Table 112">
            <a:extLst>
              <a:ext uri="{FF2B5EF4-FFF2-40B4-BE49-F238E27FC236}">
                <a16:creationId xmlns="" xmlns:a16="http://schemas.microsoft.com/office/drawing/2014/main" id="{2279B15F-5BAD-3805-913E-C991EEF97E6F}"/>
              </a:ext>
            </a:extLst>
          </p:cNvPr>
          <p:cNvGraphicFramePr>
            <a:graphicFrameLocks noGrp="1"/>
          </p:cNvGraphicFramePr>
          <p:nvPr>
            <p:extLst>
              <p:ext uri="{D42A27DB-BD31-4B8C-83A1-F6EECF244321}">
                <p14:modId xmlns="" xmlns:p14="http://schemas.microsoft.com/office/powerpoint/2010/main" val="3750048997"/>
              </p:ext>
            </p:extLst>
          </p:nvPr>
        </p:nvGraphicFramePr>
        <p:xfrm>
          <a:off x="6453813" y="2741889"/>
          <a:ext cx="1859722"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gridCol w="929861">
                  <a:extLst>
                    <a:ext uri="{9D8B030D-6E8A-4147-A177-3AD203B41FA5}">
                      <a16:colId xmlns="" xmlns:a16="http://schemas.microsoft.com/office/drawing/2014/main" val="2294332212"/>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14" name="Table 113">
            <a:extLst>
              <a:ext uri="{FF2B5EF4-FFF2-40B4-BE49-F238E27FC236}">
                <a16:creationId xmlns="" xmlns:a16="http://schemas.microsoft.com/office/drawing/2014/main" id="{1EAD6D7D-F69E-30DF-0B4A-D59C508F92F6}"/>
              </a:ext>
            </a:extLst>
          </p:cNvPr>
          <p:cNvGraphicFramePr>
            <a:graphicFrameLocks noGrp="1"/>
          </p:cNvGraphicFramePr>
          <p:nvPr>
            <p:extLst>
              <p:ext uri="{D42A27DB-BD31-4B8C-83A1-F6EECF244321}">
                <p14:modId xmlns="" xmlns:p14="http://schemas.microsoft.com/office/powerpoint/2010/main" val="1999549757"/>
              </p:ext>
            </p:extLst>
          </p:nvPr>
        </p:nvGraphicFramePr>
        <p:xfrm>
          <a:off x="8657623" y="2750470"/>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24292938"/>
                    </a:ext>
                  </a:extLst>
                </a:gridCol>
              </a:tblGrid>
              <a:tr h="353754">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2292266"/>
                  </a:ext>
                </a:extLst>
              </a:tr>
            </a:tbl>
          </a:graphicData>
        </a:graphic>
      </p:graphicFrame>
      <p:graphicFrame>
        <p:nvGraphicFramePr>
          <p:cNvPr id="116" name="Table 115">
            <a:extLst>
              <a:ext uri="{FF2B5EF4-FFF2-40B4-BE49-F238E27FC236}">
                <a16:creationId xmlns="" xmlns:a16="http://schemas.microsoft.com/office/drawing/2014/main" id="{1F402CEF-08FC-CA50-5F7D-56B37AEF3BA2}"/>
              </a:ext>
            </a:extLst>
          </p:cNvPr>
          <p:cNvGraphicFramePr>
            <a:graphicFrameLocks noGrp="1"/>
          </p:cNvGraphicFramePr>
          <p:nvPr>
            <p:extLst>
              <p:ext uri="{D42A27DB-BD31-4B8C-83A1-F6EECF244321}">
                <p14:modId xmlns="" xmlns:p14="http://schemas.microsoft.com/office/powerpoint/2010/main" val="1924676723"/>
              </p:ext>
            </p:extLst>
          </p:nvPr>
        </p:nvGraphicFramePr>
        <p:xfrm>
          <a:off x="6327918" y="345087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17" name="Table 116">
            <a:extLst>
              <a:ext uri="{FF2B5EF4-FFF2-40B4-BE49-F238E27FC236}">
                <a16:creationId xmlns="" xmlns:a16="http://schemas.microsoft.com/office/drawing/2014/main" id="{0143B207-E047-5D3A-5F2A-5144977B86D7}"/>
              </a:ext>
            </a:extLst>
          </p:cNvPr>
          <p:cNvGraphicFramePr>
            <a:graphicFrameLocks noGrp="1"/>
          </p:cNvGraphicFramePr>
          <p:nvPr>
            <p:extLst>
              <p:ext uri="{D42A27DB-BD31-4B8C-83A1-F6EECF244321}">
                <p14:modId xmlns="" xmlns:p14="http://schemas.microsoft.com/office/powerpoint/2010/main" val="3532219387"/>
              </p:ext>
            </p:extLst>
          </p:nvPr>
        </p:nvGraphicFramePr>
        <p:xfrm>
          <a:off x="7566995" y="3431003"/>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cxnSp>
        <p:nvCxnSpPr>
          <p:cNvPr id="118" name="Straight Arrow Connector 117">
            <a:extLst>
              <a:ext uri="{FF2B5EF4-FFF2-40B4-BE49-F238E27FC236}">
                <a16:creationId xmlns="" xmlns:a16="http://schemas.microsoft.com/office/drawing/2014/main" id="{2A83DC8C-048F-E9D4-7C92-767704A9DA87}"/>
              </a:ext>
            </a:extLst>
          </p:cNvPr>
          <p:cNvCxnSpPr>
            <a:cxnSpLocks/>
            <a:stCxn id="113" idx="2"/>
          </p:cNvCxnSpPr>
          <p:nvPr/>
        </p:nvCxnSpPr>
        <p:spPr>
          <a:xfrm flipH="1">
            <a:off x="6729909" y="3107649"/>
            <a:ext cx="653765" cy="3167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 xmlns:a16="http://schemas.microsoft.com/office/drawing/2014/main" id="{DA118F1B-C2FA-F753-8062-8DFA64FB7204}"/>
              </a:ext>
            </a:extLst>
          </p:cNvPr>
          <p:cNvCxnSpPr>
            <a:cxnSpLocks/>
            <a:stCxn id="113" idx="2"/>
          </p:cNvCxnSpPr>
          <p:nvPr/>
        </p:nvCxnSpPr>
        <p:spPr>
          <a:xfrm>
            <a:off x="7383674" y="3107649"/>
            <a:ext cx="677151" cy="3199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22" name="Table 121">
            <a:extLst>
              <a:ext uri="{FF2B5EF4-FFF2-40B4-BE49-F238E27FC236}">
                <a16:creationId xmlns="" xmlns:a16="http://schemas.microsoft.com/office/drawing/2014/main" id="{4D607564-E90D-BA49-C767-8A3C550EF5EF}"/>
              </a:ext>
            </a:extLst>
          </p:cNvPr>
          <p:cNvGraphicFramePr>
            <a:graphicFrameLocks noGrp="1"/>
          </p:cNvGraphicFramePr>
          <p:nvPr>
            <p:extLst>
              <p:ext uri="{D42A27DB-BD31-4B8C-83A1-F6EECF244321}">
                <p14:modId xmlns="" xmlns:p14="http://schemas.microsoft.com/office/powerpoint/2010/main" val="3245644555"/>
              </p:ext>
            </p:extLst>
          </p:nvPr>
        </p:nvGraphicFramePr>
        <p:xfrm>
          <a:off x="6526699" y="4219511"/>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23" name="Table 122">
            <a:extLst>
              <a:ext uri="{FF2B5EF4-FFF2-40B4-BE49-F238E27FC236}">
                <a16:creationId xmlns="" xmlns:a16="http://schemas.microsoft.com/office/drawing/2014/main" id="{F2E66A93-61B7-6696-747E-9AD91E974B59}"/>
              </a:ext>
            </a:extLst>
          </p:cNvPr>
          <p:cNvGraphicFramePr>
            <a:graphicFrameLocks noGrp="1"/>
          </p:cNvGraphicFramePr>
          <p:nvPr>
            <p:extLst>
              <p:ext uri="{D42A27DB-BD31-4B8C-83A1-F6EECF244321}">
                <p14:modId xmlns="" xmlns:p14="http://schemas.microsoft.com/office/powerpoint/2010/main" val="1834944333"/>
              </p:ext>
            </p:extLst>
          </p:nvPr>
        </p:nvGraphicFramePr>
        <p:xfrm>
          <a:off x="7447726" y="4212878"/>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cxnSp>
        <p:nvCxnSpPr>
          <p:cNvPr id="124" name="Straight Arrow Connector 123">
            <a:extLst>
              <a:ext uri="{FF2B5EF4-FFF2-40B4-BE49-F238E27FC236}">
                <a16:creationId xmlns="" xmlns:a16="http://schemas.microsoft.com/office/drawing/2014/main" id="{AA8262E9-1307-A34D-6731-EB59F849DA50}"/>
              </a:ext>
            </a:extLst>
          </p:cNvPr>
          <p:cNvCxnSpPr>
            <a:cxnSpLocks/>
          </p:cNvCxnSpPr>
          <p:nvPr/>
        </p:nvCxnSpPr>
        <p:spPr>
          <a:xfrm>
            <a:off x="6809419" y="3837568"/>
            <a:ext cx="639605" cy="3689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 xmlns:a16="http://schemas.microsoft.com/office/drawing/2014/main" id="{2C7F4C42-AB90-DF27-ADA8-EA1CE0F7643E}"/>
              </a:ext>
            </a:extLst>
          </p:cNvPr>
          <p:cNvCxnSpPr>
            <a:cxnSpLocks/>
          </p:cNvCxnSpPr>
          <p:nvPr/>
        </p:nvCxnSpPr>
        <p:spPr>
          <a:xfrm flipH="1">
            <a:off x="7449024" y="3793404"/>
            <a:ext cx="691311" cy="4131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7" name="Table 126">
            <a:extLst>
              <a:ext uri="{FF2B5EF4-FFF2-40B4-BE49-F238E27FC236}">
                <a16:creationId xmlns="" xmlns:a16="http://schemas.microsoft.com/office/drawing/2014/main" id="{30E3A4E8-FF16-8036-2346-FD57069BC335}"/>
              </a:ext>
            </a:extLst>
          </p:cNvPr>
          <p:cNvGraphicFramePr>
            <a:graphicFrameLocks noGrp="1"/>
          </p:cNvGraphicFramePr>
          <p:nvPr>
            <p:extLst>
              <p:ext uri="{D42A27DB-BD31-4B8C-83A1-F6EECF244321}">
                <p14:modId xmlns="" xmlns:p14="http://schemas.microsoft.com/office/powerpoint/2010/main" val="4262049473"/>
              </p:ext>
            </p:extLst>
          </p:nvPr>
        </p:nvGraphicFramePr>
        <p:xfrm>
          <a:off x="7726020" y="490199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28" name="Table 127">
            <a:extLst>
              <a:ext uri="{FF2B5EF4-FFF2-40B4-BE49-F238E27FC236}">
                <a16:creationId xmlns="" xmlns:a16="http://schemas.microsoft.com/office/drawing/2014/main" id="{24CAA1AD-9511-2C58-5E59-E4F42656950F}"/>
              </a:ext>
            </a:extLst>
          </p:cNvPr>
          <p:cNvGraphicFramePr>
            <a:graphicFrameLocks noGrp="1"/>
          </p:cNvGraphicFramePr>
          <p:nvPr>
            <p:extLst>
              <p:ext uri="{D42A27DB-BD31-4B8C-83A1-F6EECF244321}">
                <p14:modId xmlns="" xmlns:p14="http://schemas.microsoft.com/office/powerpoint/2010/main" val="1182671959"/>
              </p:ext>
            </p:extLst>
          </p:nvPr>
        </p:nvGraphicFramePr>
        <p:xfrm>
          <a:off x="8647047" y="4895366"/>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29" name="Table 128">
            <a:extLst>
              <a:ext uri="{FF2B5EF4-FFF2-40B4-BE49-F238E27FC236}">
                <a16:creationId xmlns="" xmlns:a16="http://schemas.microsoft.com/office/drawing/2014/main" id="{4949ADA3-5617-00B8-22B6-9B5BC84942E0}"/>
              </a:ext>
            </a:extLst>
          </p:cNvPr>
          <p:cNvGraphicFramePr>
            <a:graphicFrameLocks noGrp="1"/>
          </p:cNvGraphicFramePr>
          <p:nvPr>
            <p:extLst>
              <p:ext uri="{D42A27DB-BD31-4B8C-83A1-F6EECF244321}">
                <p14:modId xmlns="" xmlns:p14="http://schemas.microsoft.com/office/powerpoint/2010/main" val="4247712062"/>
              </p:ext>
            </p:extLst>
          </p:nvPr>
        </p:nvGraphicFramePr>
        <p:xfrm>
          <a:off x="6802314" y="4897323"/>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24292938"/>
                    </a:ext>
                  </a:extLst>
                </a:gridCol>
              </a:tblGrid>
              <a:tr h="353754">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2292266"/>
                  </a:ext>
                </a:extLst>
              </a:tr>
            </a:tbl>
          </a:graphicData>
        </a:graphic>
      </p:graphicFrame>
      <p:cxnSp>
        <p:nvCxnSpPr>
          <p:cNvPr id="130" name="Straight Arrow Connector 129">
            <a:extLst>
              <a:ext uri="{FF2B5EF4-FFF2-40B4-BE49-F238E27FC236}">
                <a16:creationId xmlns="" xmlns:a16="http://schemas.microsoft.com/office/drawing/2014/main" id="{C859275C-49DF-BB01-C6BC-3A5E618F02BF}"/>
              </a:ext>
            </a:extLst>
          </p:cNvPr>
          <p:cNvCxnSpPr>
            <a:cxnSpLocks/>
          </p:cNvCxnSpPr>
          <p:nvPr/>
        </p:nvCxnSpPr>
        <p:spPr>
          <a:xfrm>
            <a:off x="7454830" y="4591904"/>
            <a:ext cx="946670" cy="2948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 xmlns:a16="http://schemas.microsoft.com/office/drawing/2014/main" id="{D02E1F15-BA07-897B-0F6A-2752A16C631C}"/>
              </a:ext>
            </a:extLst>
          </p:cNvPr>
          <p:cNvCxnSpPr>
            <a:cxnSpLocks/>
          </p:cNvCxnSpPr>
          <p:nvPr/>
        </p:nvCxnSpPr>
        <p:spPr>
          <a:xfrm flipH="1">
            <a:off x="8401500" y="3107649"/>
            <a:ext cx="718563" cy="17791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6" name="Table 135">
            <a:extLst>
              <a:ext uri="{FF2B5EF4-FFF2-40B4-BE49-F238E27FC236}">
                <a16:creationId xmlns="" xmlns:a16="http://schemas.microsoft.com/office/drawing/2014/main" id="{445C9F12-791F-44AF-823E-B4149D454B1C}"/>
              </a:ext>
            </a:extLst>
          </p:cNvPr>
          <p:cNvGraphicFramePr>
            <a:graphicFrameLocks noGrp="1"/>
          </p:cNvGraphicFramePr>
          <p:nvPr>
            <p:extLst>
              <p:ext uri="{D42A27DB-BD31-4B8C-83A1-F6EECF244321}">
                <p14:modId xmlns="" xmlns:p14="http://schemas.microsoft.com/office/powerpoint/2010/main" val="1560809356"/>
              </p:ext>
            </p:extLst>
          </p:nvPr>
        </p:nvGraphicFramePr>
        <p:xfrm>
          <a:off x="9790048" y="273805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296394"/>
                    </a:ext>
                  </a:extLst>
                </a:gridCol>
              </a:tblGrid>
              <a:tr h="353754">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graphicFrame>
        <p:nvGraphicFramePr>
          <p:cNvPr id="138" name="Table 137">
            <a:extLst>
              <a:ext uri="{FF2B5EF4-FFF2-40B4-BE49-F238E27FC236}">
                <a16:creationId xmlns="" xmlns:a16="http://schemas.microsoft.com/office/drawing/2014/main" id="{858D5C55-6607-6DEA-525A-85E03908A14B}"/>
              </a:ext>
            </a:extLst>
          </p:cNvPr>
          <p:cNvGraphicFramePr>
            <a:graphicFrameLocks noGrp="1"/>
          </p:cNvGraphicFramePr>
          <p:nvPr>
            <p:extLst>
              <p:ext uri="{D42A27DB-BD31-4B8C-83A1-F6EECF244321}">
                <p14:modId xmlns="" xmlns:p14="http://schemas.microsoft.com/office/powerpoint/2010/main" val="2026442811"/>
              </p:ext>
            </p:extLst>
          </p:nvPr>
        </p:nvGraphicFramePr>
        <p:xfrm>
          <a:off x="11063997" y="2723951"/>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02496026"/>
                    </a:ext>
                  </a:extLst>
                </a:gridCol>
              </a:tblGrid>
              <a:tr h="353754">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cxnSp>
        <p:nvCxnSpPr>
          <p:cNvPr id="139" name="Straight Arrow Connector 138">
            <a:extLst>
              <a:ext uri="{FF2B5EF4-FFF2-40B4-BE49-F238E27FC236}">
                <a16:creationId xmlns="" xmlns:a16="http://schemas.microsoft.com/office/drawing/2014/main" id="{F7DA654C-672C-032B-4572-8704D068FB98}"/>
              </a:ext>
            </a:extLst>
          </p:cNvPr>
          <p:cNvCxnSpPr>
            <a:cxnSpLocks/>
            <a:stCxn id="112" idx="0"/>
          </p:cNvCxnSpPr>
          <p:nvPr/>
        </p:nvCxnSpPr>
        <p:spPr>
          <a:xfrm flipH="1">
            <a:off x="7304346" y="2392031"/>
            <a:ext cx="869802" cy="3445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 xmlns:a16="http://schemas.microsoft.com/office/drawing/2014/main" id="{48B53559-2916-2335-BA14-6439DEEF74A2}"/>
              </a:ext>
            </a:extLst>
          </p:cNvPr>
          <p:cNvCxnSpPr>
            <a:cxnSpLocks/>
            <a:stCxn id="112" idx="0"/>
            <a:endCxn id="114" idx="0"/>
          </p:cNvCxnSpPr>
          <p:nvPr/>
        </p:nvCxnSpPr>
        <p:spPr>
          <a:xfrm>
            <a:off x="8174148" y="2392031"/>
            <a:ext cx="948405" cy="358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 xmlns:a16="http://schemas.microsoft.com/office/drawing/2014/main" id="{822C633E-DF6F-0BC6-C8E2-EE47A0B09DDF}"/>
              </a:ext>
            </a:extLst>
          </p:cNvPr>
          <p:cNvCxnSpPr>
            <a:cxnSpLocks/>
          </p:cNvCxnSpPr>
          <p:nvPr/>
        </p:nvCxnSpPr>
        <p:spPr>
          <a:xfrm flipH="1">
            <a:off x="10127573" y="2372519"/>
            <a:ext cx="640996" cy="3915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 xmlns:a16="http://schemas.microsoft.com/office/drawing/2014/main" id="{06CEB805-BC9B-2BEA-FFAE-AFBE5A958523}"/>
              </a:ext>
            </a:extLst>
          </p:cNvPr>
          <p:cNvCxnSpPr>
            <a:cxnSpLocks/>
            <a:endCxn id="138" idx="0"/>
          </p:cNvCxnSpPr>
          <p:nvPr/>
        </p:nvCxnSpPr>
        <p:spPr>
          <a:xfrm>
            <a:off x="10763135" y="2357930"/>
            <a:ext cx="765792" cy="3660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 xmlns:a16="http://schemas.microsoft.com/office/drawing/2014/main" id="{382C62EB-35D7-0371-704A-BF66886101EB}"/>
              </a:ext>
            </a:extLst>
          </p:cNvPr>
          <p:cNvSpPr txBox="1"/>
          <p:nvPr/>
        </p:nvSpPr>
        <p:spPr>
          <a:xfrm>
            <a:off x="10124664" y="2398659"/>
            <a:ext cx="1545616" cy="338554"/>
          </a:xfrm>
          <a:prstGeom prst="rect">
            <a:avLst/>
          </a:prstGeom>
          <a:noFill/>
        </p:spPr>
        <p:txBody>
          <a:bodyPr wrap="none" rtlCol="0">
            <a:spAutoFit/>
          </a:bodyPr>
          <a:lstStyle/>
          <a:p>
            <a:r>
              <a:rPr lang="en-US" sz="1600" b="1" dirty="0"/>
              <a:t>mid=(8+9)/2 = 8</a:t>
            </a:r>
          </a:p>
        </p:txBody>
      </p:sp>
      <p:graphicFrame>
        <p:nvGraphicFramePr>
          <p:cNvPr id="150" name="Table 149">
            <a:extLst>
              <a:ext uri="{FF2B5EF4-FFF2-40B4-BE49-F238E27FC236}">
                <a16:creationId xmlns="" xmlns:a16="http://schemas.microsoft.com/office/drawing/2014/main" id="{31AFB556-1E78-4F66-BD59-1B67C719B8D7}"/>
              </a:ext>
            </a:extLst>
          </p:cNvPr>
          <p:cNvGraphicFramePr>
            <a:graphicFrameLocks noGrp="1"/>
          </p:cNvGraphicFramePr>
          <p:nvPr>
            <p:extLst>
              <p:ext uri="{D42A27DB-BD31-4B8C-83A1-F6EECF244321}">
                <p14:modId xmlns="" xmlns:p14="http://schemas.microsoft.com/office/powerpoint/2010/main" val="1277695959"/>
              </p:ext>
            </p:extLst>
          </p:nvPr>
        </p:nvGraphicFramePr>
        <p:xfrm>
          <a:off x="7172739" y="555414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296394"/>
                    </a:ext>
                  </a:extLst>
                </a:gridCol>
              </a:tblGrid>
              <a:tr h="353754">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graphicFrame>
        <p:nvGraphicFramePr>
          <p:cNvPr id="151" name="Table 150">
            <a:extLst>
              <a:ext uri="{FF2B5EF4-FFF2-40B4-BE49-F238E27FC236}">
                <a16:creationId xmlns="" xmlns:a16="http://schemas.microsoft.com/office/drawing/2014/main" id="{73F9E9F3-84C1-6B75-30D9-149086BDBCB0}"/>
              </a:ext>
            </a:extLst>
          </p:cNvPr>
          <p:cNvGraphicFramePr>
            <a:graphicFrameLocks noGrp="1"/>
          </p:cNvGraphicFramePr>
          <p:nvPr>
            <p:extLst>
              <p:ext uri="{D42A27DB-BD31-4B8C-83A1-F6EECF244321}">
                <p14:modId xmlns="" xmlns:p14="http://schemas.microsoft.com/office/powerpoint/2010/main" val="2967816388"/>
              </p:ext>
            </p:extLst>
          </p:nvPr>
        </p:nvGraphicFramePr>
        <p:xfrm>
          <a:off x="8107655" y="5553305"/>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24292938"/>
                    </a:ext>
                  </a:extLst>
                </a:gridCol>
              </a:tblGrid>
              <a:tr h="353754">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2292266"/>
                  </a:ext>
                </a:extLst>
              </a:tr>
            </a:tbl>
          </a:graphicData>
        </a:graphic>
      </p:graphicFrame>
      <p:graphicFrame>
        <p:nvGraphicFramePr>
          <p:cNvPr id="152" name="Table 151">
            <a:extLst>
              <a:ext uri="{FF2B5EF4-FFF2-40B4-BE49-F238E27FC236}">
                <a16:creationId xmlns="" xmlns:a16="http://schemas.microsoft.com/office/drawing/2014/main" id="{6CACE633-B97A-D28B-BE25-D50CF6040D45}"/>
              </a:ext>
            </a:extLst>
          </p:cNvPr>
          <p:cNvGraphicFramePr>
            <a:graphicFrameLocks noGrp="1"/>
          </p:cNvGraphicFramePr>
          <p:nvPr>
            <p:extLst>
              <p:ext uri="{D42A27DB-BD31-4B8C-83A1-F6EECF244321}">
                <p14:modId xmlns="" xmlns:p14="http://schemas.microsoft.com/office/powerpoint/2010/main" val="1350501165"/>
              </p:ext>
            </p:extLst>
          </p:nvPr>
        </p:nvGraphicFramePr>
        <p:xfrm>
          <a:off x="9031358" y="5557982"/>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53" name="Table 152">
            <a:extLst>
              <a:ext uri="{FF2B5EF4-FFF2-40B4-BE49-F238E27FC236}">
                <a16:creationId xmlns="" xmlns:a16="http://schemas.microsoft.com/office/drawing/2014/main" id="{60494234-E471-7E6F-BFA9-BB91BE8D9F10}"/>
              </a:ext>
            </a:extLst>
          </p:cNvPr>
          <p:cNvGraphicFramePr>
            <a:graphicFrameLocks noGrp="1"/>
          </p:cNvGraphicFramePr>
          <p:nvPr>
            <p:extLst>
              <p:ext uri="{D42A27DB-BD31-4B8C-83A1-F6EECF244321}">
                <p14:modId xmlns="" xmlns:p14="http://schemas.microsoft.com/office/powerpoint/2010/main" val="3238251785"/>
              </p:ext>
            </p:extLst>
          </p:nvPr>
        </p:nvGraphicFramePr>
        <p:xfrm>
          <a:off x="9957442" y="5553293"/>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02496026"/>
                    </a:ext>
                  </a:extLst>
                </a:gridCol>
              </a:tblGrid>
              <a:tr h="353754">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graphicFrame>
        <p:nvGraphicFramePr>
          <p:cNvPr id="154" name="Table 153">
            <a:extLst>
              <a:ext uri="{FF2B5EF4-FFF2-40B4-BE49-F238E27FC236}">
                <a16:creationId xmlns="" xmlns:a16="http://schemas.microsoft.com/office/drawing/2014/main" id="{4FB459BE-7620-BA92-C576-48B4627DF159}"/>
              </a:ext>
            </a:extLst>
          </p:cNvPr>
          <p:cNvGraphicFramePr>
            <a:graphicFrameLocks noGrp="1"/>
          </p:cNvGraphicFramePr>
          <p:nvPr>
            <p:extLst>
              <p:ext uri="{D42A27DB-BD31-4B8C-83A1-F6EECF244321}">
                <p14:modId xmlns="" xmlns:p14="http://schemas.microsoft.com/office/powerpoint/2010/main" val="2744612385"/>
              </p:ext>
            </p:extLst>
          </p:nvPr>
        </p:nvGraphicFramePr>
        <p:xfrm>
          <a:off x="10880039" y="555134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cxnSp>
        <p:nvCxnSpPr>
          <p:cNvPr id="155" name="Straight Arrow Connector 154">
            <a:extLst>
              <a:ext uri="{FF2B5EF4-FFF2-40B4-BE49-F238E27FC236}">
                <a16:creationId xmlns="" xmlns:a16="http://schemas.microsoft.com/office/drawing/2014/main" id="{B6006ED3-E19E-6979-FB52-4A220BE5E935}"/>
              </a:ext>
            </a:extLst>
          </p:cNvPr>
          <p:cNvCxnSpPr>
            <a:cxnSpLocks/>
            <a:endCxn id="152" idx="0"/>
          </p:cNvCxnSpPr>
          <p:nvPr/>
        </p:nvCxnSpPr>
        <p:spPr>
          <a:xfrm>
            <a:off x="8163820" y="5234632"/>
            <a:ext cx="1332468" cy="323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7" name="Table 156">
            <a:extLst>
              <a:ext uri="{FF2B5EF4-FFF2-40B4-BE49-F238E27FC236}">
                <a16:creationId xmlns="" xmlns:a16="http://schemas.microsoft.com/office/drawing/2014/main" id="{99938189-0BEF-85B5-62C3-CC35A0160768}"/>
              </a:ext>
            </a:extLst>
          </p:cNvPr>
          <p:cNvGraphicFramePr>
            <a:graphicFrameLocks noGrp="1"/>
          </p:cNvGraphicFramePr>
          <p:nvPr>
            <p:extLst>
              <p:ext uri="{D42A27DB-BD31-4B8C-83A1-F6EECF244321}">
                <p14:modId xmlns="" xmlns:p14="http://schemas.microsoft.com/office/powerpoint/2010/main" val="3631099573"/>
              </p:ext>
            </p:extLst>
          </p:nvPr>
        </p:nvGraphicFramePr>
        <p:xfrm>
          <a:off x="9955700" y="3394040"/>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296394"/>
                    </a:ext>
                  </a:extLst>
                </a:gridCol>
              </a:tblGrid>
              <a:tr h="353754">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graphicFrame>
        <p:nvGraphicFramePr>
          <p:cNvPr id="158" name="Table 157">
            <a:extLst>
              <a:ext uri="{FF2B5EF4-FFF2-40B4-BE49-F238E27FC236}">
                <a16:creationId xmlns="" xmlns:a16="http://schemas.microsoft.com/office/drawing/2014/main" id="{6D91F0AB-9431-C96F-CC07-82DEB65D8941}"/>
              </a:ext>
            </a:extLst>
          </p:cNvPr>
          <p:cNvGraphicFramePr>
            <a:graphicFrameLocks noGrp="1"/>
          </p:cNvGraphicFramePr>
          <p:nvPr>
            <p:extLst>
              <p:ext uri="{D42A27DB-BD31-4B8C-83A1-F6EECF244321}">
                <p14:modId xmlns="" xmlns:p14="http://schemas.microsoft.com/office/powerpoint/2010/main" val="3637592035"/>
              </p:ext>
            </p:extLst>
          </p:nvPr>
        </p:nvGraphicFramePr>
        <p:xfrm>
          <a:off x="10898347" y="3393180"/>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02496026"/>
                    </a:ext>
                  </a:extLst>
                </a:gridCol>
              </a:tblGrid>
              <a:tr h="353754">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cxnSp>
        <p:nvCxnSpPr>
          <p:cNvPr id="159" name="Straight Arrow Connector 158">
            <a:extLst>
              <a:ext uri="{FF2B5EF4-FFF2-40B4-BE49-F238E27FC236}">
                <a16:creationId xmlns="" xmlns:a16="http://schemas.microsoft.com/office/drawing/2014/main" id="{6A7B21FF-9C6E-4796-3E4C-A41078C3E93F}"/>
              </a:ext>
            </a:extLst>
          </p:cNvPr>
          <p:cNvCxnSpPr>
            <a:cxnSpLocks/>
          </p:cNvCxnSpPr>
          <p:nvPr/>
        </p:nvCxnSpPr>
        <p:spPr>
          <a:xfrm>
            <a:off x="10274868" y="3115325"/>
            <a:ext cx="623479" cy="2645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 xmlns:a16="http://schemas.microsoft.com/office/drawing/2014/main" id="{6769C27D-6321-5A72-8E1E-17FF7172C8FB}"/>
              </a:ext>
            </a:extLst>
          </p:cNvPr>
          <p:cNvCxnSpPr>
            <a:cxnSpLocks/>
          </p:cNvCxnSpPr>
          <p:nvPr/>
        </p:nvCxnSpPr>
        <p:spPr>
          <a:xfrm flipH="1">
            <a:off x="10866787" y="3071161"/>
            <a:ext cx="725745" cy="3087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 xmlns:a16="http://schemas.microsoft.com/office/drawing/2014/main" id="{5C8C113E-54BF-B204-0FC2-2699093F0FBC}"/>
              </a:ext>
            </a:extLst>
          </p:cNvPr>
          <p:cNvCxnSpPr>
            <a:cxnSpLocks/>
            <a:endCxn id="152" idx="0"/>
          </p:cNvCxnSpPr>
          <p:nvPr/>
        </p:nvCxnSpPr>
        <p:spPr>
          <a:xfrm flipH="1">
            <a:off x="9496288" y="3723506"/>
            <a:ext cx="1402059" cy="18344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 xmlns:a16="http://schemas.microsoft.com/office/drawing/2014/main" id="{0B2137B6-9790-D512-0992-C0FBD8848CFC}"/>
              </a:ext>
            </a:extLst>
          </p:cNvPr>
          <p:cNvSpPr txBox="1"/>
          <p:nvPr/>
        </p:nvSpPr>
        <p:spPr>
          <a:xfrm>
            <a:off x="6268296" y="3101015"/>
            <a:ext cx="1545616" cy="338554"/>
          </a:xfrm>
          <a:prstGeom prst="rect">
            <a:avLst/>
          </a:prstGeom>
          <a:noFill/>
        </p:spPr>
        <p:txBody>
          <a:bodyPr wrap="none" rtlCol="0">
            <a:spAutoFit/>
          </a:bodyPr>
          <a:lstStyle/>
          <a:p>
            <a:r>
              <a:rPr lang="en-US" sz="1600" b="1" dirty="0"/>
              <a:t>mid=(5+6)/2 = 5</a:t>
            </a:r>
          </a:p>
        </p:txBody>
      </p:sp>
      <p:sp>
        <p:nvSpPr>
          <p:cNvPr id="170" name="TextBox 169">
            <a:extLst>
              <a:ext uri="{FF2B5EF4-FFF2-40B4-BE49-F238E27FC236}">
                <a16:creationId xmlns="" xmlns:a16="http://schemas.microsoft.com/office/drawing/2014/main" id="{10687FA2-A79C-D7BF-97E9-3F95514A1AA1}"/>
              </a:ext>
            </a:extLst>
          </p:cNvPr>
          <p:cNvSpPr txBox="1"/>
          <p:nvPr/>
        </p:nvSpPr>
        <p:spPr>
          <a:xfrm>
            <a:off x="967883" y="3789983"/>
            <a:ext cx="846938" cy="338554"/>
          </a:xfrm>
          <a:prstGeom prst="rect">
            <a:avLst/>
          </a:prstGeom>
          <a:noFill/>
        </p:spPr>
        <p:txBody>
          <a:bodyPr wrap="square" rtlCol="0">
            <a:spAutoFit/>
          </a:bodyPr>
          <a:lstStyle/>
          <a:p>
            <a:r>
              <a:rPr lang="en-US" sz="1600" b="1" dirty="0">
                <a:highlight>
                  <a:srgbClr val="FFFF00"/>
                </a:highlight>
              </a:rPr>
              <a:t>Merge</a:t>
            </a:r>
          </a:p>
        </p:txBody>
      </p:sp>
      <p:sp>
        <p:nvSpPr>
          <p:cNvPr id="171" name="TextBox 170">
            <a:extLst>
              <a:ext uri="{FF2B5EF4-FFF2-40B4-BE49-F238E27FC236}">
                <a16:creationId xmlns="" xmlns:a16="http://schemas.microsoft.com/office/drawing/2014/main" id="{4F7FECAD-63B2-84EC-7845-9C951CF84045}"/>
              </a:ext>
            </a:extLst>
          </p:cNvPr>
          <p:cNvSpPr txBox="1"/>
          <p:nvPr/>
        </p:nvSpPr>
        <p:spPr>
          <a:xfrm>
            <a:off x="1955174" y="4591739"/>
            <a:ext cx="846938" cy="338554"/>
          </a:xfrm>
          <a:prstGeom prst="rect">
            <a:avLst/>
          </a:prstGeom>
          <a:noFill/>
        </p:spPr>
        <p:txBody>
          <a:bodyPr wrap="square" rtlCol="0">
            <a:spAutoFit/>
          </a:bodyPr>
          <a:lstStyle/>
          <a:p>
            <a:r>
              <a:rPr lang="en-US" sz="1600" b="1" dirty="0">
                <a:highlight>
                  <a:srgbClr val="FFFF00"/>
                </a:highlight>
              </a:rPr>
              <a:t>Merge</a:t>
            </a:r>
          </a:p>
        </p:txBody>
      </p:sp>
      <p:sp>
        <p:nvSpPr>
          <p:cNvPr id="172" name="TextBox 171">
            <a:extLst>
              <a:ext uri="{FF2B5EF4-FFF2-40B4-BE49-F238E27FC236}">
                <a16:creationId xmlns="" xmlns:a16="http://schemas.microsoft.com/office/drawing/2014/main" id="{18F05E34-1AE3-7576-FBD5-54BF75907F3E}"/>
              </a:ext>
            </a:extLst>
          </p:cNvPr>
          <p:cNvSpPr txBox="1"/>
          <p:nvPr/>
        </p:nvSpPr>
        <p:spPr>
          <a:xfrm>
            <a:off x="3525554" y="5260975"/>
            <a:ext cx="846938" cy="338554"/>
          </a:xfrm>
          <a:prstGeom prst="rect">
            <a:avLst/>
          </a:prstGeom>
          <a:noFill/>
        </p:spPr>
        <p:txBody>
          <a:bodyPr wrap="square" rtlCol="0">
            <a:spAutoFit/>
          </a:bodyPr>
          <a:lstStyle/>
          <a:p>
            <a:r>
              <a:rPr lang="en-US" sz="1600" b="1" dirty="0">
                <a:highlight>
                  <a:srgbClr val="FFFF00"/>
                </a:highlight>
              </a:rPr>
              <a:t>Merge</a:t>
            </a:r>
          </a:p>
        </p:txBody>
      </p:sp>
      <p:sp>
        <p:nvSpPr>
          <p:cNvPr id="173" name="TextBox 172">
            <a:extLst>
              <a:ext uri="{FF2B5EF4-FFF2-40B4-BE49-F238E27FC236}">
                <a16:creationId xmlns="" xmlns:a16="http://schemas.microsoft.com/office/drawing/2014/main" id="{99D979EC-3DD7-BABD-4C40-1C767E2A6581}"/>
              </a:ext>
            </a:extLst>
          </p:cNvPr>
          <p:cNvSpPr txBox="1"/>
          <p:nvPr/>
        </p:nvSpPr>
        <p:spPr>
          <a:xfrm>
            <a:off x="4751157" y="3132796"/>
            <a:ext cx="846938" cy="338554"/>
          </a:xfrm>
          <a:prstGeom prst="rect">
            <a:avLst/>
          </a:prstGeom>
          <a:noFill/>
        </p:spPr>
        <p:txBody>
          <a:bodyPr wrap="square" rtlCol="0">
            <a:spAutoFit/>
          </a:bodyPr>
          <a:lstStyle/>
          <a:p>
            <a:r>
              <a:rPr lang="en-US" sz="1600" b="1" dirty="0">
                <a:highlight>
                  <a:srgbClr val="FFFF00"/>
                </a:highlight>
              </a:rPr>
              <a:t>Merge</a:t>
            </a:r>
          </a:p>
        </p:txBody>
      </p:sp>
      <p:sp>
        <p:nvSpPr>
          <p:cNvPr id="174" name="TextBox 173">
            <a:extLst>
              <a:ext uri="{FF2B5EF4-FFF2-40B4-BE49-F238E27FC236}">
                <a16:creationId xmlns="" xmlns:a16="http://schemas.microsoft.com/office/drawing/2014/main" id="{C7C4EF5B-B03C-15BA-58C0-3079F0ECB780}"/>
              </a:ext>
            </a:extLst>
          </p:cNvPr>
          <p:cNvSpPr txBox="1"/>
          <p:nvPr/>
        </p:nvSpPr>
        <p:spPr>
          <a:xfrm>
            <a:off x="7076914" y="3815283"/>
            <a:ext cx="846938" cy="338554"/>
          </a:xfrm>
          <a:prstGeom prst="rect">
            <a:avLst/>
          </a:prstGeom>
          <a:noFill/>
        </p:spPr>
        <p:txBody>
          <a:bodyPr wrap="square" rtlCol="0">
            <a:spAutoFit/>
          </a:bodyPr>
          <a:lstStyle/>
          <a:p>
            <a:r>
              <a:rPr lang="en-US" sz="1600" b="1" dirty="0">
                <a:highlight>
                  <a:srgbClr val="FFFF00"/>
                </a:highlight>
              </a:rPr>
              <a:t>Merge</a:t>
            </a:r>
          </a:p>
        </p:txBody>
      </p:sp>
      <p:sp>
        <p:nvSpPr>
          <p:cNvPr id="175" name="TextBox 174">
            <a:extLst>
              <a:ext uri="{FF2B5EF4-FFF2-40B4-BE49-F238E27FC236}">
                <a16:creationId xmlns="" xmlns:a16="http://schemas.microsoft.com/office/drawing/2014/main" id="{96D8143A-685B-BD38-1B40-0884D0C99BB7}"/>
              </a:ext>
            </a:extLst>
          </p:cNvPr>
          <p:cNvSpPr txBox="1"/>
          <p:nvPr/>
        </p:nvSpPr>
        <p:spPr>
          <a:xfrm>
            <a:off x="8077454" y="4564034"/>
            <a:ext cx="846938" cy="338554"/>
          </a:xfrm>
          <a:prstGeom prst="rect">
            <a:avLst/>
          </a:prstGeom>
          <a:noFill/>
        </p:spPr>
        <p:txBody>
          <a:bodyPr wrap="square" rtlCol="0">
            <a:spAutoFit/>
          </a:bodyPr>
          <a:lstStyle/>
          <a:p>
            <a:r>
              <a:rPr lang="en-US" sz="1600" b="1" dirty="0">
                <a:highlight>
                  <a:srgbClr val="FFFF00"/>
                </a:highlight>
              </a:rPr>
              <a:t>Merge</a:t>
            </a:r>
          </a:p>
        </p:txBody>
      </p:sp>
      <p:sp>
        <p:nvSpPr>
          <p:cNvPr id="176" name="TextBox 175">
            <a:extLst>
              <a:ext uri="{FF2B5EF4-FFF2-40B4-BE49-F238E27FC236}">
                <a16:creationId xmlns="" xmlns:a16="http://schemas.microsoft.com/office/drawing/2014/main" id="{D38BCAFB-C156-4290-ED7B-4C9F4F651B65}"/>
              </a:ext>
            </a:extLst>
          </p:cNvPr>
          <p:cNvSpPr txBox="1"/>
          <p:nvPr/>
        </p:nvSpPr>
        <p:spPr>
          <a:xfrm>
            <a:off x="9125423" y="5251200"/>
            <a:ext cx="846938" cy="338554"/>
          </a:xfrm>
          <a:prstGeom prst="rect">
            <a:avLst/>
          </a:prstGeom>
          <a:noFill/>
        </p:spPr>
        <p:txBody>
          <a:bodyPr wrap="square" rtlCol="0">
            <a:spAutoFit/>
          </a:bodyPr>
          <a:lstStyle/>
          <a:p>
            <a:r>
              <a:rPr lang="en-US" sz="1600" b="1" dirty="0">
                <a:highlight>
                  <a:srgbClr val="FFFF00"/>
                </a:highlight>
              </a:rPr>
              <a:t>Merge</a:t>
            </a:r>
          </a:p>
        </p:txBody>
      </p:sp>
      <p:sp>
        <p:nvSpPr>
          <p:cNvPr id="177" name="TextBox 176">
            <a:extLst>
              <a:ext uri="{FF2B5EF4-FFF2-40B4-BE49-F238E27FC236}">
                <a16:creationId xmlns="" xmlns:a16="http://schemas.microsoft.com/office/drawing/2014/main" id="{48ED5212-2962-5105-C31C-D62EE1DB28B4}"/>
              </a:ext>
            </a:extLst>
          </p:cNvPr>
          <p:cNvSpPr txBox="1"/>
          <p:nvPr/>
        </p:nvSpPr>
        <p:spPr>
          <a:xfrm>
            <a:off x="10550032" y="3044716"/>
            <a:ext cx="846938" cy="338554"/>
          </a:xfrm>
          <a:prstGeom prst="rect">
            <a:avLst/>
          </a:prstGeom>
          <a:noFill/>
        </p:spPr>
        <p:txBody>
          <a:bodyPr wrap="square" rtlCol="0">
            <a:spAutoFit/>
          </a:bodyPr>
          <a:lstStyle/>
          <a:p>
            <a:r>
              <a:rPr lang="en-US" sz="1600" b="1" dirty="0">
                <a:highlight>
                  <a:srgbClr val="FFFF00"/>
                </a:highlight>
              </a:rPr>
              <a:t>Merge</a:t>
            </a:r>
          </a:p>
        </p:txBody>
      </p:sp>
      <p:graphicFrame>
        <p:nvGraphicFramePr>
          <p:cNvPr id="178" name="Table 177">
            <a:extLst>
              <a:ext uri="{FF2B5EF4-FFF2-40B4-BE49-F238E27FC236}">
                <a16:creationId xmlns="" xmlns:a16="http://schemas.microsoft.com/office/drawing/2014/main" id="{E76ECBD1-1AEF-6B43-A85C-09022D5727CB}"/>
              </a:ext>
            </a:extLst>
          </p:cNvPr>
          <p:cNvGraphicFramePr>
            <a:graphicFrameLocks noGrp="1"/>
          </p:cNvGraphicFramePr>
          <p:nvPr>
            <p:extLst>
              <p:ext uri="{D42A27DB-BD31-4B8C-83A1-F6EECF244321}">
                <p14:modId xmlns="" xmlns:p14="http://schemas.microsoft.com/office/powerpoint/2010/main" val="2085359552"/>
              </p:ext>
            </p:extLst>
          </p:nvPr>
        </p:nvGraphicFramePr>
        <p:xfrm>
          <a:off x="2334948" y="6298738"/>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680599406"/>
                    </a:ext>
                  </a:extLst>
                </a:gridCol>
              </a:tblGrid>
              <a:tr h="353754">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179" name="Table 178">
            <a:extLst>
              <a:ext uri="{FF2B5EF4-FFF2-40B4-BE49-F238E27FC236}">
                <a16:creationId xmlns="" xmlns:a16="http://schemas.microsoft.com/office/drawing/2014/main" id="{F885652E-2310-6C4D-83AE-02CB0DBB6FC0}"/>
              </a:ext>
            </a:extLst>
          </p:cNvPr>
          <p:cNvGraphicFramePr>
            <a:graphicFrameLocks noGrp="1"/>
          </p:cNvGraphicFramePr>
          <p:nvPr>
            <p:extLst>
              <p:ext uri="{D42A27DB-BD31-4B8C-83A1-F6EECF244321}">
                <p14:modId xmlns="" xmlns:p14="http://schemas.microsoft.com/office/powerpoint/2010/main" val="583144716"/>
              </p:ext>
            </p:extLst>
          </p:nvPr>
        </p:nvGraphicFramePr>
        <p:xfrm>
          <a:off x="1402898" y="6300002"/>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296394"/>
                    </a:ext>
                  </a:extLst>
                </a:gridCol>
              </a:tblGrid>
              <a:tr h="353754">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graphicFrame>
        <p:nvGraphicFramePr>
          <p:cNvPr id="180" name="Table 179">
            <a:extLst>
              <a:ext uri="{FF2B5EF4-FFF2-40B4-BE49-F238E27FC236}">
                <a16:creationId xmlns="" xmlns:a16="http://schemas.microsoft.com/office/drawing/2014/main" id="{82418625-98F9-C6C0-1807-9266C57A68C4}"/>
              </a:ext>
            </a:extLst>
          </p:cNvPr>
          <p:cNvGraphicFramePr>
            <a:graphicFrameLocks noGrp="1"/>
          </p:cNvGraphicFramePr>
          <p:nvPr>
            <p:extLst>
              <p:ext uri="{D42A27DB-BD31-4B8C-83A1-F6EECF244321}">
                <p14:modId xmlns="" xmlns:p14="http://schemas.microsoft.com/office/powerpoint/2010/main" val="68590221"/>
              </p:ext>
            </p:extLst>
          </p:nvPr>
        </p:nvGraphicFramePr>
        <p:xfrm>
          <a:off x="3273287" y="6309400"/>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66378709"/>
                    </a:ext>
                  </a:extLst>
                </a:gridCol>
              </a:tblGrid>
              <a:tr h="353754">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0330771"/>
                  </a:ext>
                </a:extLst>
              </a:tr>
            </a:tbl>
          </a:graphicData>
        </a:graphic>
      </p:graphicFrame>
      <p:graphicFrame>
        <p:nvGraphicFramePr>
          <p:cNvPr id="181" name="Table 180">
            <a:extLst>
              <a:ext uri="{FF2B5EF4-FFF2-40B4-BE49-F238E27FC236}">
                <a16:creationId xmlns="" xmlns:a16="http://schemas.microsoft.com/office/drawing/2014/main" id="{FBC5767E-3EC9-ED41-411B-2B838E6F6C67}"/>
              </a:ext>
            </a:extLst>
          </p:cNvPr>
          <p:cNvGraphicFramePr>
            <a:graphicFrameLocks noGrp="1"/>
          </p:cNvGraphicFramePr>
          <p:nvPr>
            <p:extLst>
              <p:ext uri="{D42A27DB-BD31-4B8C-83A1-F6EECF244321}">
                <p14:modId xmlns="" xmlns:p14="http://schemas.microsoft.com/office/powerpoint/2010/main" val="3809405696"/>
              </p:ext>
            </p:extLst>
          </p:nvPr>
        </p:nvGraphicFramePr>
        <p:xfrm>
          <a:off x="4191009" y="6311802"/>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24292938"/>
                    </a:ext>
                  </a:extLst>
                </a:gridCol>
              </a:tblGrid>
              <a:tr h="353754">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2292266"/>
                  </a:ext>
                </a:extLst>
              </a:tr>
            </a:tbl>
          </a:graphicData>
        </a:graphic>
      </p:graphicFrame>
      <p:graphicFrame>
        <p:nvGraphicFramePr>
          <p:cNvPr id="182" name="Table 181">
            <a:extLst>
              <a:ext uri="{FF2B5EF4-FFF2-40B4-BE49-F238E27FC236}">
                <a16:creationId xmlns="" xmlns:a16="http://schemas.microsoft.com/office/drawing/2014/main" id="{13C98C78-3F2A-574E-B23C-82C8142742A2}"/>
              </a:ext>
            </a:extLst>
          </p:cNvPr>
          <p:cNvGraphicFramePr>
            <a:graphicFrameLocks noGrp="1"/>
          </p:cNvGraphicFramePr>
          <p:nvPr>
            <p:extLst>
              <p:ext uri="{D42A27DB-BD31-4B8C-83A1-F6EECF244321}">
                <p14:modId xmlns="" xmlns:p14="http://schemas.microsoft.com/office/powerpoint/2010/main" val="1097225232"/>
              </p:ext>
            </p:extLst>
          </p:nvPr>
        </p:nvGraphicFramePr>
        <p:xfrm>
          <a:off x="5119912" y="6309400"/>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992071112"/>
                    </a:ext>
                  </a:extLst>
                </a:gridCol>
              </a:tblGrid>
              <a:tr h="353754">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183" name="Table 182">
            <a:extLst>
              <a:ext uri="{FF2B5EF4-FFF2-40B4-BE49-F238E27FC236}">
                <a16:creationId xmlns="" xmlns:a16="http://schemas.microsoft.com/office/drawing/2014/main" id="{4678F9A3-5653-BB4E-F779-CF6140122370}"/>
              </a:ext>
            </a:extLst>
          </p:cNvPr>
          <p:cNvGraphicFramePr>
            <a:graphicFrameLocks noGrp="1"/>
          </p:cNvGraphicFramePr>
          <p:nvPr>
            <p:extLst>
              <p:ext uri="{D42A27DB-BD31-4B8C-83A1-F6EECF244321}">
                <p14:modId xmlns="" xmlns:p14="http://schemas.microsoft.com/office/powerpoint/2010/main" val="2800883684"/>
              </p:ext>
            </p:extLst>
          </p:nvPr>
        </p:nvGraphicFramePr>
        <p:xfrm>
          <a:off x="6049773" y="6308023"/>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184" name="Table 183">
            <a:extLst>
              <a:ext uri="{FF2B5EF4-FFF2-40B4-BE49-F238E27FC236}">
                <a16:creationId xmlns="" xmlns:a16="http://schemas.microsoft.com/office/drawing/2014/main" id="{8B38406D-37A9-E773-E7F4-F89522D54775}"/>
              </a:ext>
            </a:extLst>
          </p:cNvPr>
          <p:cNvGraphicFramePr>
            <a:graphicFrameLocks noGrp="1"/>
          </p:cNvGraphicFramePr>
          <p:nvPr>
            <p:extLst>
              <p:ext uri="{D42A27DB-BD31-4B8C-83A1-F6EECF244321}">
                <p14:modId xmlns="" xmlns:p14="http://schemas.microsoft.com/office/powerpoint/2010/main" val="146037079"/>
              </p:ext>
            </p:extLst>
          </p:nvPr>
        </p:nvGraphicFramePr>
        <p:xfrm>
          <a:off x="6969541" y="6308023"/>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85" name="Table 184">
            <a:extLst>
              <a:ext uri="{FF2B5EF4-FFF2-40B4-BE49-F238E27FC236}">
                <a16:creationId xmlns="" xmlns:a16="http://schemas.microsoft.com/office/drawing/2014/main" id="{6D4C6FC7-BEE9-A070-F3CA-224269CB21B6}"/>
              </a:ext>
            </a:extLst>
          </p:cNvPr>
          <p:cNvGraphicFramePr>
            <a:graphicFrameLocks noGrp="1"/>
          </p:cNvGraphicFramePr>
          <p:nvPr>
            <p:extLst>
              <p:ext uri="{D42A27DB-BD31-4B8C-83A1-F6EECF244321}">
                <p14:modId xmlns="" xmlns:p14="http://schemas.microsoft.com/office/powerpoint/2010/main" val="3213099277"/>
              </p:ext>
            </p:extLst>
          </p:nvPr>
        </p:nvGraphicFramePr>
        <p:xfrm>
          <a:off x="7896398" y="6302712"/>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02496026"/>
                    </a:ext>
                  </a:extLst>
                </a:gridCol>
              </a:tblGrid>
              <a:tr h="353754">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graphicFrame>
        <p:nvGraphicFramePr>
          <p:cNvPr id="186" name="Table 185">
            <a:extLst>
              <a:ext uri="{FF2B5EF4-FFF2-40B4-BE49-F238E27FC236}">
                <a16:creationId xmlns="" xmlns:a16="http://schemas.microsoft.com/office/drawing/2014/main" id="{FF63E3F9-741E-244D-F81A-4927BFCD0B31}"/>
              </a:ext>
            </a:extLst>
          </p:cNvPr>
          <p:cNvGraphicFramePr>
            <a:graphicFrameLocks noGrp="1"/>
          </p:cNvGraphicFramePr>
          <p:nvPr>
            <p:extLst>
              <p:ext uri="{D42A27DB-BD31-4B8C-83A1-F6EECF244321}">
                <p14:modId xmlns="" xmlns:p14="http://schemas.microsoft.com/office/powerpoint/2010/main" val="1773309813"/>
              </p:ext>
            </p:extLst>
          </p:nvPr>
        </p:nvGraphicFramePr>
        <p:xfrm>
          <a:off x="8820610" y="630140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87" name="Table 186">
            <a:extLst>
              <a:ext uri="{FF2B5EF4-FFF2-40B4-BE49-F238E27FC236}">
                <a16:creationId xmlns="" xmlns:a16="http://schemas.microsoft.com/office/drawing/2014/main" id="{B7A6EE96-112C-09AF-FBDE-548677110B63}"/>
              </a:ext>
            </a:extLst>
          </p:cNvPr>
          <p:cNvGraphicFramePr>
            <a:graphicFrameLocks noGrp="1"/>
          </p:cNvGraphicFramePr>
          <p:nvPr>
            <p:extLst>
              <p:ext uri="{D42A27DB-BD31-4B8C-83A1-F6EECF244321}">
                <p14:modId xmlns="" xmlns:p14="http://schemas.microsoft.com/office/powerpoint/2010/main" val="343770067"/>
              </p:ext>
            </p:extLst>
          </p:nvPr>
        </p:nvGraphicFramePr>
        <p:xfrm>
          <a:off x="9758949" y="6308023"/>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537624498"/>
                    </a:ext>
                  </a:extLst>
                </a:gridCol>
              </a:tblGrid>
              <a:tr h="353754">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cxnSp>
        <p:nvCxnSpPr>
          <p:cNvPr id="188" name="Straight Arrow Connector 187">
            <a:extLst>
              <a:ext uri="{FF2B5EF4-FFF2-40B4-BE49-F238E27FC236}">
                <a16:creationId xmlns="" xmlns:a16="http://schemas.microsoft.com/office/drawing/2014/main" id="{FDAD80AB-B248-2461-F53E-17089276C899}"/>
              </a:ext>
            </a:extLst>
          </p:cNvPr>
          <p:cNvCxnSpPr>
            <a:cxnSpLocks/>
            <a:endCxn id="183" idx="0"/>
          </p:cNvCxnSpPr>
          <p:nvPr/>
        </p:nvCxnSpPr>
        <p:spPr>
          <a:xfrm flipH="1">
            <a:off x="6514703" y="5931725"/>
            <a:ext cx="2511600" cy="3762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 xmlns:a16="http://schemas.microsoft.com/office/drawing/2014/main" id="{5DC972E2-ECDB-0C87-AE0D-CEA454775461}"/>
              </a:ext>
            </a:extLst>
          </p:cNvPr>
          <p:cNvCxnSpPr>
            <a:cxnSpLocks/>
            <a:stCxn id="104" idx="2"/>
            <a:endCxn id="183" idx="0"/>
          </p:cNvCxnSpPr>
          <p:nvPr/>
        </p:nvCxnSpPr>
        <p:spPr>
          <a:xfrm>
            <a:off x="3908649" y="5968688"/>
            <a:ext cx="2606054" cy="3393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 xmlns:a16="http://schemas.microsoft.com/office/drawing/2014/main" id="{3701E02C-5FCC-5160-CBAE-F2A85BFAF87C}"/>
              </a:ext>
            </a:extLst>
          </p:cNvPr>
          <p:cNvSpPr txBox="1"/>
          <p:nvPr/>
        </p:nvSpPr>
        <p:spPr>
          <a:xfrm>
            <a:off x="6147438" y="5948877"/>
            <a:ext cx="846938" cy="338554"/>
          </a:xfrm>
          <a:prstGeom prst="rect">
            <a:avLst/>
          </a:prstGeom>
          <a:noFill/>
        </p:spPr>
        <p:txBody>
          <a:bodyPr wrap="square" rtlCol="0">
            <a:spAutoFit/>
          </a:bodyPr>
          <a:lstStyle/>
          <a:p>
            <a:r>
              <a:rPr lang="en-US" sz="1600" b="1" dirty="0">
                <a:highlight>
                  <a:srgbClr val="FFFF00"/>
                </a:highlight>
              </a:rPr>
              <a:t>Merge</a:t>
            </a:r>
          </a:p>
        </p:txBody>
      </p:sp>
      <p:sp>
        <p:nvSpPr>
          <p:cNvPr id="6" name="TextBox 5">
            <a:extLst>
              <a:ext uri="{FF2B5EF4-FFF2-40B4-BE49-F238E27FC236}">
                <a16:creationId xmlns="" xmlns:a16="http://schemas.microsoft.com/office/drawing/2014/main" id="{3D1A7C7A-9F09-042D-DF95-14E1034AADF5}"/>
              </a:ext>
            </a:extLst>
          </p:cNvPr>
          <p:cNvSpPr txBox="1"/>
          <p:nvPr/>
        </p:nvSpPr>
        <p:spPr>
          <a:xfrm>
            <a:off x="4784040" y="795137"/>
            <a:ext cx="2798780" cy="338554"/>
          </a:xfrm>
          <a:prstGeom prst="rect">
            <a:avLst/>
          </a:prstGeom>
          <a:noFill/>
        </p:spPr>
        <p:txBody>
          <a:bodyPr wrap="none" rtlCol="0">
            <a:spAutoFit/>
          </a:bodyPr>
          <a:lstStyle/>
          <a:p>
            <a:r>
              <a:rPr lang="en-US" sz="1600" b="1" dirty="0"/>
              <a:t>mid=(low +high)/2=(0+9)/2 = 4</a:t>
            </a:r>
          </a:p>
        </p:txBody>
      </p:sp>
      <p:sp>
        <p:nvSpPr>
          <p:cNvPr id="22" name="TextBox 21">
            <a:extLst>
              <a:ext uri="{FF2B5EF4-FFF2-40B4-BE49-F238E27FC236}">
                <a16:creationId xmlns="" xmlns:a16="http://schemas.microsoft.com/office/drawing/2014/main" id="{DBC6F8DE-1EDF-5344-B2DB-D9F95169C22C}"/>
              </a:ext>
            </a:extLst>
          </p:cNvPr>
          <p:cNvSpPr txBox="1"/>
          <p:nvPr/>
        </p:nvSpPr>
        <p:spPr>
          <a:xfrm>
            <a:off x="7421220" y="1550514"/>
            <a:ext cx="2798780" cy="338554"/>
          </a:xfrm>
          <a:prstGeom prst="rect">
            <a:avLst/>
          </a:prstGeom>
          <a:noFill/>
        </p:spPr>
        <p:txBody>
          <a:bodyPr wrap="none" rtlCol="0">
            <a:spAutoFit/>
          </a:bodyPr>
          <a:lstStyle/>
          <a:p>
            <a:r>
              <a:rPr lang="en-US" sz="1600" b="1" dirty="0"/>
              <a:t>mid=(low +high)/2=(5+9)/2 = 7</a:t>
            </a:r>
          </a:p>
        </p:txBody>
      </p:sp>
    </p:spTree>
    <p:extLst>
      <p:ext uri="{BB962C8B-B14F-4D97-AF65-F5344CB8AC3E}">
        <p14:creationId xmlns="" xmlns:p14="http://schemas.microsoft.com/office/powerpoint/2010/main" val="19606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7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8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9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7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9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9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07"/>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0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7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02"/>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0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04"/>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0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06"/>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10"/>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7"/>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22"/>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26"/>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21"/>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1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139"/>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13"/>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169"/>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118"/>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16"/>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119"/>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117"/>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124"/>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25"/>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174"/>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nodeType="clickEffect">
                                  <p:stCondLst>
                                    <p:cond delay="0"/>
                                  </p:stCondLst>
                                  <p:childTnLst>
                                    <p:set>
                                      <p:cBhvr>
                                        <p:cTn id="218" dur="1" fill="hold">
                                          <p:stCondLst>
                                            <p:cond delay="0"/>
                                          </p:stCondLst>
                                        </p:cTn>
                                        <p:tgtEl>
                                          <p:spTgt spid="122"/>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123"/>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nodeType="clickEffect">
                                  <p:stCondLst>
                                    <p:cond delay="0"/>
                                  </p:stCondLst>
                                  <p:childTnLst>
                                    <p:set>
                                      <p:cBhvr>
                                        <p:cTn id="226" dur="1" fill="hold">
                                          <p:stCondLst>
                                            <p:cond delay="0"/>
                                          </p:stCondLst>
                                        </p:cTn>
                                        <p:tgtEl>
                                          <p:spTgt spid="140"/>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14"/>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nodeType="clickEffect">
                                  <p:stCondLst>
                                    <p:cond delay="0"/>
                                  </p:stCondLst>
                                  <p:childTnLst>
                                    <p:set>
                                      <p:cBhvr>
                                        <p:cTn id="232" dur="1" fill="hold">
                                          <p:stCondLst>
                                            <p:cond delay="0"/>
                                          </p:stCondLst>
                                        </p:cTn>
                                        <p:tgtEl>
                                          <p:spTgt spid="133"/>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30"/>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175"/>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129"/>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127"/>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nodeType="clickEffect">
                                  <p:stCondLst>
                                    <p:cond delay="0"/>
                                  </p:stCondLst>
                                  <p:childTnLst>
                                    <p:set>
                                      <p:cBhvr>
                                        <p:cTn id="250" dur="1" fill="hold">
                                          <p:stCondLst>
                                            <p:cond delay="0"/>
                                          </p:stCondLst>
                                        </p:cTn>
                                        <p:tgtEl>
                                          <p:spTgt spid="128"/>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nodeType="clickEffect">
                                  <p:stCondLst>
                                    <p:cond delay="0"/>
                                  </p:stCondLst>
                                  <p:childTnLst>
                                    <p:set>
                                      <p:cBhvr>
                                        <p:cTn id="254" dur="1" fill="hold">
                                          <p:stCondLst>
                                            <p:cond delay="0"/>
                                          </p:stCondLst>
                                        </p:cTn>
                                        <p:tgtEl>
                                          <p:spTgt spid="27"/>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23"/>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149"/>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nodeType="clickEffect">
                                  <p:stCondLst>
                                    <p:cond delay="0"/>
                                  </p:stCondLst>
                                  <p:childTnLst>
                                    <p:set>
                                      <p:cBhvr>
                                        <p:cTn id="264" dur="1" fill="hold">
                                          <p:stCondLst>
                                            <p:cond delay="0"/>
                                          </p:stCondLst>
                                        </p:cTn>
                                        <p:tgtEl>
                                          <p:spTgt spid="144"/>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36"/>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nodeType="clickEffect">
                                  <p:stCondLst>
                                    <p:cond delay="0"/>
                                  </p:stCondLst>
                                  <p:childTnLst>
                                    <p:set>
                                      <p:cBhvr>
                                        <p:cTn id="270" dur="1" fill="hold">
                                          <p:stCondLst>
                                            <p:cond delay="0"/>
                                          </p:stCondLst>
                                        </p:cTn>
                                        <p:tgtEl>
                                          <p:spTgt spid="145"/>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38"/>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nodeType="clickEffect">
                                  <p:stCondLst>
                                    <p:cond delay="0"/>
                                  </p:stCondLst>
                                  <p:childTnLst>
                                    <p:set>
                                      <p:cBhvr>
                                        <p:cTn id="276" dur="1" fill="hold">
                                          <p:stCondLst>
                                            <p:cond delay="0"/>
                                          </p:stCondLst>
                                        </p:cTn>
                                        <p:tgtEl>
                                          <p:spTgt spid="159"/>
                                        </p:tgtEl>
                                        <p:attrNameLst>
                                          <p:attrName>style.visibility</p:attrName>
                                        </p:attrNameLst>
                                      </p:cBhvr>
                                      <p:to>
                                        <p:strVal val="visible"/>
                                      </p:to>
                                    </p:set>
                                  </p:childTnLst>
                                </p:cTn>
                              </p:par>
                              <p:par>
                                <p:cTn id="277" presetID="1" presetClass="entr" presetSubtype="0" fill="hold" nodeType="withEffect">
                                  <p:stCondLst>
                                    <p:cond delay="0"/>
                                  </p:stCondLst>
                                  <p:childTnLst>
                                    <p:set>
                                      <p:cBhvr>
                                        <p:cTn id="278" dur="1" fill="hold">
                                          <p:stCondLst>
                                            <p:cond delay="0"/>
                                          </p:stCondLst>
                                        </p:cTn>
                                        <p:tgtEl>
                                          <p:spTgt spid="160"/>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177"/>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nodeType="clickEffect">
                                  <p:stCondLst>
                                    <p:cond delay="0"/>
                                  </p:stCondLst>
                                  <p:childTnLst>
                                    <p:set>
                                      <p:cBhvr>
                                        <p:cTn id="286" dur="1" fill="hold">
                                          <p:stCondLst>
                                            <p:cond delay="0"/>
                                          </p:stCondLst>
                                        </p:cTn>
                                        <p:tgtEl>
                                          <p:spTgt spid="157"/>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nodeType="clickEffect">
                                  <p:stCondLst>
                                    <p:cond delay="0"/>
                                  </p:stCondLst>
                                  <p:childTnLst>
                                    <p:set>
                                      <p:cBhvr>
                                        <p:cTn id="290" dur="1" fill="hold">
                                          <p:stCondLst>
                                            <p:cond delay="0"/>
                                          </p:stCondLst>
                                        </p:cTn>
                                        <p:tgtEl>
                                          <p:spTgt spid="158"/>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nodeType="clickEffect">
                                  <p:stCondLst>
                                    <p:cond delay="0"/>
                                  </p:stCondLst>
                                  <p:childTnLst>
                                    <p:set>
                                      <p:cBhvr>
                                        <p:cTn id="294" dur="1" fill="hold">
                                          <p:stCondLst>
                                            <p:cond delay="0"/>
                                          </p:stCondLst>
                                        </p:cTn>
                                        <p:tgtEl>
                                          <p:spTgt spid="167"/>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155"/>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1" presetClass="entr" presetSubtype="0" fill="hold" grpId="0" nodeType="clickEffect">
                                  <p:stCondLst>
                                    <p:cond delay="0"/>
                                  </p:stCondLst>
                                  <p:childTnLst>
                                    <p:set>
                                      <p:cBhvr>
                                        <p:cTn id="300" dur="1" fill="hold">
                                          <p:stCondLst>
                                            <p:cond delay="0"/>
                                          </p:stCondLst>
                                        </p:cTn>
                                        <p:tgtEl>
                                          <p:spTgt spid="176"/>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150"/>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nodeType="clickEffect">
                                  <p:stCondLst>
                                    <p:cond delay="0"/>
                                  </p:stCondLst>
                                  <p:childTnLst>
                                    <p:set>
                                      <p:cBhvr>
                                        <p:cTn id="308" dur="1" fill="hold">
                                          <p:stCondLst>
                                            <p:cond delay="0"/>
                                          </p:stCondLst>
                                        </p:cTn>
                                        <p:tgtEl>
                                          <p:spTgt spid="151"/>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presetID="1" presetClass="entr" presetSubtype="0" fill="hold" nodeType="clickEffect">
                                  <p:stCondLst>
                                    <p:cond delay="0"/>
                                  </p:stCondLst>
                                  <p:childTnLst>
                                    <p:set>
                                      <p:cBhvr>
                                        <p:cTn id="312" dur="1" fill="hold">
                                          <p:stCondLst>
                                            <p:cond delay="0"/>
                                          </p:stCondLst>
                                        </p:cTn>
                                        <p:tgtEl>
                                          <p:spTgt spid="152"/>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ntr" presetSubtype="0" fill="hold" nodeType="clickEffect">
                                  <p:stCondLst>
                                    <p:cond delay="0"/>
                                  </p:stCondLst>
                                  <p:childTnLst>
                                    <p:set>
                                      <p:cBhvr>
                                        <p:cTn id="316" dur="1" fill="hold">
                                          <p:stCondLst>
                                            <p:cond delay="0"/>
                                          </p:stCondLst>
                                        </p:cTn>
                                        <p:tgtEl>
                                          <p:spTgt spid="153"/>
                                        </p:tgtEl>
                                        <p:attrNameLst>
                                          <p:attrName>style.visibility</p:attrName>
                                        </p:attrNameLst>
                                      </p:cBhvr>
                                      <p:to>
                                        <p:strVal val="visible"/>
                                      </p:to>
                                    </p:set>
                                  </p:childTnLst>
                                </p:cTn>
                              </p:par>
                            </p:childTnLst>
                          </p:cTn>
                        </p:par>
                      </p:childTnLst>
                    </p:cTn>
                  </p:par>
                  <p:par>
                    <p:cTn id="317" fill="hold">
                      <p:stCondLst>
                        <p:cond delay="indefinite"/>
                      </p:stCondLst>
                      <p:childTnLst>
                        <p:par>
                          <p:cTn id="318" fill="hold">
                            <p:stCondLst>
                              <p:cond delay="0"/>
                            </p:stCondLst>
                            <p:childTnLst>
                              <p:par>
                                <p:cTn id="319" presetID="1" presetClass="entr" presetSubtype="0" fill="hold" nodeType="clickEffect">
                                  <p:stCondLst>
                                    <p:cond delay="0"/>
                                  </p:stCondLst>
                                  <p:childTnLst>
                                    <p:set>
                                      <p:cBhvr>
                                        <p:cTn id="320" dur="1" fill="hold">
                                          <p:stCondLst>
                                            <p:cond delay="0"/>
                                          </p:stCondLst>
                                        </p:cTn>
                                        <p:tgtEl>
                                          <p:spTgt spid="154"/>
                                        </p:tgtEl>
                                        <p:attrNameLst>
                                          <p:attrName>style.visibility</p:attrName>
                                        </p:attrNameLst>
                                      </p:cBhvr>
                                      <p:to>
                                        <p:strVal val="visible"/>
                                      </p:to>
                                    </p:set>
                                  </p:childTnLst>
                                </p:cTn>
                              </p:par>
                            </p:childTnLst>
                          </p:cTn>
                        </p:par>
                      </p:childTnLst>
                    </p:cTn>
                  </p:par>
                  <p:par>
                    <p:cTn id="321" fill="hold">
                      <p:stCondLst>
                        <p:cond delay="indefinite"/>
                      </p:stCondLst>
                      <p:childTnLst>
                        <p:par>
                          <p:cTn id="322" fill="hold">
                            <p:stCondLst>
                              <p:cond delay="0"/>
                            </p:stCondLst>
                            <p:childTnLst>
                              <p:par>
                                <p:cTn id="323" presetID="1" presetClass="entr" presetSubtype="0" fill="hold" nodeType="clickEffect">
                                  <p:stCondLst>
                                    <p:cond delay="0"/>
                                  </p:stCondLst>
                                  <p:childTnLst>
                                    <p:set>
                                      <p:cBhvr>
                                        <p:cTn id="324" dur="1" fill="hold">
                                          <p:stCondLst>
                                            <p:cond delay="0"/>
                                          </p:stCondLst>
                                        </p:cTn>
                                        <p:tgtEl>
                                          <p:spTgt spid="191"/>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195"/>
                                        </p:tgtEl>
                                        <p:attrNameLst>
                                          <p:attrName>style.visibility</p:attrName>
                                        </p:attrNameLst>
                                      </p:cBhvr>
                                      <p:to>
                                        <p:strVal val="visible"/>
                                      </p:to>
                                    </p:set>
                                  </p:childTnLst>
                                </p:cTn>
                              </p:par>
                              <p:par>
                                <p:cTn id="327" presetID="1" presetClass="entr" presetSubtype="0" fill="hold" nodeType="withEffect">
                                  <p:stCondLst>
                                    <p:cond delay="0"/>
                                  </p:stCondLst>
                                  <p:childTnLst>
                                    <p:set>
                                      <p:cBhvr>
                                        <p:cTn id="328" dur="1" fill="hold">
                                          <p:stCondLst>
                                            <p:cond delay="0"/>
                                          </p:stCondLst>
                                        </p:cTn>
                                        <p:tgtEl>
                                          <p:spTgt spid="188"/>
                                        </p:tgtEl>
                                        <p:attrNameLst>
                                          <p:attrName>style.visibility</p:attrName>
                                        </p:attrNameLst>
                                      </p:cBhvr>
                                      <p:to>
                                        <p:strVal val="visible"/>
                                      </p:to>
                                    </p:set>
                                  </p:childTnLst>
                                </p:cTn>
                              </p:par>
                            </p:childTnLst>
                          </p:cTn>
                        </p:par>
                      </p:childTnLst>
                    </p:cTn>
                  </p:par>
                  <p:par>
                    <p:cTn id="329" fill="hold">
                      <p:stCondLst>
                        <p:cond delay="indefinite"/>
                      </p:stCondLst>
                      <p:childTnLst>
                        <p:par>
                          <p:cTn id="330" fill="hold">
                            <p:stCondLst>
                              <p:cond delay="0"/>
                            </p:stCondLst>
                            <p:childTnLst>
                              <p:par>
                                <p:cTn id="331" presetID="1" presetClass="entr" presetSubtype="0" fill="hold" nodeType="clickEffect">
                                  <p:stCondLst>
                                    <p:cond delay="0"/>
                                  </p:stCondLst>
                                  <p:childTnLst>
                                    <p:set>
                                      <p:cBhvr>
                                        <p:cTn id="332" dur="1" fill="hold">
                                          <p:stCondLst>
                                            <p:cond delay="0"/>
                                          </p:stCondLst>
                                        </p:cTn>
                                        <p:tgtEl>
                                          <p:spTgt spid="179"/>
                                        </p:tgtEl>
                                        <p:attrNameLst>
                                          <p:attrName>style.visibility</p:attrName>
                                        </p:attrNameLst>
                                      </p:cBhvr>
                                      <p:to>
                                        <p:strVal val="visible"/>
                                      </p:to>
                                    </p:set>
                                  </p:childTnLst>
                                </p:cTn>
                              </p:par>
                            </p:childTnLst>
                          </p:cTn>
                        </p:par>
                      </p:childTnLst>
                    </p:cTn>
                  </p:par>
                  <p:par>
                    <p:cTn id="333" fill="hold">
                      <p:stCondLst>
                        <p:cond delay="indefinite"/>
                      </p:stCondLst>
                      <p:childTnLst>
                        <p:par>
                          <p:cTn id="334" fill="hold">
                            <p:stCondLst>
                              <p:cond delay="0"/>
                            </p:stCondLst>
                            <p:childTnLst>
                              <p:par>
                                <p:cTn id="335" presetID="1" presetClass="entr" presetSubtype="0" fill="hold" nodeType="clickEffect">
                                  <p:stCondLst>
                                    <p:cond delay="0"/>
                                  </p:stCondLst>
                                  <p:childTnLst>
                                    <p:set>
                                      <p:cBhvr>
                                        <p:cTn id="336" dur="1" fill="hold">
                                          <p:stCondLst>
                                            <p:cond delay="0"/>
                                          </p:stCondLst>
                                        </p:cTn>
                                        <p:tgtEl>
                                          <p:spTgt spid="178"/>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ntr" presetSubtype="0" fill="hold" nodeType="clickEffect">
                                  <p:stCondLst>
                                    <p:cond delay="0"/>
                                  </p:stCondLst>
                                  <p:childTnLst>
                                    <p:set>
                                      <p:cBhvr>
                                        <p:cTn id="340" dur="1" fill="hold">
                                          <p:stCondLst>
                                            <p:cond delay="0"/>
                                          </p:stCondLst>
                                        </p:cTn>
                                        <p:tgtEl>
                                          <p:spTgt spid="180"/>
                                        </p:tgtEl>
                                        <p:attrNameLst>
                                          <p:attrName>style.visibility</p:attrName>
                                        </p:attrNameLst>
                                      </p:cBhvr>
                                      <p:to>
                                        <p:strVal val="visible"/>
                                      </p:to>
                                    </p:set>
                                  </p:childTnLst>
                                </p:cTn>
                              </p:par>
                            </p:childTnLst>
                          </p:cTn>
                        </p:par>
                      </p:childTnLst>
                    </p:cTn>
                  </p:par>
                  <p:par>
                    <p:cTn id="341" fill="hold">
                      <p:stCondLst>
                        <p:cond delay="indefinite"/>
                      </p:stCondLst>
                      <p:childTnLst>
                        <p:par>
                          <p:cTn id="342" fill="hold">
                            <p:stCondLst>
                              <p:cond delay="0"/>
                            </p:stCondLst>
                            <p:childTnLst>
                              <p:par>
                                <p:cTn id="343" presetID="1" presetClass="entr" presetSubtype="0" fill="hold" nodeType="clickEffect">
                                  <p:stCondLst>
                                    <p:cond delay="0"/>
                                  </p:stCondLst>
                                  <p:childTnLst>
                                    <p:set>
                                      <p:cBhvr>
                                        <p:cTn id="344" dur="1" fill="hold">
                                          <p:stCondLst>
                                            <p:cond delay="0"/>
                                          </p:stCondLst>
                                        </p:cTn>
                                        <p:tgtEl>
                                          <p:spTgt spid="181"/>
                                        </p:tgtEl>
                                        <p:attrNameLst>
                                          <p:attrName>style.visibility</p:attrName>
                                        </p:attrNameLst>
                                      </p:cBhvr>
                                      <p:to>
                                        <p:strVal val="visible"/>
                                      </p:to>
                                    </p:set>
                                  </p:childTnLst>
                                </p:cTn>
                              </p:par>
                            </p:childTnLst>
                          </p:cTn>
                        </p:par>
                      </p:childTnLst>
                    </p:cTn>
                  </p:par>
                  <p:par>
                    <p:cTn id="345" fill="hold">
                      <p:stCondLst>
                        <p:cond delay="indefinite"/>
                      </p:stCondLst>
                      <p:childTnLst>
                        <p:par>
                          <p:cTn id="346" fill="hold">
                            <p:stCondLst>
                              <p:cond delay="0"/>
                            </p:stCondLst>
                            <p:childTnLst>
                              <p:par>
                                <p:cTn id="347" presetID="1" presetClass="entr" presetSubtype="0" fill="hold" nodeType="clickEffect">
                                  <p:stCondLst>
                                    <p:cond delay="0"/>
                                  </p:stCondLst>
                                  <p:childTnLst>
                                    <p:set>
                                      <p:cBhvr>
                                        <p:cTn id="348" dur="1" fill="hold">
                                          <p:stCondLst>
                                            <p:cond delay="0"/>
                                          </p:stCondLst>
                                        </p:cTn>
                                        <p:tgtEl>
                                          <p:spTgt spid="182"/>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ntr" presetSubtype="0" fill="hold" nodeType="clickEffect">
                                  <p:stCondLst>
                                    <p:cond delay="0"/>
                                  </p:stCondLst>
                                  <p:childTnLst>
                                    <p:set>
                                      <p:cBhvr>
                                        <p:cTn id="352" dur="1" fill="hold">
                                          <p:stCondLst>
                                            <p:cond delay="0"/>
                                          </p:stCondLst>
                                        </p:cTn>
                                        <p:tgtEl>
                                          <p:spTgt spid="183"/>
                                        </p:tgtEl>
                                        <p:attrNameLst>
                                          <p:attrName>style.visibility</p:attrName>
                                        </p:attrNameLst>
                                      </p:cBhvr>
                                      <p:to>
                                        <p:strVal val="visible"/>
                                      </p:to>
                                    </p:set>
                                  </p:childTnLst>
                                </p:cTn>
                              </p:par>
                            </p:childTnLst>
                          </p:cTn>
                        </p:par>
                      </p:childTnLst>
                    </p:cTn>
                  </p:par>
                  <p:par>
                    <p:cTn id="353" fill="hold">
                      <p:stCondLst>
                        <p:cond delay="indefinite"/>
                      </p:stCondLst>
                      <p:childTnLst>
                        <p:par>
                          <p:cTn id="354" fill="hold">
                            <p:stCondLst>
                              <p:cond delay="0"/>
                            </p:stCondLst>
                            <p:childTnLst>
                              <p:par>
                                <p:cTn id="355" presetID="1" presetClass="entr" presetSubtype="0" fill="hold" nodeType="clickEffect">
                                  <p:stCondLst>
                                    <p:cond delay="0"/>
                                  </p:stCondLst>
                                  <p:childTnLst>
                                    <p:set>
                                      <p:cBhvr>
                                        <p:cTn id="356" dur="1" fill="hold">
                                          <p:stCondLst>
                                            <p:cond delay="0"/>
                                          </p:stCondLst>
                                        </p:cTn>
                                        <p:tgtEl>
                                          <p:spTgt spid="184"/>
                                        </p:tgtEl>
                                        <p:attrNameLst>
                                          <p:attrName>style.visibility</p:attrName>
                                        </p:attrNameLst>
                                      </p:cBhvr>
                                      <p:to>
                                        <p:strVal val="visible"/>
                                      </p:to>
                                    </p:set>
                                  </p:childTnLst>
                                </p:cTn>
                              </p:par>
                            </p:childTnLst>
                          </p:cTn>
                        </p:par>
                      </p:childTnLst>
                    </p:cTn>
                  </p:par>
                  <p:par>
                    <p:cTn id="357" fill="hold">
                      <p:stCondLst>
                        <p:cond delay="indefinite"/>
                      </p:stCondLst>
                      <p:childTnLst>
                        <p:par>
                          <p:cTn id="358" fill="hold">
                            <p:stCondLst>
                              <p:cond delay="0"/>
                            </p:stCondLst>
                            <p:childTnLst>
                              <p:par>
                                <p:cTn id="359" presetID="1" presetClass="entr" presetSubtype="0" fill="hold" nodeType="clickEffect">
                                  <p:stCondLst>
                                    <p:cond delay="0"/>
                                  </p:stCondLst>
                                  <p:childTnLst>
                                    <p:set>
                                      <p:cBhvr>
                                        <p:cTn id="360" dur="1" fill="hold">
                                          <p:stCondLst>
                                            <p:cond delay="0"/>
                                          </p:stCondLst>
                                        </p:cTn>
                                        <p:tgtEl>
                                          <p:spTgt spid="185"/>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ntr" presetSubtype="0" fill="hold" nodeType="clickEffect">
                                  <p:stCondLst>
                                    <p:cond delay="0"/>
                                  </p:stCondLst>
                                  <p:childTnLst>
                                    <p:set>
                                      <p:cBhvr>
                                        <p:cTn id="364" dur="1" fill="hold">
                                          <p:stCondLst>
                                            <p:cond delay="0"/>
                                          </p:stCondLst>
                                        </p:cTn>
                                        <p:tgtEl>
                                          <p:spTgt spid="186"/>
                                        </p:tgtEl>
                                        <p:attrNameLst>
                                          <p:attrName>style.visibility</p:attrName>
                                        </p:attrNameLst>
                                      </p:cBhvr>
                                      <p:to>
                                        <p:strVal val="visible"/>
                                      </p:to>
                                    </p:set>
                                  </p:childTnLst>
                                </p:cTn>
                              </p:par>
                            </p:childTnLst>
                          </p:cTn>
                        </p:par>
                      </p:childTnLst>
                    </p:cTn>
                  </p:par>
                  <p:par>
                    <p:cTn id="365" fill="hold">
                      <p:stCondLst>
                        <p:cond delay="indefinite"/>
                      </p:stCondLst>
                      <p:childTnLst>
                        <p:par>
                          <p:cTn id="366" fill="hold">
                            <p:stCondLst>
                              <p:cond delay="0"/>
                            </p:stCondLst>
                            <p:childTnLst>
                              <p:par>
                                <p:cTn id="367" presetID="1" presetClass="entr" presetSubtype="0" fill="hold" nodeType="clickEffect">
                                  <p:stCondLst>
                                    <p:cond delay="0"/>
                                  </p:stCondLst>
                                  <p:childTnLst>
                                    <p:set>
                                      <p:cBhvr>
                                        <p:cTn id="368"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1" grpId="0"/>
      <p:bldP spid="85" grpId="0"/>
      <p:bldP spid="112" grpId="0"/>
      <p:bldP spid="149" grpId="0"/>
      <p:bldP spid="169" grpId="0"/>
      <p:bldP spid="170" grpId="0"/>
      <p:bldP spid="171" grpId="0"/>
      <p:bldP spid="172" grpId="0"/>
      <p:bldP spid="173" grpId="0"/>
      <p:bldP spid="174" grpId="0"/>
      <p:bldP spid="175" grpId="0"/>
      <p:bldP spid="176" grpId="0"/>
      <p:bldP spid="177" grpId="0"/>
      <p:bldP spid="195" grpId="0"/>
      <p:bldP spid="6" grpId="0"/>
      <p:bldP spid="2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F57F90-1B2F-495E-66A5-C26B7C379EE9}"/>
              </a:ext>
            </a:extLst>
          </p:cNvPr>
          <p:cNvSpPr>
            <a:spLocks noGrp="1"/>
          </p:cNvSpPr>
          <p:nvPr>
            <p:ph type="title"/>
          </p:nvPr>
        </p:nvSpPr>
        <p:spPr>
          <a:xfrm>
            <a:off x="838200" y="219353"/>
            <a:ext cx="10515600" cy="562527"/>
          </a:xfrm>
        </p:spPr>
        <p:txBody>
          <a:bodyPr>
            <a:normAutofit fontScale="90000"/>
          </a:bodyPr>
          <a:lstStyle/>
          <a:p>
            <a:r>
              <a:rPr lang="en-US" dirty="0"/>
              <a:t>Time complexity </a:t>
            </a:r>
            <a:r>
              <a:rPr lang="en-US"/>
              <a:t>of Merge sort</a:t>
            </a:r>
            <a:endParaRPr lang="en-US" dirty="0"/>
          </a:p>
        </p:txBody>
      </p:sp>
      <p:sp>
        <p:nvSpPr>
          <p:cNvPr id="5" name="TextBox 4">
            <a:extLst>
              <a:ext uri="{FF2B5EF4-FFF2-40B4-BE49-F238E27FC236}">
                <a16:creationId xmlns="" xmlns:a16="http://schemas.microsoft.com/office/drawing/2014/main" id="{BAA645EA-BF73-F69C-DBD1-B3D742A1B416}"/>
              </a:ext>
            </a:extLst>
          </p:cNvPr>
          <p:cNvSpPr txBox="1"/>
          <p:nvPr/>
        </p:nvSpPr>
        <p:spPr>
          <a:xfrm>
            <a:off x="965920" y="948565"/>
            <a:ext cx="9079228" cy="2677656"/>
          </a:xfrm>
          <a:prstGeom prst="rect">
            <a:avLst/>
          </a:prstGeom>
          <a:noFill/>
        </p:spPr>
        <p:txBody>
          <a:bodyPr wrap="square" rtlCol="0">
            <a:spAutoFit/>
          </a:bodyPr>
          <a:lstStyle/>
          <a:p>
            <a:r>
              <a:rPr lang="en-US" sz="2400" u="sng" dirty="0"/>
              <a:t>Recurrence Equation for Merge sort (best case)</a:t>
            </a:r>
          </a:p>
          <a:p>
            <a:r>
              <a:rPr lang="en-US" sz="2400" dirty="0"/>
              <a:t>Let us assume that partition divides the list into two halves(approx.)</a:t>
            </a:r>
          </a:p>
          <a:p>
            <a:r>
              <a:rPr lang="en-US" sz="2400" dirty="0"/>
              <a:t>T(n) = 0	                 	if n=1</a:t>
            </a:r>
          </a:p>
          <a:p>
            <a:r>
              <a:rPr lang="en-US" sz="2400" dirty="0"/>
              <a:t>        = T(n/2) + T(n/2)+c*n            if n&gt;1</a:t>
            </a:r>
          </a:p>
          <a:p>
            <a:r>
              <a:rPr lang="en-US" sz="2400" dirty="0"/>
              <a:t>T(n/2) – time for solving first partition list</a:t>
            </a:r>
          </a:p>
          <a:p>
            <a:r>
              <a:rPr lang="en-US" sz="2400" dirty="0"/>
              <a:t>T(n/2) – time for solving second partition list</a:t>
            </a:r>
          </a:p>
          <a:p>
            <a:r>
              <a:rPr lang="en-US" sz="2400" dirty="0"/>
              <a:t>c*n is for time for merging the list. </a:t>
            </a:r>
          </a:p>
        </p:txBody>
      </p:sp>
    </p:spTree>
    <p:extLst>
      <p:ext uri="{BB962C8B-B14F-4D97-AF65-F5344CB8AC3E}">
        <p14:creationId xmlns="" xmlns:p14="http://schemas.microsoft.com/office/powerpoint/2010/main" val="135873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54A7B689-683D-4698-479C-5AC04B3BC20B}"/>
              </a:ext>
            </a:extLst>
          </p:cNvPr>
          <p:cNvGraphicFramePr>
            <a:graphicFrameLocks noGrp="1"/>
          </p:cNvGraphicFramePr>
          <p:nvPr/>
        </p:nvGraphicFramePr>
        <p:xfrm>
          <a:off x="1446695" y="388370"/>
          <a:ext cx="9298610"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gridCol w="929861">
                  <a:extLst>
                    <a:ext uri="{9D8B030D-6E8A-4147-A177-3AD203B41FA5}">
                      <a16:colId xmlns="" xmlns:a16="http://schemas.microsoft.com/office/drawing/2014/main" val="1426626474"/>
                    </a:ext>
                  </a:extLst>
                </a:gridCol>
                <a:gridCol w="929861">
                  <a:extLst>
                    <a:ext uri="{9D8B030D-6E8A-4147-A177-3AD203B41FA5}">
                      <a16:colId xmlns="" xmlns:a16="http://schemas.microsoft.com/office/drawing/2014/main" val="537624498"/>
                    </a:ext>
                  </a:extLst>
                </a:gridCol>
                <a:gridCol w="929861">
                  <a:extLst>
                    <a:ext uri="{9D8B030D-6E8A-4147-A177-3AD203B41FA5}">
                      <a16:colId xmlns="" xmlns:a16="http://schemas.microsoft.com/office/drawing/2014/main" val="414903179"/>
                    </a:ext>
                  </a:extLst>
                </a:gridCol>
                <a:gridCol w="929861">
                  <a:extLst>
                    <a:ext uri="{9D8B030D-6E8A-4147-A177-3AD203B41FA5}">
                      <a16:colId xmlns="" xmlns:a16="http://schemas.microsoft.com/office/drawing/2014/main" val="1619665514"/>
                    </a:ext>
                  </a:extLst>
                </a:gridCol>
                <a:gridCol w="929861">
                  <a:extLst>
                    <a:ext uri="{9D8B030D-6E8A-4147-A177-3AD203B41FA5}">
                      <a16:colId xmlns="" xmlns:a16="http://schemas.microsoft.com/office/drawing/2014/main" val="181508439"/>
                    </a:ext>
                  </a:extLst>
                </a:gridCol>
                <a:gridCol w="929861">
                  <a:extLst>
                    <a:ext uri="{9D8B030D-6E8A-4147-A177-3AD203B41FA5}">
                      <a16:colId xmlns="" xmlns:a16="http://schemas.microsoft.com/office/drawing/2014/main" val="2358866810"/>
                    </a:ext>
                  </a:extLst>
                </a:gridCol>
                <a:gridCol w="929861">
                  <a:extLst>
                    <a:ext uri="{9D8B030D-6E8A-4147-A177-3AD203B41FA5}">
                      <a16:colId xmlns="" xmlns:a16="http://schemas.microsoft.com/office/drawing/2014/main" val="1651107138"/>
                    </a:ext>
                  </a:extLst>
                </a:gridCol>
                <a:gridCol w="929861">
                  <a:extLst>
                    <a:ext uri="{9D8B030D-6E8A-4147-A177-3AD203B41FA5}">
                      <a16:colId xmlns="" xmlns:a16="http://schemas.microsoft.com/office/drawing/2014/main" val="2375372544"/>
                    </a:ext>
                  </a:extLst>
                </a:gridCol>
                <a:gridCol w="929861">
                  <a:extLst>
                    <a:ext uri="{9D8B030D-6E8A-4147-A177-3AD203B41FA5}">
                      <a16:colId xmlns="" xmlns:a16="http://schemas.microsoft.com/office/drawing/2014/main" val="2224862200"/>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5" name="Table 4">
            <a:extLst>
              <a:ext uri="{FF2B5EF4-FFF2-40B4-BE49-F238E27FC236}">
                <a16:creationId xmlns="" xmlns:a16="http://schemas.microsoft.com/office/drawing/2014/main" id="{93743090-4B38-F8B9-3137-35D3F093A64D}"/>
              </a:ext>
            </a:extLst>
          </p:cNvPr>
          <p:cNvGraphicFramePr>
            <a:graphicFrameLocks noGrp="1"/>
          </p:cNvGraphicFramePr>
          <p:nvPr/>
        </p:nvGraphicFramePr>
        <p:xfrm>
          <a:off x="1453323" y="23935"/>
          <a:ext cx="9298610"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gridCol w="929861">
                  <a:extLst>
                    <a:ext uri="{9D8B030D-6E8A-4147-A177-3AD203B41FA5}">
                      <a16:colId xmlns="" xmlns:a16="http://schemas.microsoft.com/office/drawing/2014/main" val="1426626474"/>
                    </a:ext>
                  </a:extLst>
                </a:gridCol>
                <a:gridCol w="929861">
                  <a:extLst>
                    <a:ext uri="{9D8B030D-6E8A-4147-A177-3AD203B41FA5}">
                      <a16:colId xmlns="" xmlns:a16="http://schemas.microsoft.com/office/drawing/2014/main" val="537624498"/>
                    </a:ext>
                  </a:extLst>
                </a:gridCol>
                <a:gridCol w="929861">
                  <a:extLst>
                    <a:ext uri="{9D8B030D-6E8A-4147-A177-3AD203B41FA5}">
                      <a16:colId xmlns="" xmlns:a16="http://schemas.microsoft.com/office/drawing/2014/main" val="414903179"/>
                    </a:ext>
                  </a:extLst>
                </a:gridCol>
                <a:gridCol w="929861">
                  <a:extLst>
                    <a:ext uri="{9D8B030D-6E8A-4147-A177-3AD203B41FA5}">
                      <a16:colId xmlns="" xmlns:a16="http://schemas.microsoft.com/office/drawing/2014/main" val="1619665514"/>
                    </a:ext>
                  </a:extLst>
                </a:gridCol>
                <a:gridCol w="929861">
                  <a:extLst>
                    <a:ext uri="{9D8B030D-6E8A-4147-A177-3AD203B41FA5}">
                      <a16:colId xmlns="" xmlns:a16="http://schemas.microsoft.com/office/drawing/2014/main" val="181508439"/>
                    </a:ext>
                  </a:extLst>
                </a:gridCol>
                <a:gridCol w="929861">
                  <a:extLst>
                    <a:ext uri="{9D8B030D-6E8A-4147-A177-3AD203B41FA5}">
                      <a16:colId xmlns="" xmlns:a16="http://schemas.microsoft.com/office/drawing/2014/main" val="2358866810"/>
                    </a:ext>
                  </a:extLst>
                </a:gridCol>
                <a:gridCol w="929861">
                  <a:extLst>
                    <a:ext uri="{9D8B030D-6E8A-4147-A177-3AD203B41FA5}">
                      <a16:colId xmlns="" xmlns:a16="http://schemas.microsoft.com/office/drawing/2014/main" val="1651107138"/>
                    </a:ext>
                  </a:extLst>
                </a:gridCol>
                <a:gridCol w="929861">
                  <a:extLst>
                    <a:ext uri="{9D8B030D-6E8A-4147-A177-3AD203B41FA5}">
                      <a16:colId xmlns="" xmlns:a16="http://schemas.microsoft.com/office/drawing/2014/main" val="2375372544"/>
                    </a:ext>
                  </a:extLst>
                </a:gridCol>
                <a:gridCol w="929861">
                  <a:extLst>
                    <a:ext uri="{9D8B030D-6E8A-4147-A177-3AD203B41FA5}">
                      <a16:colId xmlns="" xmlns:a16="http://schemas.microsoft.com/office/drawing/2014/main" val="2224862200"/>
                    </a:ext>
                  </a:extLst>
                </a:gridCol>
              </a:tblGrid>
              <a:tr h="353754">
                <a:tc>
                  <a:txBody>
                    <a:bodyPr/>
                    <a:lstStyle/>
                    <a:p>
                      <a:pPr algn="ctr"/>
                      <a:r>
                        <a:rPr lang="en-US" dirty="0">
                          <a:solidFill>
                            <a:schemeClr val="tx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cxnSp>
        <p:nvCxnSpPr>
          <p:cNvPr id="8" name="Straight Arrow Connector 7">
            <a:extLst>
              <a:ext uri="{FF2B5EF4-FFF2-40B4-BE49-F238E27FC236}">
                <a16:creationId xmlns="" xmlns:a16="http://schemas.microsoft.com/office/drawing/2014/main" id="{684E382D-9768-210D-A1AD-4A2D06FD11C7}"/>
              </a:ext>
            </a:extLst>
          </p:cNvPr>
          <p:cNvCxnSpPr>
            <a:cxnSpLocks/>
            <a:stCxn id="4" idx="2"/>
            <a:endCxn id="15" idx="0"/>
          </p:cNvCxnSpPr>
          <p:nvPr/>
        </p:nvCxnSpPr>
        <p:spPr>
          <a:xfrm flipH="1">
            <a:off x="3804479" y="754130"/>
            <a:ext cx="2291521" cy="3962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E3BC10EA-9391-2FAD-B69A-77820AFEB937}"/>
              </a:ext>
            </a:extLst>
          </p:cNvPr>
          <p:cNvCxnSpPr>
            <a:cxnSpLocks/>
            <a:stCxn id="4" idx="2"/>
            <a:endCxn id="17" idx="0"/>
          </p:cNvCxnSpPr>
          <p:nvPr/>
        </p:nvCxnSpPr>
        <p:spPr>
          <a:xfrm>
            <a:off x="6096000" y="754130"/>
            <a:ext cx="2659270" cy="370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 xmlns:a16="http://schemas.microsoft.com/office/drawing/2014/main" id="{43DB80FD-739F-D1A0-7A05-69C6B578DE0A}"/>
              </a:ext>
            </a:extLst>
          </p:cNvPr>
          <p:cNvGraphicFramePr>
            <a:graphicFrameLocks noGrp="1"/>
          </p:cNvGraphicFramePr>
          <p:nvPr/>
        </p:nvGraphicFramePr>
        <p:xfrm>
          <a:off x="1479827" y="1150373"/>
          <a:ext cx="4649305"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gridCol w="929861">
                  <a:extLst>
                    <a:ext uri="{9D8B030D-6E8A-4147-A177-3AD203B41FA5}">
                      <a16:colId xmlns="" xmlns:a16="http://schemas.microsoft.com/office/drawing/2014/main" val="1426626474"/>
                    </a:ext>
                  </a:extLst>
                </a:gridCol>
                <a:gridCol w="929861">
                  <a:extLst>
                    <a:ext uri="{9D8B030D-6E8A-4147-A177-3AD203B41FA5}">
                      <a16:colId xmlns="" xmlns:a16="http://schemas.microsoft.com/office/drawing/2014/main" val="537624498"/>
                    </a:ext>
                  </a:extLst>
                </a:gridCol>
                <a:gridCol w="929861">
                  <a:extLst>
                    <a:ext uri="{9D8B030D-6E8A-4147-A177-3AD203B41FA5}">
                      <a16:colId xmlns="" xmlns:a16="http://schemas.microsoft.com/office/drawing/2014/main" val="414903179"/>
                    </a:ext>
                  </a:extLst>
                </a:gridCol>
                <a:gridCol w="929861">
                  <a:extLst>
                    <a:ext uri="{9D8B030D-6E8A-4147-A177-3AD203B41FA5}">
                      <a16:colId xmlns="" xmlns:a16="http://schemas.microsoft.com/office/drawing/2014/main" val="1619665514"/>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17" name="Table 16">
            <a:extLst>
              <a:ext uri="{FF2B5EF4-FFF2-40B4-BE49-F238E27FC236}">
                <a16:creationId xmlns="" xmlns:a16="http://schemas.microsoft.com/office/drawing/2014/main" id="{BED27C2E-4DA7-46A0-8706-41B328CA1D1C}"/>
              </a:ext>
            </a:extLst>
          </p:cNvPr>
          <p:cNvGraphicFramePr>
            <a:graphicFrameLocks noGrp="1"/>
          </p:cNvGraphicFramePr>
          <p:nvPr/>
        </p:nvGraphicFramePr>
        <p:xfrm>
          <a:off x="6430618" y="1125118"/>
          <a:ext cx="4649305"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58994946"/>
                    </a:ext>
                  </a:extLst>
                </a:gridCol>
                <a:gridCol w="929861">
                  <a:extLst>
                    <a:ext uri="{9D8B030D-6E8A-4147-A177-3AD203B41FA5}">
                      <a16:colId xmlns="" xmlns:a16="http://schemas.microsoft.com/office/drawing/2014/main" val="246958976"/>
                    </a:ext>
                  </a:extLst>
                </a:gridCol>
                <a:gridCol w="929861">
                  <a:extLst>
                    <a:ext uri="{9D8B030D-6E8A-4147-A177-3AD203B41FA5}">
                      <a16:colId xmlns="" xmlns:a16="http://schemas.microsoft.com/office/drawing/2014/main" val="224292938"/>
                    </a:ext>
                  </a:extLst>
                </a:gridCol>
                <a:gridCol w="929861">
                  <a:extLst>
                    <a:ext uri="{9D8B030D-6E8A-4147-A177-3AD203B41FA5}">
                      <a16:colId xmlns="" xmlns:a16="http://schemas.microsoft.com/office/drawing/2014/main" val="1933804209"/>
                    </a:ext>
                  </a:extLst>
                </a:gridCol>
                <a:gridCol w="929861">
                  <a:extLst>
                    <a:ext uri="{9D8B030D-6E8A-4147-A177-3AD203B41FA5}">
                      <a16:colId xmlns="" xmlns:a16="http://schemas.microsoft.com/office/drawing/2014/main" val="1925882024"/>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2292266"/>
                  </a:ext>
                </a:extLst>
              </a:tr>
            </a:tbl>
          </a:graphicData>
        </a:graphic>
      </p:graphicFrame>
      <p:graphicFrame>
        <p:nvGraphicFramePr>
          <p:cNvPr id="19" name="Table 18">
            <a:extLst>
              <a:ext uri="{FF2B5EF4-FFF2-40B4-BE49-F238E27FC236}">
                <a16:creationId xmlns="" xmlns:a16="http://schemas.microsoft.com/office/drawing/2014/main" id="{6D5D1C89-C44B-EF4F-BB44-AB39DEE8F586}"/>
              </a:ext>
            </a:extLst>
          </p:cNvPr>
          <p:cNvGraphicFramePr>
            <a:graphicFrameLocks noGrp="1"/>
          </p:cNvGraphicFramePr>
          <p:nvPr/>
        </p:nvGraphicFramePr>
        <p:xfrm>
          <a:off x="916614" y="2005135"/>
          <a:ext cx="2789583"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gridCol w="929861">
                  <a:extLst>
                    <a:ext uri="{9D8B030D-6E8A-4147-A177-3AD203B41FA5}">
                      <a16:colId xmlns="" xmlns:a16="http://schemas.microsoft.com/office/drawing/2014/main" val="1426626474"/>
                    </a:ext>
                  </a:extLst>
                </a:gridCol>
                <a:gridCol w="929861">
                  <a:extLst>
                    <a:ext uri="{9D8B030D-6E8A-4147-A177-3AD203B41FA5}">
                      <a16:colId xmlns="" xmlns:a16="http://schemas.microsoft.com/office/drawing/2014/main" val="537624498"/>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20" name="Table 19">
            <a:extLst>
              <a:ext uri="{FF2B5EF4-FFF2-40B4-BE49-F238E27FC236}">
                <a16:creationId xmlns="" xmlns:a16="http://schemas.microsoft.com/office/drawing/2014/main" id="{F72DB3B6-E62A-3037-D59D-10469FB64F06}"/>
              </a:ext>
            </a:extLst>
          </p:cNvPr>
          <p:cNvGraphicFramePr>
            <a:graphicFrameLocks noGrp="1"/>
          </p:cNvGraphicFramePr>
          <p:nvPr/>
        </p:nvGraphicFramePr>
        <p:xfrm>
          <a:off x="4191009" y="2011157"/>
          <a:ext cx="1859722"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992071112"/>
                    </a:ext>
                  </a:extLst>
                </a:gridCol>
                <a:gridCol w="929861">
                  <a:extLst>
                    <a:ext uri="{9D8B030D-6E8A-4147-A177-3AD203B41FA5}">
                      <a16:colId xmlns="" xmlns:a16="http://schemas.microsoft.com/office/drawing/2014/main" val="680599406"/>
                    </a:ext>
                  </a:extLst>
                </a:gridCol>
              </a:tblGrid>
              <a:tr h="353754">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21" name="Table 20">
            <a:extLst>
              <a:ext uri="{FF2B5EF4-FFF2-40B4-BE49-F238E27FC236}">
                <a16:creationId xmlns="" xmlns:a16="http://schemas.microsoft.com/office/drawing/2014/main" id="{727BB751-74B1-604D-9655-5600E97013D8}"/>
              </a:ext>
            </a:extLst>
          </p:cNvPr>
          <p:cNvGraphicFramePr>
            <a:graphicFrameLocks noGrp="1"/>
          </p:cNvGraphicFramePr>
          <p:nvPr/>
        </p:nvGraphicFramePr>
        <p:xfrm>
          <a:off x="6450498" y="2006386"/>
          <a:ext cx="2789583"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58994946"/>
                    </a:ext>
                  </a:extLst>
                </a:gridCol>
                <a:gridCol w="929861">
                  <a:extLst>
                    <a:ext uri="{9D8B030D-6E8A-4147-A177-3AD203B41FA5}">
                      <a16:colId xmlns="" xmlns:a16="http://schemas.microsoft.com/office/drawing/2014/main" val="246958976"/>
                    </a:ext>
                  </a:extLst>
                </a:gridCol>
                <a:gridCol w="929861">
                  <a:extLst>
                    <a:ext uri="{9D8B030D-6E8A-4147-A177-3AD203B41FA5}">
                      <a16:colId xmlns="" xmlns:a16="http://schemas.microsoft.com/office/drawing/2014/main" val="224292938"/>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2292266"/>
                  </a:ext>
                </a:extLst>
              </a:tr>
            </a:tbl>
          </a:graphicData>
        </a:graphic>
      </p:graphicFrame>
      <p:graphicFrame>
        <p:nvGraphicFramePr>
          <p:cNvPr id="23" name="Table 22">
            <a:extLst>
              <a:ext uri="{FF2B5EF4-FFF2-40B4-BE49-F238E27FC236}">
                <a16:creationId xmlns="" xmlns:a16="http://schemas.microsoft.com/office/drawing/2014/main" id="{0AF06DFF-B681-4363-B456-FA6180B1E54F}"/>
              </a:ext>
            </a:extLst>
          </p:cNvPr>
          <p:cNvGraphicFramePr>
            <a:graphicFrameLocks noGrp="1"/>
          </p:cNvGraphicFramePr>
          <p:nvPr/>
        </p:nvGraphicFramePr>
        <p:xfrm>
          <a:off x="9809925" y="2002561"/>
          <a:ext cx="1859722"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296394"/>
                    </a:ext>
                  </a:extLst>
                </a:gridCol>
                <a:gridCol w="929861">
                  <a:extLst>
                    <a:ext uri="{9D8B030D-6E8A-4147-A177-3AD203B41FA5}">
                      <a16:colId xmlns="" xmlns:a16="http://schemas.microsoft.com/office/drawing/2014/main" val="3002496026"/>
                    </a:ext>
                  </a:extLst>
                </a:gridCol>
              </a:tblGrid>
              <a:tr h="353754">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cxnSp>
        <p:nvCxnSpPr>
          <p:cNvPr id="24" name="Straight Arrow Connector 23">
            <a:extLst>
              <a:ext uri="{FF2B5EF4-FFF2-40B4-BE49-F238E27FC236}">
                <a16:creationId xmlns="" xmlns:a16="http://schemas.microsoft.com/office/drawing/2014/main" id="{C0A3D6B1-D5CF-B1FC-3F16-BFE88C3AE23C}"/>
              </a:ext>
            </a:extLst>
          </p:cNvPr>
          <p:cNvCxnSpPr>
            <a:cxnSpLocks/>
            <a:stCxn id="15" idx="2"/>
          </p:cNvCxnSpPr>
          <p:nvPr/>
        </p:nvCxnSpPr>
        <p:spPr>
          <a:xfrm flipH="1">
            <a:off x="2676939" y="1516133"/>
            <a:ext cx="1127540" cy="4717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C0A845D8-269A-ADCD-EE2D-0BA61A6FE041}"/>
              </a:ext>
            </a:extLst>
          </p:cNvPr>
          <p:cNvCxnSpPr>
            <a:cxnSpLocks/>
            <a:stCxn id="15" idx="2"/>
          </p:cNvCxnSpPr>
          <p:nvPr/>
        </p:nvCxnSpPr>
        <p:spPr>
          <a:xfrm>
            <a:off x="3804479" y="1516133"/>
            <a:ext cx="891953" cy="5084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76D32903-38B8-2386-5159-4D8F80FC0DE7}"/>
              </a:ext>
            </a:extLst>
          </p:cNvPr>
          <p:cNvCxnSpPr>
            <a:cxnSpLocks/>
            <a:stCxn id="17" idx="2"/>
            <a:endCxn id="21" idx="0"/>
          </p:cNvCxnSpPr>
          <p:nvPr/>
        </p:nvCxnSpPr>
        <p:spPr>
          <a:xfrm flipH="1">
            <a:off x="7845289" y="1490878"/>
            <a:ext cx="909981" cy="5155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7C07AD86-6813-7627-3049-C6627E6F5B98}"/>
              </a:ext>
            </a:extLst>
          </p:cNvPr>
          <p:cNvCxnSpPr>
            <a:cxnSpLocks/>
            <a:stCxn id="17" idx="2"/>
            <a:endCxn id="23" idx="0"/>
          </p:cNvCxnSpPr>
          <p:nvPr/>
        </p:nvCxnSpPr>
        <p:spPr>
          <a:xfrm>
            <a:off x="8755270" y="1490878"/>
            <a:ext cx="1984516" cy="51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Table 39">
            <a:extLst>
              <a:ext uri="{FF2B5EF4-FFF2-40B4-BE49-F238E27FC236}">
                <a16:creationId xmlns="" xmlns:a16="http://schemas.microsoft.com/office/drawing/2014/main" id="{977419FF-F018-8C5F-B3A1-D3187AAF7A39}"/>
              </a:ext>
            </a:extLst>
          </p:cNvPr>
          <p:cNvGraphicFramePr>
            <a:graphicFrameLocks noGrp="1"/>
          </p:cNvGraphicFramePr>
          <p:nvPr/>
        </p:nvGraphicFramePr>
        <p:xfrm>
          <a:off x="2810571" y="278302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537624498"/>
                    </a:ext>
                  </a:extLst>
                </a:gridCol>
              </a:tblGrid>
              <a:tr h="353754">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42" name="Table 41">
            <a:extLst>
              <a:ext uri="{FF2B5EF4-FFF2-40B4-BE49-F238E27FC236}">
                <a16:creationId xmlns="" xmlns:a16="http://schemas.microsoft.com/office/drawing/2014/main" id="{F25C765D-6058-8398-E86E-B8C7BD6A80CF}"/>
              </a:ext>
            </a:extLst>
          </p:cNvPr>
          <p:cNvGraphicFramePr>
            <a:graphicFrameLocks noGrp="1"/>
          </p:cNvGraphicFramePr>
          <p:nvPr/>
        </p:nvGraphicFramePr>
        <p:xfrm>
          <a:off x="451683" y="2783035"/>
          <a:ext cx="1859722"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197716091"/>
                    </a:ext>
                  </a:extLst>
                </a:gridCol>
                <a:gridCol w="929861">
                  <a:extLst>
                    <a:ext uri="{9D8B030D-6E8A-4147-A177-3AD203B41FA5}">
                      <a16:colId xmlns="" xmlns:a16="http://schemas.microsoft.com/office/drawing/2014/main" val="2666378709"/>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0330771"/>
                  </a:ext>
                </a:extLst>
              </a:tr>
            </a:tbl>
          </a:graphicData>
        </a:graphic>
      </p:graphicFrame>
      <p:graphicFrame>
        <p:nvGraphicFramePr>
          <p:cNvPr id="43" name="Table 42">
            <a:extLst>
              <a:ext uri="{FF2B5EF4-FFF2-40B4-BE49-F238E27FC236}">
                <a16:creationId xmlns="" xmlns:a16="http://schemas.microsoft.com/office/drawing/2014/main" id="{76B3C4BF-991E-9FA8-066B-D9C3C63F0859}"/>
              </a:ext>
            </a:extLst>
          </p:cNvPr>
          <p:cNvGraphicFramePr>
            <a:graphicFrameLocks noGrp="1"/>
          </p:cNvGraphicFramePr>
          <p:nvPr/>
        </p:nvGraphicFramePr>
        <p:xfrm>
          <a:off x="1480007" y="342101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66378709"/>
                    </a:ext>
                  </a:extLst>
                </a:gridCol>
              </a:tblGrid>
              <a:tr h="353754">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0330771"/>
                  </a:ext>
                </a:extLst>
              </a:tr>
            </a:tbl>
          </a:graphicData>
        </a:graphic>
      </p:graphicFrame>
      <p:graphicFrame>
        <p:nvGraphicFramePr>
          <p:cNvPr id="44" name="Table 43">
            <a:extLst>
              <a:ext uri="{FF2B5EF4-FFF2-40B4-BE49-F238E27FC236}">
                <a16:creationId xmlns="" xmlns:a16="http://schemas.microsoft.com/office/drawing/2014/main" id="{DB75484E-D3CB-471A-E752-0886E2200627}"/>
              </a:ext>
            </a:extLst>
          </p:cNvPr>
          <p:cNvGraphicFramePr>
            <a:graphicFrameLocks noGrp="1"/>
          </p:cNvGraphicFramePr>
          <p:nvPr/>
        </p:nvGraphicFramePr>
        <p:xfrm>
          <a:off x="149091" y="3417811"/>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cxnSp>
        <p:nvCxnSpPr>
          <p:cNvPr id="45" name="Straight Arrow Connector 44">
            <a:extLst>
              <a:ext uri="{FF2B5EF4-FFF2-40B4-BE49-F238E27FC236}">
                <a16:creationId xmlns="" xmlns:a16="http://schemas.microsoft.com/office/drawing/2014/main" id="{B33DAAF8-CFE7-C688-FECA-EC5CD926605B}"/>
              </a:ext>
            </a:extLst>
          </p:cNvPr>
          <p:cNvCxnSpPr>
            <a:cxnSpLocks/>
            <a:stCxn id="19" idx="2"/>
          </p:cNvCxnSpPr>
          <p:nvPr/>
        </p:nvCxnSpPr>
        <p:spPr>
          <a:xfrm flipH="1">
            <a:off x="1400495" y="2370895"/>
            <a:ext cx="910910" cy="3855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0F6D9071-05EC-B2C6-0631-BBF399727E8B}"/>
              </a:ext>
            </a:extLst>
          </p:cNvPr>
          <p:cNvCxnSpPr>
            <a:cxnSpLocks/>
            <a:stCxn id="42" idx="2"/>
            <a:endCxn id="44" idx="0"/>
          </p:cNvCxnSpPr>
          <p:nvPr/>
        </p:nvCxnSpPr>
        <p:spPr>
          <a:xfrm flipH="1">
            <a:off x="614021" y="3148795"/>
            <a:ext cx="767523" cy="2690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9D79AD5B-8EB7-16F4-7A40-A4FA48D99B6C}"/>
              </a:ext>
            </a:extLst>
          </p:cNvPr>
          <p:cNvCxnSpPr>
            <a:cxnSpLocks/>
            <a:stCxn id="42" idx="2"/>
            <a:endCxn id="43" idx="0"/>
          </p:cNvCxnSpPr>
          <p:nvPr/>
        </p:nvCxnSpPr>
        <p:spPr>
          <a:xfrm>
            <a:off x="1381544" y="3148795"/>
            <a:ext cx="563393" cy="2722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 xmlns:a16="http://schemas.microsoft.com/office/drawing/2014/main" id="{19B79823-C4BA-C01F-8D58-959EEAAEEE61}"/>
              </a:ext>
            </a:extLst>
          </p:cNvPr>
          <p:cNvCxnSpPr>
            <a:cxnSpLocks/>
          </p:cNvCxnSpPr>
          <p:nvPr/>
        </p:nvCxnSpPr>
        <p:spPr>
          <a:xfrm>
            <a:off x="2326957" y="2372033"/>
            <a:ext cx="967228" cy="4497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 xmlns:a16="http://schemas.microsoft.com/office/drawing/2014/main" id="{24CD1280-C0F5-27C1-85CF-1E58716E4EF2}"/>
              </a:ext>
            </a:extLst>
          </p:cNvPr>
          <p:cNvCxnSpPr>
            <a:cxnSpLocks/>
          </p:cNvCxnSpPr>
          <p:nvPr/>
        </p:nvCxnSpPr>
        <p:spPr>
          <a:xfrm>
            <a:off x="614021" y="3830941"/>
            <a:ext cx="639605" cy="368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 xmlns:a16="http://schemas.microsoft.com/office/drawing/2014/main" id="{64F73025-3FDA-D458-03E6-03D9304CA8CD}"/>
              </a:ext>
            </a:extLst>
          </p:cNvPr>
          <p:cNvCxnSpPr>
            <a:cxnSpLocks/>
            <a:stCxn id="43" idx="2"/>
          </p:cNvCxnSpPr>
          <p:nvPr/>
        </p:nvCxnSpPr>
        <p:spPr>
          <a:xfrm flipH="1">
            <a:off x="1253626" y="3786777"/>
            <a:ext cx="691311" cy="4131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73" name="Table 72">
            <a:extLst>
              <a:ext uri="{FF2B5EF4-FFF2-40B4-BE49-F238E27FC236}">
                <a16:creationId xmlns="" xmlns:a16="http://schemas.microsoft.com/office/drawing/2014/main" id="{0E3C879D-6AC7-E7AD-7A69-16AB3EA780F4}"/>
              </a:ext>
            </a:extLst>
          </p:cNvPr>
          <p:cNvGraphicFramePr>
            <a:graphicFrameLocks noGrp="1"/>
          </p:cNvGraphicFramePr>
          <p:nvPr/>
        </p:nvGraphicFramePr>
        <p:xfrm>
          <a:off x="392673" y="4251214"/>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66378709"/>
                    </a:ext>
                  </a:extLst>
                </a:gridCol>
              </a:tblGrid>
              <a:tr h="353754">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0330771"/>
                  </a:ext>
                </a:extLst>
              </a:tr>
            </a:tbl>
          </a:graphicData>
        </a:graphic>
      </p:graphicFrame>
      <p:graphicFrame>
        <p:nvGraphicFramePr>
          <p:cNvPr id="74" name="Table 73">
            <a:extLst>
              <a:ext uri="{FF2B5EF4-FFF2-40B4-BE49-F238E27FC236}">
                <a16:creationId xmlns="" xmlns:a16="http://schemas.microsoft.com/office/drawing/2014/main" id="{FE9AA715-B964-766A-08A6-A53F33569A78}"/>
              </a:ext>
            </a:extLst>
          </p:cNvPr>
          <p:cNvGraphicFramePr>
            <a:graphicFrameLocks noGrp="1"/>
          </p:cNvGraphicFramePr>
          <p:nvPr/>
        </p:nvGraphicFramePr>
        <p:xfrm>
          <a:off x="1322534" y="4247314"/>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75" name="Table 74">
            <a:extLst>
              <a:ext uri="{FF2B5EF4-FFF2-40B4-BE49-F238E27FC236}">
                <a16:creationId xmlns="" xmlns:a16="http://schemas.microsoft.com/office/drawing/2014/main" id="{388FA44E-1072-3400-64B4-2FF85F355748}"/>
              </a:ext>
            </a:extLst>
          </p:cNvPr>
          <p:cNvGraphicFramePr>
            <a:graphicFrameLocks noGrp="1"/>
          </p:cNvGraphicFramePr>
          <p:nvPr/>
        </p:nvGraphicFramePr>
        <p:xfrm>
          <a:off x="889629" y="4946954"/>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66378709"/>
                    </a:ext>
                  </a:extLst>
                </a:gridCol>
              </a:tblGrid>
              <a:tr h="353754">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0330771"/>
                  </a:ext>
                </a:extLst>
              </a:tr>
            </a:tbl>
          </a:graphicData>
        </a:graphic>
      </p:graphicFrame>
      <p:graphicFrame>
        <p:nvGraphicFramePr>
          <p:cNvPr id="76" name="Table 75">
            <a:extLst>
              <a:ext uri="{FF2B5EF4-FFF2-40B4-BE49-F238E27FC236}">
                <a16:creationId xmlns="" xmlns:a16="http://schemas.microsoft.com/office/drawing/2014/main" id="{55E40B81-6D61-D201-3488-D26CEC8579B2}"/>
              </a:ext>
            </a:extLst>
          </p:cNvPr>
          <p:cNvGraphicFramePr>
            <a:graphicFrameLocks noGrp="1"/>
          </p:cNvGraphicFramePr>
          <p:nvPr/>
        </p:nvGraphicFramePr>
        <p:xfrm>
          <a:off x="1819490" y="4943054"/>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78" name="Table 77">
            <a:extLst>
              <a:ext uri="{FF2B5EF4-FFF2-40B4-BE49-F238E27FC236}">
                <a16:creationId xmlns="" xmlns:a16="http://schemas.microsoft.com/office/drawing/2014/main" id="{6B82FBA7-826D-F6FE-3CD4-75C5CFC4A6CB}"/>
              </a:ext>
            </a:extLst>
          </p:cNvPr>
          <p:cNvGraphicFramePr>
            <a:graphicFrameLocks noGrp="1"/>
          </p:cNvGraphicFramePr>
          <p:nvPr/>
        </p:nvGraphicFramePr>
        <p:xfrm>
          <a:off x="2755349" y="493900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537624498"/>
                    </a:ext>
                  </a:extLst>
                </a:gridCol>
              </a:tblGrid>
              <a:tr h="353754">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cxnSp>
        <p:nvCxnSpPr>
          <p:cNvPr id="79" name="Straight Arrow Connector 78">
            <a:extLst>
              <a:ext uri="{FF2B5EF4-FFF2-40B4-BE49-F238E27FC236}">
                <a16:creationId xmlns="" xmlns:a16="http://schemas.microsoft.com/office/drawing/2014/main" id="{A0EFBEBA-01D2-06A8-1802-E373F5717F53}"/>
              </a:ext>
            </a:extLst>
          </p:cNvPr>
          <p:cNvCxnSpPr>
            <a:cxnSpLocks/>
            <a:endCxn id="76" idx="0"/>
          </p:cNvCxnSpPr>
          <p:nvPr/>
        </p:nvCxnSpPr>
        <p:spPr>
          <a:xfrm>
            <a:off x="1309760" y="4592941"/>
            <a:ext cx="974660" cy="3501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 xmlns:a16="http://schemas.microsoft.com/office/drawing/2014/main" id="{BC75FE7C-45BD-65BA-353C-96F0897BFD02}"/>
              </a:ext>
            </a:extLst>
          </p:cNvPr>
          <p:cNvCxnSpPr>
            <a:cxnSpLocks/>
            <a:endCxn id="76" idx="0"/>
          </p:cNvCxnSpPr>
          <p:nvPr/>
        </p:nvCxnSpPr>
        <p:spPr>
          <a:xfrm flipH="1">
            <a:off x="2284420" y="3163583"/>
            <a:ext cx="930698" cy="17794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3" name="Table 82">
            <a:extLst>
              <a:ext uri="{FF2B5EF4-FFF2-40B4-BE49-F238E27FC236}">
                <a16:creationId xmlns="" xmlns:a16="http://schemas.microsoft.com/office/drawing/2014/main" id="{590C7ABA-289F-0B5C-B7E2-601E7A714E67}"/>
              </a:ext>
            </a:extLst>
          </p:cNvPr>
          <p:cNvGraphicFramePr>
            <a:graphicFrameLocks noGrp="1"/>
          </p:cNvGraphicFramePr>
          <p:nvPr/>
        </p:nvGraphicFramePr>
        <p:xfrm>
          <a:off x="4020378" y="278302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992071112"/>
                    </a:ext>
                  </a:extLst>
                </a:gridCol>
              </a:tblGrid>
              <a:tr h="353754">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84" name="Table 83">
            <a:extLst>
              <a:ext uri="{FF2B5EF4-FFF2-40B4-BE49-F238E27FC236}">
                <a16:creationId xmlns="" xmlns:a16="http://schemas.microsoft.com/office/drawing/2014/main" id="{F1A20EC4-DFFB-3E26-F57B-FD9D3DDEA08B}"/>
              </a:ext>
            </a:extLst>
          </p:cNvPr>
          <p:cNvGraphicFramePr>
            <a:graphicFrameLocks noGrp="1"/>
          </p:cNvGraphicFramePr>
          <p:nvPr/>
        </p:nvGraphicFramePr>
        <p:xfrm>
          <a:off x="5272155" y="2769705"/>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680599406"/>
                    </a:ext>
                  </a:extLst>
                </a:gridCol>
              </a:tblGrid>
              <a:tr h="353754">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cxnSp>
        <p:nvCxnSpPr>
          <p:cNvPr id="86" name="Straight Arrow Connector 85">
            <a:extLst>
              <a:ext uri="{FF2B5EF4-FFF2-40B4-BE49-F238E27FC236}">
                <a16:creationId xmlns="" xmlns:a16="http://schemas.microsoft.com/office/drawing/2014/main" id="{5F7F7B9B-BF8D-0639-88A5-6A84A11E4065}"/>
              </a:ext>
            </a:extLst>
          </p:cNvPr>
          <p:cNvCxnSpPr>
            <a:cxnSpLocks/>
            <a:endCxn id="83" idx="0"/>
          </p:cNvCxnSpPr>
          <p:nvPr/>
        </p:nvCxnSpPr>
        <p:spPr>
          <a:xfrm flipH="1">
            <a:off x="4485308" y="2391506"/>
            <a:ext cx="640996" cy="3915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 xmlns:a16="http://schemas.microsoft.com/office/drawing/2014/main" id="{DC10D6E9-E05F-CE45-F44B-11B34C86FB33}"/>
              </a:ext>
            </a:extLst>
          </p:cNvPr>
          <p:cNvCxnSpPr>
            <a:cxnSpLocks/>
            <a:stCxn id="20" idx="2"/>
            <a:endCxn id="84" idx="0"/>
          </p:cNvCxnSpPr>
          <p:nvPr/>
        </p:nvCxnSpPr>
        <p:spPr>
          <a:xfrm>
            <a:off x="5120870" y="2376917"/>
            <a:ext cx="616215" cy="3927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92" name="Table 91">
            <a:extLst>
              <a:ext uri="{FF2B5EF4-FFF2-40B4-BE49-F238E27FC236}">
                <a16:creationId xmlns="" xmlns:a16="http://schemas.microsoft.com/office/drawing/2014/main" id="{C189E9CE-9BF9-E9CE-7469-D5CF0A7D7DC7}"/>
              </a:ext>
            </a:extLst>
          </p:cNvPr>
          <p:cNvGraphicFramePr>
            <a:graphicFrameLocks noGrp="1"/>
          </p:cNvGraphicFramePr>
          <p:nvPr/>
        </p:nvGraphicFramePr>
        <p:xfrm>
          <a:off x="4177004" y="348927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680599406"/>
                    </a:ext>
                  </a:extLst>
                </a:gridCol>
              </a:tblGrid>
              <a:tr h="353754">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93" name="Table 92">
            <a:extLst>
              <a:ext uri="{FF2B5EF4-FFF2-40B4-BE49-F238E27FC236}">
                <a16:creationId xmlns="" xmlns:a16="http://schemas.microsoft.com/office/drawing/2014/main" id="{AB078999-B143-1B38-F548-6BEBF3189E6D}"/>
              </a:ext>
            </a:extLst>
          </p:cNvPr>
          <p:cNvGraphicFramePr>
            <a:graphicFrameLocks noGrp="1"/>
          </p:cNvGraphicFramePr>
          <p:nvPr/>
        </p:nvGraphicFramePr>
        <p:xfrm>
          <a:off x="5106865" y="348920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992071112"/>
                    </a:ext>
                  </a:extLst>
                </a:gridCol>
              </a:tblGrid>
              <a:tr h="353754">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cxnSp>
        <p:nvCxnSpPr>
          <p:cNvPr id="94" name="Straight Arrow Connector 93">
            <a:extLst>
              <a:ext uri="{FF2B5EF4-FFF2-40B4-BE49-F238E27FC236}">
                <a16:creationId xmlns="" xmlns:a16="http://schemas.microsoft.com/office/drawing/2014/main" id="{73EA8392-B78E-E030-2516-97BC3A421704}"/>
              </a:ext>
            </a:extLst>
          </p:cNvPr>
          <p:cNvCxnSpPr>
            <a:cxnSpLocks/>
            <a:stCxn id="83" idx="2"/>
          </p:cNvCxnSpPr>
          <p:nvPr/>
        </p:nvCxnSpPr>
        <p:spPr>
          <a:xfrm>
            <a:off x="4485308" y="3148789"/>
            <a:ext cx="621557" cy="3270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 xmlns:a16="http://schemas.microsoft.com/office/drawing/2014/main" id="{C935F4F2-2068-A0E8-EC8E-CADD4C9A58FF}"/>
              </a:ext>
            </a:extLst>
          </p:cNvPr>
          <p:cNvCxnSpPr>
            <a:cxnSpLocks/>
          </p:cNvCxnSpPr>
          <p:nvPr/>
        </p:nvCxnSpPr>
        <p:spPr>
          <a:xfrm flipH="1">
            <a:off x="5106865" y="3157298"/>
            <a:ext cx="727588" cy="3452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02" name="Table 101">
            <a:extLst>
              <a:ext uri="{FF2B5EF4-FFF2-40B4-BE49-F238E27FC236}">
                <a16:creationId xmlns="" xmlns:a16="http://schemas.microsoft.com/office/drawing/2014/main" id="{4EA2D942-E8A0-1B2E-451F-0A3EAB9DD635}"/>
              </a:ext>
            </a:extLst>
          </p:cNvPr>
          <p:cNvGraphicFramePr>
            <a:graphicFrameLocks noGrp="1"/>
          </p:cNvGraphicFramePr>
          <p:nvPr/>
        </p:nvGraphicFramePr>
        <p:xfrm>
          <a:off x="1612712" y="5589754"/>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680599406"/>
                    </a:ext>
                  </a:extLst>
                </a:gridCol>
              </a:tblGrid>
              <a:tr h="353754">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103" name="Table 102">
            <a:extLst>
              <a:ext uri="{FF2B5EF4-FFF2-40B4-BE49-F238E27FC236}">
                <a16:creationId xmlns="" xmlns:a16="http://schemas.microsoft.com/office/drawing/2014/main" id="{1BBB6F57-2906-3972-29ED-36A23893B36F}"/>
              </a:ext>
            </a:extLst>
          </p:cNvPr>
          <p:cNvGraphicFramePr>
            <a:graphicFrameLocks noGrp="1"/>
          </p:cNvGraphicFramePr>
          <p:nvPr/>
        </p:nvGraphicFramePr>
        <p:xfrm>
          <a:off x="2526271" y="5602936"/>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666378709"/>
                    </a:ext>
                  </a:extLst>
                </a:gridCol>
              </a:tblGrid>
              <a:tr h="353754">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40330771"/>
                  </a:ext>
                </a:extLst>
              </a:tr>
            </a:tbl>
          </a:graphicData>
        </a:graphic>
      </p:graphicFrame>
      <p:graphicFrame>
        <p:nvGraphicFramePr>
          <p:cNvPr id="104" name="Table 103">
            <a:extLst>
              <a:ext uri="{FF2B5EF4-FFF2-40B4-BE49-F238E27FC236}">
                <a16:creationId xmlns="" xmlns:a16="http://schemas.microsoft.com/office/drawing/2014/main" id="{CD4F320F-122F-D615-3E0D-F9DBE18FB9A9}"/>
              </a:ext>
            </a:extLst>
          </p:cNvPr>
          <p:cNvGraphicFramePr>
            <a:graphicFrameLocks noGrp="1"/>
          </p:cNvGraphicFramePr>
          <p:nvPr/>
        </p:nvGraphicFramePr>
        <p:xfrm>
          <a:off x="3443719" y="5602928"/>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992071112"/>
                    </a:ext>
                  </a:extLst>
                </a:gridCol>
              </a:tblGrid>
              <a:tr h="353754">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73717056"/>
                  </a:ext>
                </a:extLst>
              </a:tr>
            </a:tbl>
          </a:graphicData>
        </a:graphic>
      </p:graphicFrame>
      <p:graphicFrame>
        <p:nvGraphicFramePr>
          <p:cNvPr id="105" name="Table 104">
            <a:extLst>
              <a:ext uri="{FF2B5EF4-FFF2-40B4-BE49-F238E27FC236}">
                <a16:creationId xmlns="" xmlns:a16="http://schemas.microsoft.com/office/drawing/2014/main" id="{03C75BD1-ABA4-8B95-1F64-001CB76FE400}"/>
              </a:ext>
            </a:extLst>
          </p:cNvPr>
          <p:cNvGraphicFramePr>
            <a:graphicFrameLocks noGrp="1"/>
          </p:cNvGraphicFramePr>
          <p:nvPr/>
        </p:nvGraphicFramePr>
        <p:xfrm>
          <a:off x="4370538" y="5599035"/>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tblGrid>
              <a:tr h="353754">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graphicFrame>
        <p:nvGraphicFramePr>
          <p:cNvPr id="106" name="Table 105">
            <a:extLst>
              <a:ext uri="{FF2B5EF4-FFF2-40B4-BE49-F238E27FC236}">
                <a16:creationId xmlns="" xmlns:a16="http://schemas.microsoft.com/office/drawing/2014/main" id="{2C5F3E6C-3C07-E339-27B6-5C929A818E92}"/>
              </a:ext>
            </a:extLst>
          </p:cNvPr>
          <p:cNvGraphicFramePr>
            <a:graphicFrameLocks noGrp="1"/>
          </p:cNvGraphicFramePr>
          <p:nvPr/>
        </p:nvGraphicFramePr>
        <p:xfrm>
          <a:off x="5306391" y="559498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537624498"/>
                    </a:ext>
                  </a:extLst>
                </a:gridCol>
              </a:tblGrid>
              <a:tr h="353754">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cxnSp>
        <p:nvCxnSpPr>
          <p:cNvPr id="107" name="Straight Arrow Connector 106">
            <a:extLst>
              <a:ext uri="{FF2B5EF4-FFF2-40B4-BE49-F238E27FC236}">
                <a16:creationId xmlns="" xmlns:a16="http://schemas.microsoft.com/office/drawing/2014/main" id="{54EBBEF4-E661-1267-2575-71D44D93A3CF}"/>
              </a:ext>
            </a:extLst>
          </p:cNvPr>
          <p:cNvCxnSpPr>
            <a:cxnSpLocks/>
          </p:cNvCxnSpPr>
          <p:nvPr/>
        </p:nvCxnSpPr>
        <p:spPr>
          <a:xfrm>
            <a:off x="2462700" y="5321813"/>
            <a:ext cx="1445949" cy="2546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 xmlns:a16="http://schemas.microsoft.com/office/drawing/2014/main" id="{3C47BD16-73E7-BCC0-60B8-07B2D187CF9D}"/>
              </a:ext>
            </a:extLst>
          </p:cNvPr>
          <p:cNvCxnSpPr>
            <a:cxnSpLocks/>
          </p:cNvCxnSpPr>
          <p:nvPr/>
        </p:nvCxnSpPr>
        <p:spPr>
          <a:xfrm flipH="1">
            <a:off x="3950432" y="3868435"/>
            <a:ext cx="1132520" cy="17213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13" name="Table 112">
            <a:extLst>
              <a:ext uri="{FF2B5EF4-FFF2-40B4-BE49-F238E27FC236}">
                <a16:creationId xmlns="" xmlns:a16="http://schemas.microsoft.com/office/drawing/2014/main" id="{2279B15F-5BAD-3805-913E-C991EEF97E6F}"/>
              </a:ext>
            </a:extLst>
          </p:cNvPr>
          <p:cNvGraphicFramePr>
            <a:graphicFrameLocks noGrp="1"/>
          </p:cNvGraphicFramePr>
          <p:nvPr/>
        </p:nvGraphicFramePr>
        <p:xfrm>
          <a:off x="6453813" y="2741889"/>
          <a:ext cx="1859722"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gridCol w="929861">
                  <a:extLst>
                    <a:ext uri="{9D8B030D-6E8A-4147-A177-3AD203B41FA5}">
                      <a16:colId xmlns="" xmlns:a16="http://schemas.microsoft.com/office/drawing/2014/main" val="2294332212"/>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14" name="Table 113">
            <a:extLst>
              <a:ext uri="{FF2B5EF4-FFF2-40B4-BE49-F238E27FC236}">
                <a16:creationId xmlns="" xmlns:a16="http://schemas.microsoft.com/office/drawing/2014/main" id="{1EAD6D7D-F69E-30DF-0B4A-D59C508F92F6}"/>
              </a:ext>
            </a:extLst>
          </p:cNvPr>
          <p:cNvGraphicFramePr>
            <a:graphicFrameLocks noGrp="1"/>
          </p:cNvGraphicFramePr>
          <p:nvPr/>
        </p:nvGraphicFramePr>
        <p:xfrm>
          <a:off x="8657623" y="2750470"/>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24292938"/>
                    </a:ext>
                  </a:extLst>
                </a:gridCol>
              </a:tblGrid>
              <a:tr h="353754">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2292266"/>
                  </a:ext>
                </a:extLst>
              </a:tr>
            </a:tbl>
          </a:graphicData>
        </a:graphic>
      </p:graphicFrame>
      <p:graphicFrame>
        <p:nvGraphicFramePr>
          <p:cNvPr id="116" name="Table 115">
            <a:extLst>
              <a:ext uri="{FF2B5EF4-FFF2-40B4-BE49-F238E27FC236}">
                <a16:creationId xmlns="" xmlns:a16="http://schemas.microsoft.com/office/drawing/2014/main" id="{1F402CEF-08FC-CA50-5F7D-56B37AEF3BA2}"/>
              </a:ext>
            </a:extLst>
          </p:cNvPr>
          <p:cNvGraphicFramePr>
            <a:graphicFrameLocks noGrp="1"/>
          </p:cNvGraphicFramePr>
          <p:nvPr/>
        </p:nvGraphicFramePr>
        <p:xfrm>
          <a:off x="6327918" y="345087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17" name="Table 116">
            <a:extLst>
              <a:ext uri="{FF2B5EF4-FFF2-40B4-BE49-F238E27FC236}">
                <a16:creationId xmlns="" xmlns:a16="http://schemas.microsoft.com/office/drawing/2014/main" id="{0143B207-E047-5D3A-5F2A-5144977B86D7}"/>
              </a:ext>
            </a:extLst>
          </p:cNvPr>
          <p:cNvGraphicFramePr>
            <a:graphicFrameLocks noGrp="1"/>
          </p:cNvGraphicFramePr>
          <p:nvPr/>
        </p:nvGraphicFramePr>
        <p:xfrm>
          <a:off x="7566995" y="3431003"/>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cxnSp>
        <p:nvCxnSpPr>
          <p:cNvPr id="118" name="Straight Arrow Connector 117">
            <a:extLst>
              <a:ext uri="{FF2B5EF4-FFF2-40B4-BE49-F238E27FC236}">
                <a16:creationId xmlns="" xmlns:a16="http://schemas.microsoft.com/office/drawing/2014/main" id="{2A83DC8C-048F-E9D4-7C92-767704A9DA87}"/>
              </a:ext>
            </a:extLst>
          </p:cNvPr>
          <p:cNvCxnSpPr>
            <a:cxnSpLocks/>
            <a:stCxn id="113" idx="2"/>
          </p:cNvCxnSpPr>
          <p:nvPr/>
        </p:nvCxnSpPr>
        <p:spPr>
          <a:xfrm flipH="1">
            <a:off x="6729909" y="3107649"/>
            <a:ext cx="653765" cy="3167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 xmlns:a16="http://schemas.microsoft.com/office/drawing/2014/main" id="{DA118F1B-C2FA-F753-8062-8DFA64FB7204}"/>
              </a:ext>
            </a:extLst>
          </p:cNvPr>
          <p:cNvCxnSpPr>
            <a:cxnSpLocks/>
            <a:stCxn id="113" idx="2"/>
          </p:cNvCxnSpPr>
          <p:nvPr/>
        </p:nvCxnSpPr>
        <p:spPr>
          <a:xfrm>
            <a:off x="7383674" y="3107649"/>
            <a:ext cx="677151" cy="3199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22" name="Table 121">
            <a:extLst>
              <a:ext uri="{FF2B5EF4-FFF2-40B4-BE49-F238E27FC236}">
                <a16:creationId xmlns="" xmlns:a16="http://schemas.microsoft.com/office/drawing/2014/main" id="{4D607564-E90D-BA49-C767-8A3C550EF5EF}"/>
              </a:ext>
            </a:extLst>
          </p:cNvPr>
          <p:cNvGraphicFramePr>
            <a:graphicFrameLocks noGrp="1"/>
          </p:cNvGraphicFramePr>
          <p:nvPr/>
        </p:nvGraphicFramePr>
        <p:xfrm>
          <a:off x="6526699" y="4219511"/>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23" name="Table 122">
            <a:extLst>
              <a:ext uri="{FF2B5EF4-FFF2-40B4-BE49-F238E27FC236}">
                <a16:creationId xmlns="" xmlns:a16="http://schemas.microsoft.com/office/drawing/2014/main" id="{F2E66A93-61B7-6696-747E-9AD91E974B59}"/>
              </a:ext>
            </a:extLst>
          </p:cNvPr>
          <p:cNvGraphicFramePr>
            <a:graphicFrameLocks noGrp="1"/>
          </p:cNvGraphicFramePr>
          <p:nvPr/>
        </p:nvGraphicFramePr>
        <p:xfrm>
          <a:off x="7447726" y="4212878"/>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cxnSp>
        <p:nvCxnSpPr>
          <p:cNvPr id="124" name="Straight Arrow Connector 123">
            <a:extLst>
              <a:ext uri="{FF2B5EF4-FFF2-40B4-BE49-F238E27FC236}">
                <a16:creationId xmlns="" xmlns:a16="http://schemas.microsoft.com/office/drawing/2014/main" id="{AA8262E9-1307-A34D-6731-EB59F849DA50}"/>
              </a:ext>
            </a:extLst>
          </p:cNvPr>
          <p:cNvCxnSpPr>
            <a:cxnSpLocks/>
          </p:cNvCxnSpPr>
          <p:nvPr/>
        </p:nvCxnSpPr>
        <p:spPr>
          <a:xfrm>
            <a:off x="6809419" y="3837568"/>
            <a:ext cx="639605" cy="3689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 xmlns:a16="http://schemas.microsoft.com/office/drawing/2014/main" id="{2C7F4C42-AB90-DF27-ADA8-EA1CE0F7643E}"/>
              </a:ext>
            </a:extLst>
          </p:cNvPr>
          <p:cNvCxnSpPr>
            <a:cxnSpLocks/>
          </p:cNvCxnSpPr>
          <p:nvPr/>
        </p:nvCxnSpPr>
        <p:spPr>
          <a:xfrm flipH="1">
            <a:off x="7449024" y="3793404"/>
            <a:ext cx="691311" cy="4131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27" name="Table 126">
            <a:extLst>
              <a:ext uri="{FF2B5EF4-FFF2-40B4-BE49-F238E27FC236}">
                <a16:creationId xmlns="" xmlns:a16="http://schemas.microsoft.com/office/drawing/2014/main" id="{30E3A4E8-FF16-8036-2346-FD57069BC335}"/>
              </a:ext>
            </a:extLst>
          </p:cNvPr>
          <p:cNvGraphicFramePr>
            <a:graphicFrameLocks noGrp="1"/>
          </p:cNvGraphicFramePr>
          <p:nvPr/>
        </p:nvGraphicFramePr>
        <p:xfrm>
          <a:off x="7726020" y="490199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28" name="Table 127">
            <a:extLst>
              <a:ext uri="{FF2B5EF4-FFF2-40B4-BE49-F238E27FC236}">
                <a16:creationId xmlns="" xmlns:a16="http://schemas.microsoft.com/office/drawing/2014/main" id="{24CAA1AD-9511-2C58-5E59-E4F42656950F}"/>
              </a:ext>
            </a:extLst>
          </p:cNvPr>
          <p:cNvGraphicFramePr>
            <a:graphicFrameLocks noGrp="1"/>
          </p:cNvGraphicFramePr>
          <p:nvPr/>
        </p:nvGraphicFramePr>
        <p:xfrm>
          <a:off x="8647047" y="4895366"/>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29" name="Table 128">
            <a:extLst>
              <a:ext uri="{FF2B5EF4-FFF2-40B4-BE49-F238E27FC236}">
                <a16:creationId xmlns="" xmlns:a16="http://schemas.microsoft.com/office/drawing/2014/main" id="{4949ADA3-5617-00B8-22B6-9B5BC84942E0}"/>
              </a:ext>
            </a:extLst>
          </p:cNvPr>
          <p:cNvGraphicFramePr>
            <a:graphicFrameLocks noGrp="1"/>
          </p:cNvGraphicFramePr>
          <p:nvPr/>
        </p:nvGraphicFramePr>
        <p:xfrm>
          <a:off x="6802314" y="4897323"/>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24292938"/>
                    </a:ext>
                  </a:extLst>
                </a:gridCol>
              </a:tblGrid>
              <a:tr h="353754">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2292266"/>
                  </a:ext>
                </a:extLst>
              </a:tr>
            </a:tbl>
          </a:graphicData>
        </a:graphic>
      </p:graphicFrame>
      <p:cxnSp>
        <p:nvCxnSpPr>
          <p:cNvPr id="130" name="Straight Arrow Connector 129">
            <a:extLst>
              <a:ext uri="{FF2B5EF4-FFF2-40B4-BE49-F238E27FC236}">
                <a16:creationId xmlns="" xmlns:a16="http://schemas.microsoft.com/office/drawing/2014/main" id="{C859275C-49DF-BB01-C6BC-3A5E618F02BF}"/>
              </a:ext>
            </a:extLst>
          </p:cNvPr>
          <p:cNvCxnSpPr>
            <a:cxnSpLocks/>
          </p:cNvCxnSpPr>
          <p:nvPr/>
        </p:nvCxnSpPr>
        <p:spPr>
          <a:xfrm>
            <a:off x="7454830" y="4591904"/>
            <a:ext cx="946670" cy="2948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 xmlns:a16="http://schemas.microsoft.com/office/drawing/2014/main" id="{D02E1F15-BA07-897B-0F6A-2752A16C631C}"/>
              </a:ext>
            </a:extLst>
          </p:cNvPr>
          <p:cNvCxnSpPr>
            <a:cxnSpLocks/>
          </p:cNvCxnSpPr>
          <p:nvPr/>
        </p:nvCxnSpPr>
        <p:spPr>
          <a:xfrm flipH="1">
            <a:off x="8401500" y="3107649"/>
            <a:ext cx="718563" cy="17791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36" name="Table 135">
            <a:extLst>
              <a:ext uri="{FF2B5EF4-FFF2-40B4-BE49-F238E27FC236}">
                <a16:creationId xmlns="" xmlns:a16="http://schemas.microsoft.com/office/drawing/2014/main" id="{445C9F12-791F-44AF-823E-B4149D454B1C}"/>
              </a:ext>
            </a:extLst>
          </p:cNvPr>
          <p:cNvGraphicFramePr>
            <a:graphicFrameLocks noGrp="1"/>
          </p:cNvGraphicFramePr>
          <p:nvPr/>
        </p:nvGraphicFramePr>
        <p:xfrm>
          <a:off x="9790048" y="273805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296394"/>
                    </a:ext>
                  </a:extLst>
                </a:gridCol>
              </a:tblGrid>
              <a:tr h="353754">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graphicFrame>
        <p:nvGraphicFramePr>
          <p:cNvPr id="138" name="Table 137">
            <a:extLst>
              <a:ext uri="{FF2B5EF4-FFF2-40B4-BE49-F238E27FC236}">
                <a16:creationId xmlns="" xmlns:a16="http://schemas.microsoft.com/office/drawing/2014/main" id="{858D5C55-6607-6DEA-525A-85E03908A14B}"/>
              </a:ext>
            </a:extLst>
          </p:cNvPr>
          <p:cNvGraphicFramePr>
            <a:graphicFrameLocks noGrp="1"/>
          </p:cNvGraphicFramePr>
          <p:nvPr/>
        </p:nvGraphicFramePr>
        <p:xfrm>
          <a:off x="11063997" y="2723951"/>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02496026"/>
                    </a:ext>
                  </a:extLst>
                </a:gridCol>
              </a:tblGrid>
              <a:tr h="353754">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cxnSp>
        <p:nvCxnSpPr>
          <p:cNvPr id="139" name="Straight Arrow Connector 138">
            <a:extLst>
              <a:ext uri="{FF2B5EF4-FFF2-40B4-BE49-F238E27FC236}">
                <a16:creationId xmlns="" xmlns:a16="http://schemas.microsoft.com/office/drawing/2014/main" id="{F7DA654C-672C-032B-4572-8704D068FB98}"/>
              </a:ext>
            </a:extLst>
          </p:cNvPr>
          <p:cNvCxnSpPr>
            <a:cxnSpLocks/>
          </p:cNvCxnSpPr>
          <p:nvPr/>
        </p:nvCxnSpPr>
        <p:spPr>
          <a:xfrm flipH="1">
            <a:off x="7304346" y="2392031"/>
            <a:ext cx="869802" cy="3445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 xmlns:a16="http://schemas.microsoft.com/office/drawing/2014/main" id="{48B53559-2916-2335-BA14-6439DEEF74A2}"/>
              </a:ext>
            </a:extLst>
          </p:cNvPr>
          <p:cNvCxnSpPr>
            <a:cxnSpLocks/>
            <a:endCxn id="114" idx="0"/>
          </p:cNvCxnSpPr>
          <p:nvPr/>
        </p:nvCxnSpPr>
        <p:spPr>
          <a:xfrm>
            <a:off x="8174148" y="2392031"/>
            <a:ext cx="948405" cy="3584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 xmlns:a16="http://schemas.microsoft.com/office/drawing/2014/main" id="{822C633E-DF6F-0BC6-C8E2-EE47A0B09DDF}"/>
              </a:ext>
            </a:extLst>
          </p:cNvPr>
          <p:cNvCxnSpPr>
            <a:cxnSpLocks/>
          </p:cNvCxnSpPr>
          <p:nvPr/>
        </p:nvCxnSpPr>
        <p:spPr>
          <a:xfrm flipH="1">
            <a:off x="10127573" y="2372519"/>
            <a:ext cx="640996" cy="3915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 xmlns:a16="http://schemas.microsoft.com/office/drawing/2014/main" id="{06CEB805-BC9B-2BEA-FFAE-AFBE5A958523}"/>
              </a:ext>
            </a:extLst>
          </p:cNvPr>
          <p:cNvCxnSpPr>
            <a:cxnSpLocks/>
            <a:endCxn id="138" idx="0"/>
          </p:cNvCxnSpPr>
          <p:nvPr/>
        </p:nvCxnSpPr>
        <p:spPr>
          <a:xfrm>
            <a:off x="10763135" y="2357930"/>
            <a:ext cx="765792" cy="3660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50" name="Table 149">
            <a:extLst>
              <a:ext uri="{FF2B5EF4-FFF2-40B4-BE49-F238E27FC236}">
                <a16:creationId xmlns="" xmlns:a16="http://schemas.microsoft.com/office/drawing/2014/main" id="{31AFB556-1E78-4F66-BD59-1B67C719B8D7}"/>
              </a:ext>
            </a:extLst>
          </p:cNvPr>
          <p:cNvGraphicFramePr>
            <a:graphicFrameLocks noGrp="1"/>
          </p:cNvGraphicFramePr>
          <p:nvPr/>
        </p:nvGraphicFramePr>
        <p:xfrm>
          <a:off x="7172739" y="5554147"/>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296394"/>
                    </a:ext>
                  </a:extLst>
                </a:gridCol>
              </a:tblGrid>
              <a:tr h="353754">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graphicFrame>
        <p:nvGraphicFramePr>
          <p:cNvPr id="151" name="Table 150">
            <a:extLst>
              <a:ext uri="{FF2B5EF4-FFF2-40B4-BE49-F238E27FC236}">
                <a16:creationId xmlns="" xmlns:a16="http://schemas.microsoft.com/office/drawing/2014/main" id="{73F9E9F3-84C1-6B75-30D9-149086BDBCB0}"/>
              </a:ext>
            </a:extLst>
          </p:cNvPr>
          <p:cNvGraphicFramePr>
            <a:graphicFrameLocks noGrp="1"/>
          </p:cNvGraphicFramePr>
          <p:nvPr/>
        </p:nvGraphicFramePr>
        <p:xfrm>
          <a:off x="8107655" y="5553305"/>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24292938"/>
                    </a:ext>
                  </a:extLst>
                </a:gridCol>
              </a:tblGrid>
              <a:tr h="353754">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072292266"/>
                  </a:ext>
                </a:extLst>
              </a:tr>
            </a:tbl>
          </a:graphicData>
        </a:graphic>
      </p:graphicFrame>
      <p:graphicFrame>
        <p:nvGraphicFramePr>
          <p:cNvPr id="152" name="Table 151">
            <a:extLst>
              <a:ext uri="{FF2B5EF4-FFF2-40B4-BE49-F238E27FC236}">
                <a16:creationId xmlns="" xmlns:a16="http://schemas.microsoft.com/office/drawing/2014/main" id="{6CACE633-B97A-D28B-BE25-D50CF6040D45}"/>
              </a:ext>
            </a:extLst>
          </p:cNvPr>
          <p:cNvGraphicFramePr>
            <a:graphicFrameLocks noGrp="1"/>
          </p:cNvGraphicFramePr>
          <p:nvPr/>
        </p:nvGraphicFramePr>
        <p:xfrm>
          <a:off x="9031358" y="5557982"/>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graphicFrame>
        <p:nvGraphicFramePr>
          <p:cNvPr id="153" name="Table 152">
            <a:extLst>
              <a:ext uri="{FF2B5EF4-FFF2-40B4-BE49-F238E27FC236}">
                <a16:creationId xmlns="" xmlns:a16="http://schemas.microsoft.com/office/drawing/2014/main" id="{60494234-E471-7E6F-BFA9-BB91BE8D9F10}"/>
              </a:ext>
            </a:extLst>
          </p:cNvPr>
          <p:cNvGraphicFramePr>
            <a:graphicFrameLocks noGrp="1"/>
          </p:cNvGraphicFramePr>
          <p:nvPr/>
        </p:nvGraphicFramePr>
        <p:xfrm>
          <a:off x="9957442" y="5553293"/>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02496026"/>
                    </a:ext>
                  </a:extLst>
                </a:gridCol>
              </a:tblGrid>
              <a:tr h="353754">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graphicFrame>
        <p:nvGraphicFramePr>
          <p:cNvPr id="154" name="Table 153">
            <a:extLst>
              <a:ext uri="{FF2B5EF4-FFF2-40B4-BE49-F238E27FC236}">
                <a16:creationId xmlns="" xmlns:a16="http://schemas.microsoft.com/office/drawing/2014/main" id="{4FB459BE-7620-BA92-C576-48B4627DF159}"/>
              </a:ext>
            </a:extLst>
          </p:cNvPr>
          <p:cNvGraphicFramePr>
            <a:graphicFrameLocks noGrp="1"/>
          </p:cNvGraphicFramePr>
          <p:nvPr/>
        </p:nvGraphicFramePr>
        <p:xfrm>
          <a:off x="10880039" y="5551349"/>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230690949"/>
                    </a:ext>
                  </a:extLst>
                </a:gridCol>
              </a:tblGrid>
              <a:tr h="353754">
                <a:tc>
                  <a:txBody>
                    <a:bodyPr/>
                    <a:lstStyle/>
                    <a:p>
                      <a:pPr algn="ctr"/>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106919984"/>
                  </a:ext>
                </a:extLst>
              </a:tr>
            </a:tbl>
          </a:graphicData>
        </a:graphic>
      </p:graphicFrame>
      <p:cxnSp>
        <p:nvCxnSpPr>
          <p:cNvPr id="155" name="Straight Arrow Connector 154">
            <a:extLst>
              <a:ext uri="{FF2B5EF4-FFF2-40B4-BE49-F238E27FC236}">
                <a16:creationId xmlns="" xmlns:a16="http://schemas.microsoft.com/office/drawing/2014/main" id="{B6006ED3-E19E-6979-FB52-4A220BE5E935}"/>
              </a:ext>
            </a:extLst>
          </p:cNvPr>
          <p:cNvCxnSpPr>
            <a:cxnSpLocks/>
            <a:endCxn id="152" idx="0"/>
          </p:cNvCxnSpPr>
          <p:nvPr/>
        </p:nvCxnSpPr>
        <p:spPr>
          <a:xfrm>
            <a:off x="8163820" y="5234632"/>
            <a:ext cx="1332468" cy="3233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57" name="Table 156">
            <a:extLst>
              <a:ext uri="{FF2B5EF4-FFF2-40B4-BE49-F238E27FC236}">
                <a16:creationId xmlns="" xmlns:a16="http://schemas.microsoft.com/office/drawing/2014/main" id="{99938189-0BEF-85B5-62C3-CC35A0160768}"/>
              </a:ext>
            </a:extLst>
          </p:cNvPr>
          <p:cNvGraphicFramePr>
            <a:graphicFrameLocks noGrp="1"/>
          </p:cNvGraphicFramePr>
          <p:nvPr/>
        </p:nvGraphicFramePr>
        <p:xfrm>
          <a:off x="9955700" y="3394040"/>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296394"/>
                    </a:ext>
                  </a:extLst>
                </a:gridCol>
              </a:tblGrid>
              <a:tr h="353754">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graphicFrame>
        <p:nvGraphicFramePr>
          <p:cNvPr id="158" name="Table 157">
            <a:extLst>
              <a:ext uri="{FF2B5EF4-FFF2-40B4-BE49-F238E27FC236}">
                <a16:creationId xmlns="" xmlns:a16="http://schemas.microsoft.com/office/drawing/2014/main" id="{6D91F0AB-9431-C96F-CC07-82DEB65D8941}"/>
              </a:ext>
            </a:extLst>
          </p:cNvPr>
          <p:cNvGraphicFramePr>
            <a:graphicFrameLocks noGrp="1"/>
          </p:cNvGraphicFramePr>
          <p:nvPr/>
        </p:nvGraphicFramePr>
        <p:xfrm>
          <a:off x="10898347" y="3393180"/>
          <a:ext cx="929861"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002496026"/>
                    </a:ext>
                  </a:extLst>
                </a:gridCol>
              </a:tblGrid>
              <a:tr h="353754">
                <a:tc>
                  <a:txBody>
                    <a:bodyPr/>
                    <a:lstStyle/>
                    <a:p>
                      <a:pPr algn="ctr"/>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750184287"/>
                  </a:ext>
                </a:extLst>
              </a:tr>
            </a:tbl>
          </a:graphicData>
        </a:graphic>
      </p:graphicFrame>
      <p:cxnSp>
        <p:nvCxnSpPr>
          <p:cNvPr id="159" name="Straight Arrow Connector 158">
            <a:extLst>
              <a:ext uri="{FF2B5EF4-FFF2-40B4-BE49-F238E27FC236}">
                <a16:creationId xmlns="" xmlns:a16="http://schemas.microsoft.com/office/drawing/2014/main" id="{6A7B21FF-9C6E-4796-3E4C-A41078C3E93F}"/>
              </a:ext>
            </a:extLst>
          </p:cNvPr>
          <p:cNvCxnSpPr>
            <a:cxnSpLocks/>
          </p:cNvCxnSpPr>
          <p:nvPr/>
        </p:nvCxnSpPr>
        <p:spPr>
          <a:xfrm>
            <a:off x="10274868" y="3115325"/>
            <a:ext cx="623479" cy="2645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 xmlns:a16="http://schemas.microsoft.com/office/drawing/2014/main" id="{6769C27D-6321-5A72-8E1E-17FF7172C8FB}"/>
              </a:ext>
            </a:extLst>
          </p:cNvPr>
          <p:cNvCxnSpPr>
            <a:cxnSpLocks/>
          </p:cNvCxnSpPr>
          <p:nvPr/>
        </p:nvCxnSpPr>
        <p:spPr>
          <a:xfrm flipH="1">
            <a:off x="10866787" y="3071161"/>
            <a:ext cx="725745" cy="3087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 xmlns:a16="http://schemas.microsoft.com/office/drawing/2014/main" id="{5C8C113E-54BF-B204-0FC2-2699093F0FBC}"/>
              </a:ext>
            </a:extLst>
          </p:cNvPr>
          <p:cNvCxnSpPr>
            <a:cxnSpLocks/>
            <a:endCxn id="152" idx="0"/>
          </p:cNvCxnSpPr>
          <p:nvPr/>
        </p:nvCxnSpPr>
        <p:spPr>
          <a:xfrm flipH="1">
            <a:off x="9496288" y="3723506"/>
            <a:ext cx="1402059" cy="18344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 xmlns:a16="http://schemas.microsoft.com/office/drawing/2014/main" id="{54EBBEF4-E661-1267-2575-71D44D93A3CF}"/>
              </a:ext>
            </a:extLst>
          </p:cNvPr>
          <p:cNvCxnSpPr>
            <a:cxnSpLocks/>
          </p:cNvCxnSpPr>
          <p:nvPr/>
        </p:nvCxnSpPr>
        <p:spPr>
          <a:xfrm>
            <a:off x="5564488" y="5985201"/>
            <a:ext cx="1445949" cy="2546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 xmlns:a16="http://schemas.microsoft.com/office/drawing/2014/main" id="{6769C27D-6321-5A72-8E1E-17FF7172C8FB}"/>
              </a:ext>
            </a:extLst>
          </p:cNvPr>
          <p:cNvCxnSpPr>
            <a:cxnSpLocks/>
          </p:cNvCxnSpPr>
          <p:nvPr/>
        </p:nvCxnSpPr>
        <p:spPr>
          <a:xfrm flipH="1">
            <a:off x="7011963" y="5930902"/>
            <a:ext cx="725745" cy="3087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5" name="Table 84">
            <a:extLst>
              <a:ext uri="{FF2B5EF4-FFF2-40B4-BE49-F238E27FC236}">
                <a16:creationId xmlns="" xmlns:a16="http://schemas.microsoft.com/office/drawing/2014/main" id="{54A7B689-683D-4698-479C-5AC04B3BC20B}"/>
              </a:ext>
            </a:extLst>
          </p:cNvPr>
          <p:cNvGraphicFramePr>
            <a:graphicFrameLocks noGrp="1"/>
          </p:cNvGraphicFramePr>
          <p:nvPr/>
        </p:nvGraphicFramePr>
        <p:xfrm>
          <a:off x="2343165" y="6305076"/>
          <a:ext cx="9298610" cy="365760"/>
        </p:xfrm>
        <a:graphic>
          <a:graphicData uri="http://schemas.openxmlformats.org/drawingml/2006/table">
            <a:tbl>
              <a:tblPr firstRow="1" bandRow="1">
                <a:tableStyleId>{5C22544A-7EE6-4342-B048-85BDC9FD1C3A}</a:tableStyleId>
              </a:tblPr>
              <a:tblGrid>
                <a:gridCol w="929861">
                  <a:extLst>
                    <a:ext uri="{9D8B030D-6E8A-4147-A177-3AD203B41FA5}">
                      <a16:colId xmlns="" xmlns:a16="http://schemas.microsoft.com/office/drawing/2014/main" val="3174626295"/>
                    </a:ext>
                  </a:extLst>
                </a:gridCol>
                <a:gridCol w="929861">
                  <a:extLst>
                    <a:ext uri="{9D8B030D-6E8A-4147-A177-3AD203B41FA5}">
                      <a16:colId xmlns="" xmlns:a16="http://schemas.microsoft.com/office/drawing/2014/main" val="1426626474"/>
                    </a:ext>
                  </a:extLst>
                </a:gridCol>
                <a:gridCol w="929861">
                  <a:extLst>
                    <a:ext uri="{9D8B030D-6E8A-4147-A177-3AD203B41FA5}">
                      <a16:colId xmlns="" xmlns:a16="http://schemas.microsoft.com/office/drawing/2014/main" val="537624498"/>
                    </a:ext>
                  </a:extLst>
                </a:gridCol>
                <a:gridCol w="929861">
                  <a:extLst>
                    <a:ext uri="{9D8B030D-6E8A-4147-A177-3AD203B41FA5}">
                      <a16:colId xmlns="" xmlns:a16="http://schemas.microsoft.com/office/drawing/2014/main" val="414903179"/>
                    </a:ext>
                  </a:extLst>
                </a:gridCol>
                <a:gridCol w="929861">
                  <a:extLst>
                    <a:ext uri="{9D8B030D-6E8A-4147-A177-3AD203B41FA5}">
                      <a16:colId xmlns="" xmlns:a16="http://schemas.microsoft.com/office/drawing/2014/main" val="1619665514"/>
                    </a:ext>
                  </a:extLst>
                </a:gridCol>
                <a:gridCol w="929861">
                  <a:extLst>
                    <a:ext uri="{9D8B030D-6E8A-4147-A177-3AD203B41FA5}">
                      <a16:colId xmlns="" xmlns:a16="http://schemas.microsoft.com/office/drawing/2014/main" val="181508439"/>
                    </a:ext>
                  </a:extLst>
                </a:gridCol>
                <a:gridCol w="929861">
                  <a:extLst>
                    <a:ext uri="{9D8B030D-6E8A-4147-A177-3AD203B41FA5}">
                      <a16:colId xmlns="" xmlns:a16="http://schemas.microsoft.com/office/drawing/2014/main" val="2358866810"/>
                    </a:ext>
                  </a:extLst>
                </a:gridCol>
                <a:gridCol w="929861">
                  <a:extLst>
                    <a:ext uri="{9D8B030D-6E8A-4147-A177-3AD203B41FA5}">
                      <a16:colId xmlns="" xmlns:a16="http://schemas.microsoft.com/office/drawing/2014/main" val="1651107138"/>
                    </a:ext>
                  </a:extLst>
                </a:gridCol>
                <a:gridCol w="929861">
                  <a:extLst>
                    <a:ext uri="{9D8B030D-6E8A-4147-A177-3AD203B41FA5}">
                      <a16:colId xmlns="" xmlns:a16="http://schemas.microsoft.com/office/drawing/2014/main" val="2375372544"/>
                    </a:ext>
                  </a:extLst>
                </a:gridCol>
                <a:gridCol w="929861">
                  <a:extLst>
                    <a:ext uri="{9D8B030D-6E8A-4147-A177-3AD203B41FA5}">
                      <a16:colId xmlns="" xmlns:a16="http://schemas.microsoft.com/office/drawing/2014/main" val="2224862200"/>
                    </a:ext>
                  </a:extLst>
                </a:gridCol>
              </a:tblGrid>
              <a:tr h="353754">
                <a:tc>
                  <a:txBody>
                    <a:bodyPr/>
                    <a:lstStyle/>
                    <a:p>
                      <a:pPr algn="ctr"/>
                      <a:r>
                        <a:rPr lang="en-US" dirty="0" smtClean="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17</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18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19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20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23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31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36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42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rPr>
                        <a:t>51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63424589"/>
                  </a:ext>
                </a:extLst>
              </a:tr>
            </a:tbl>
          </a:graphicData>
        </a:graphic>
      </p:graphicFrame>
    </p:spTree>
    <p:extLst>
      <p:ext uri="{BB962C8B-B14F-4D97-AF65-F5344CB8AC3E}">
        <p14:creationId xmlns="" xmlns:p14="http://schemas.microsoft.com/office/powerpoint/2010/main" val="258030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linds(horizontal)">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linds(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blinds(horizontal)">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linds(horizontal)">
                                      <p:cBhvr>
                                        <p:cTn id="62" dur="5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blinds(horizontal)">
                                      <p:cBhvr>
                                        <p:cTn id="67" dur="500"/>
                                        <p:tgtEl>
                                          <p:spTgt spid="6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linds(horizontal)">
                                      <p:cBhvr>
                                        <p:cTn id="72" dur="500"/>
                                        <p:tgtEl>
                                          <p:spTgt spid="73"/>
                                        </p:tgtEl>
                                      </p:cBhvr>
                                    </p:animEffect>
                                  </p:childTnLst>
                                </p:cTn>
                              </p:par>
                              <p:par>
                                <p:cTn id="73" presetID="3" presetClass="entr" presetSubtype="10" fill="hold" nodeType="withEffect">
                                  <p:stCondLst>
                                    <p:cond delay="0"/>
                                  </p:stCondLst>
                                  <p:childTnLst>
                                    <p:set>
                                      <p:cBhvr>
                                        <p:cTn id="74" dur="1" fill="hold">
                                          <p:stCondLst>
                                            <p:cond delay="0"/>
                                          </p:stCondLst>
                                        </p:cTn>
                                        <p:tgtEl>
                                          <p:spTgt spid="74"/>
                                        </p:tgtEl>
                                        <p:attrNameLst>
                                          <p:attrName>style.visibility</p:attrName>
                                        </p:attrNameLst>
                                      </p:cBhvr>
                                      <p:to>
                                        <p:strVal val="visible"/>
                                      </p:to>
                                    </p:set>
                                    <p:animEffect transition="in" filter="blinds(horizontal)">
                                      <p:cBhvr>
                                        <p:cTn id="75" dur="500"/>
                                        <p:tgtEl>
                                          <p:spTgt spid="74"/>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blinds(horizontal)">
                                      <p:cBhvr>
                                        <p:cTn id="80" dur="500"/>
                                        <p:tgtEl>
                                          <p:spTgt spid="62"/>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blinds(horizontal)">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blinds(horizontal)">
                                      <p:cBhvr>
                                        <p:cTn id="90" dur="500"/>
                                        <p:tgtEl>
                                          <p:spTgt spid="8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blinds(horizontal)">
                                      <p:cBhvr>
                                        <p:cTn id="95" dur="500"/>
                                        <p:tgtEl>
                                          <p:spTgt spid="75"/>
                                        </p:tgtEl>
                                      </p:cBhvr>
                                    </p:animEffect>
                                  </p:childTnLst>
                                </p:cTn>
                              </p:par>
                              <p:par>
                                <p:cTn id="96" presetID="3" presetClass="entr" presetSubtype="10" fill="hold" nodeType="with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blinds(horizontal)">
                                      <p:cBhvr>
                                        <p:cTn id="98" dur="500"/>
                                        <p:tgtEl>
                                          <p:spTgt spid="79"/>
                                        </p:tgtEl>
                                      </p:cBhvr>
                                    </p:animEffect>
                                  </p:childTnLst>
                                </p:cTn>
                              </p:par>
                              <p:par>
                                <p:cTn id="99" presetID="3" presetClass="entr" presetSubtype="10" fill="hold" nodeType="with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blinds(horizontal)">
                                      <p:cBhvr>
                                        <p:cTn id="101" dur="500"/>
                                        <p:tgtEl>
                                          <p:spTgt spid="78"/>
                                        </p:tgtEl>
                                      </p:cBhvr>
                                    </p:animEffect>
                                  </p:childTnLst>
                                </p:cTn>
                              </p:par>
                              <p:par>
                                <p:cTn id="102" presetID="3" presetClass="entr" presetSubtype="10" fill="hold" nodeType="with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blinds(horizontal)">
                                      <p:cBhvr>
                                        <p:cTn id="104" dur="500"/>
                                        <p:tgtEl>
                                          <p:spTgt spid="76"/>
                                        </p:tgtEl>
                                      </p:cBhvr>
                                    </p:animEffect>
                                  </p:childTnLst>
                                </p:cTn>
                              </p:par>
                              <p:par>
                                <p:cTn id="105" presetID="3" presetClass="entr" presetSubtype="10" fill="hold" nodeType="with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blinds(horizontal)">
                                      <p:cBhvr>
                                        <p:cTn id="107" dur="500"/>
                                        <p:tgtEl>
                                          <p:spTgt spid="8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linds(horizontal)">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blinds(horizontal)">
                                      <p:cBhvr>
                                        <p:cTn id="117" dur="500"/>
                                        <p:tgtEl>
                                          <p:spTgt spid="20"/>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blinds(horizontal)">
                                      <p:cBhvr>
                                        <p:cTn id="122" dur="500"/>
                                        <p:tgtEl>
                                          <p:spTgt spid="8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83"/>
                                        </p:tgtEl>
                                        <p:attrNameLst>
                                          <p:attrName>style.visibility</p:attrName>
                                        </p:attrNameLst>
                                      </p:cBhvr>
                                      <p:to>
                                        <p:strVal val="visible"/>
                                      </p:to>
                                    </p:set>
                                    <p:animEffect transition="in" filter="blinds(horizontal)">
                                      <p:cBhvr>
                                        <p:cTn id="127" dur="500"/>
                                        <p:tgtEl>
                                          <p:spTgt spid="8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88"/>
                                        </p:tgtEl>
                                        <p:attrNameLst>
                                          <p:attrName>style.visibility</p:attrName>
                                        </p:attrNameLst>
                                      </p:cBhvr>
                                      <p:to>
                                        <p:strVal val="visible"/>
                                      </p:to>
                                    </p:set>
                                    <p:animEffect transition="in" filter="blinds(horizontal)">
                                      <p:cBhvr>
                                        <p:cTn id="132" dur="500"/>
                                        <p:tgtEl>
                                          <p:spTgt spid="8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blinds(horizontal)">
                                      <p:cBhvr>
                                        <p:cTn id="137" dur="500"/>
                                        <p:tgtEl>
                                          <p:spTgt spid="84"/>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94"/>
                                        </p:tgtEl>
                                        <p:attrNameLst>
                                          <p:attrName>style.visibility</p:attrName>
                                        </p:attrNameLst>
                                      </p:cBhvr>
                                      <p:to>
                                        <p:strVal val="visible"/>
                                      </p:to>
                                    </p:set>
                                    <p:animEffect transition="in" filter="blinds(horizontal)">
                                      <p:cBhvr>
                                        <p:cTn id="142" dur="500"/>
                                        <p:tgtEl>
                                          <p:spTgt spid="94"/>
                                        </p:tgtEl>
                                      </p:cBhvr>
                                    </p:animEffect>
                                  </p:childTnLst>
                                </p:cTn>
                              </p:par>
                              <p:par>
                                <p:cTn id="143" presetID="3" presetClass="entr" presetSubtype="10" fill="hold" nodeType="withEffect">
                                  <p:stCondLst>
                                    <p:cond delay="0"/>
                                  </p:stCondLst>
                                  <p:childTnLst>
                                    <p:set>
                                      <p:cBhvr>
                                        <p:cTn id="144" dur="1" fill="hold">
                                          <p:stCondLst>
                                            <p:cond delay="0"/>
                                          </p:stCondLst>
                                        </p:cTn>
                                        <p:tgtEl>
                                          <p:spTgt spid="95"/>
                                        </p:tgtEl>
                                        <p:attrNameLst>
                                          <p:attrName>style.visibility</p:attrName>
                                        </p:attrNameLst>
                                      </p:cBhvr>
                                      <p:to>
                                        <p:strVal val="visible"/>
                                      </p:to>
                                    </p:set>
                                    <p:animEffect transition="in" filter="blinds(horizontal)">
                                      <p:cBhvr>
                                        <p:cTn id="145" dur="500"/>
                                        <p:tgtEl>
                                          <p:spTgt spid="95"/>
                                        </p:tgtEl>
                                      </p:cBhvr>
                                    </p:animEffect>
                                  </p:childTnLst>
                                </p:cTn>
                              </p:par>
                              <p:par>
                                <p:cTn id="146" presetID="3" presetClass="entr" presetSubtype="10" fill="hold" nodeType="withEffect">
                                  <p:stCondLst>
                                    <p:cond delay="0"/>
                                  </p:stCondLst>
                                  <p:childTnLst>
                                    <p:set>
                                      <p:cBhvr>
                                        <p:cTn id="147" dur="1" fill="hold">
                                          <p:stCondLst>
                                            <p:cond delay="0"/>
                                          </p:stCondLst>
                                        </p:cTn>
                                        <p:tgtEl>
                                          <p:spTgt spid="92"/>
                                        </p:tgtEl>
                                        <p:attrNameLst>
                                          <p:attrName>style.visibility</p:attrName>
                                        </p:attrNameLst>
                                      </p:cBhvr>
                                      <p:to>
                                        <p:strVal val="visible"/>
                                      </p:to>
                                    </p:set>
                                    <p:animEffect transition="in" filter="blinds(horizontal)">
                                      <p:cBhvr>
                                        <p:cTn id="148" dur="500"/>
                                        <p:tgtEl>
                                          <p:spTgt spid="92"/>
                                        </p:tgtEl>
                                      </p:cBhvr>
                                    </p:animEffect>
                                  </p:childTnLst>
                                </p:cTn>
                              </p:par>
                              <p:par>
                                <p:cTn id="149" presetID="3" presetClass="entr" presetSubtype="10" fill="hold" nodeType="withEffect">
                                  <p:stCondLst>
                                    <p:cond delay="0"/>
                                  </p:stCondLst>
                                  <p:childTnLst>
                                    <p:set>
                                      <p:cBhvr>
                                        <p:cTn id="150" dur="1" fill="hold">
                                          <p:stCondLst>
                                            <p:cond delay="0"/>
                                          </p:stCondLst>
                                        </p:cTn>
                                        <p:tgtEl>
                                          <p:spTgt spid="93"/>
                                        </p:tgtEl>
                                        <p:attrNameLst>
                                          <p:attrName>style.visibility</p:attrName>
                                        </p:attrNameLst>
                                      </p:cBhvr>
                                      <p:to>
                                        <p:strVal val="visible"/>
                                      </p:to>
                                    </p:set>
                                    <p:animEffect transition="in" filter="blinds(horizontal)">
                                      <p:cBhvr>
                                        <p:cTn id="151" dur="500"/>
                                        <p:tgtEl>
                                          <p:spTgt spid="93"/>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nodeType="clickEffect">
                                  <p:stCondLst>
                                    <p:cond delay="0"/>
                                  </p:stCondLst>
                                  <p:childTnLst>
                                    <p:set>
                                      <p:cBhvr>
                                        <p:cTn id="155" dur="1" fill="hold">
                                          <p:stCondLst>
                                            <p:cond delay="0"/>
                                          </p:stCondLst>
                                        </p:cTn>
                                        <p:tgtEl>
                                          <p:spTgt spid="109"/>
                                        </p:tgtEl>
                                        <p:attrNameLst>
                                          <p:attrName>style.visibility</p:attrName>
                                        </p:attrNameLst>
                                      </p:cBhvr>
                                      <p:to>
                                        <p:strVal val="visible"/>
                                      </p:to>
                                    </p:set>
                                    <p:animEffect transition="in" filter="blinds(horizontal)">
                                      <p:cBhvr>
                                        <p:cTn id="156" dur="500"/>
                                        <p:tgtEl>
                                          <p:spTgt spid="109"/>
                                        </p:tgtEl>
                                      </p:cBhvr>
                                    </p:animEffect>
                                  </p:childTnLst>
                                </p:cTn>
                              </p:par>
                              <p:par>
                                <p:cTn id="157" presetID="3" presetClass="entr" presetSubtype="10" fill="hold" nodeType="withEffect">
                                  <p:stCondLst>
                                    <p:cond delay="0"/>
                                  </p:stCondLst>
                                  <p:childTnLst>
                                    <p:set>
                                      <p:cBhvr>
                                        <p:cTn id="158" dur="1" fill="hold">
                                          <p:stCondLst>
                                            <p:cond delay="0"/>
                                          </p:stCondLst>
                                        </p:cTn>
                                        <p:tgtEl>
                                          <p:spTgt spid="107"/>
                                        </p:tgtEl>
                                        <p:attrNameLst>
                                          <p:attrName>style.visibility</p:attrName>
                                        </p:attrNameLst>
                                      </p:cBhvr>
                                      <p:to>
                                        <p:strVal val="visible"/>
                                      </p:to>
                                    </p:set>
                                    <p:animEffect transition="in" filter="blinds(horizontal)">
                                      <p:cBhvr>
                                        <p:cTn id="159" dur="500"/>
                                        <p:tgtEl>
                                          <p:spTgt spid="107"/>
                                        </p:tgtEl>
                                      </p:cBhvr>
                                    </p:animEffect>
                                  </p:childTnLst>
                                </p:cTn>
                              </p:par>
                              <p:par>
                                <p:cTn id="160" presetID="3" presetClass="entr" presetSubtype="10" fill="hold" nodeType="withEffect">
                                  <p:stCondLst>
                                    <p:cond delay="0"/>
                                  </p:stCondLst>
                                  <p:childTnLst>
                                    <p:set>
                                      <p:cBhvr>
                                        <p:cTn id="161" dur="1" fill="hold">
                                          <p:stCondLst>
                                            <p:cond delay="0"/>
                                          </p:stCondLst>
                                        </p:cTn>
                                        <p:tgtEl>
                                          <p:spTgt spid="103"/>
                                        </p:tgtEl>
                                        <p:attrNameLst>
                                          <p:attrName>style.visibility</p:attrName>
                                        </p:attrNameLst>
                                      </p:cBhvr>
                                      <p:to>
                                        <p:strVal val="visible"/>
                                      </p:to>
                                    </p:set>
                                    <p:animEffect transition="in" filter="blinds(horizontal)">
                                      <p:cBhvr>
                                        <p:cTn id="162" dur="500"/>
                                        <p:tgtEl>
                                          <p:spTgt spid="103"/>
                                        </p:tgtEl>
                                      </p:cBhvr>
                                    </p:animEffect>
                                  </p:childTnLst>
                                </p:cTn>
                              </p:par>
                              <p:par>
                                <p:cTn id="163" presetID="3" presetClass="entr" presetSubtype="10" fill="hold" nodeType="withEffect">
                                  <p:stCondLst>
                                    <p:cond delay="0"/>
                                  </p:stCondLst>
                                  <p:childTnLst>
                                    <p:set>
                                      <p:cBhvr>
                                        <p:cTn id="164" dur="1" fill="hold">
                                          <p:stCondLst>
                                            <p:cond delay="0"/>
                                          </p:stCondLst>
                                        </p:cTn>
                                        <p:tgtEl>
                                          <p:spTgt spid="102"/>
                                        </p:tgtEl>
                                        <p:attrNameLst>
                                          <p:attrName>style.visibility</p:attrName>
                                        </p:attrNameLst>
                                      </p:cBhvr>
                                      <p:to>
                                        <p:strVal val="visible"/>
                                      </p:to>
                                    </p:set>
                                    <p:animEffect transition="in" filter="blinds(horizontal)">
                                      <p:cBhvr>
                                        <p:cTn id="165" dur="500"/>
                                        <p:tgtEl>
                                          <p:spTgt spid="102"/>
                                        </p:tgtEl>
                                      </p:cBhvr>
                                    </p:animEffect>
                                  </p:childTnLst>
                                </p:cTn>
                              </p:par>
                              <p:par>
                                <p:cTn id="166" presetID="3" presetClass="entr" presetSubtype="10" fill="hold" nodeType="withEffect">
                                  <p:stCondLst>
                                    <p:cond delay="0"/>
                                  </p:stCondLst>
                                  <p:childTnLst>
                                    <p:set>
                                      <p:cBhvr>
                                        <p:cTn id="167" dur="1" fill="hold">
                                          <p:stCondLst>
                                            <p:cond delay="0"/>
                                          </p:stCondLst>
                                        </p:cTn>
                                        <p:tgtEl>
                                          <p:spTgt spid="104"/>
                                        </p:tgtEl>
                                        <p:attrNameLst>
                                          <p:attrName>style.visibility</p:attrName>
                                        </p:attrNameLst>
                                      </p:cBhvr>
                                      <p:to>
                                        <p:strVal val="visible"/>
                                      </p:to>
                                    </p:set>
                                    <p:animEffect transition="in" filter="blinds(horizontal)">
                                      <p:cBhvr>
                                        <p:cTn id="168" dur="500"/>
                                        <p:tgtEl>
                                          <p:spTgt spid="104"/>
                                        </p:tgtEl>
                                      </p:cBhvr>
                                    </p:animEffect>
                                  </p:childTnLst>
                                </p:cTn>
                              </p:par>
                              <p:par>
                                <p:cTn id="169" presetID="3" presetClass="entr" presetSubtype="10" fill="hold" nodeType="withEffect">
                                  <p:stCondLst>
                                    <p:cond delay="0"/>
                                  </p:stCondLst>
                                  <p:childTnLst>
                                    <p:set>
                                      <p:cBhvr>
                                        <p:cTn id="170" dur="1" fill="hold">
                                          <p:stCondLst>
                                            <p:cond delay="0"/>
                                          </p:stCondLst>
                                        </p:cTn>
                                        <p:tgtEl>
                                          <p:spTgt spid="105"/>
                                        </p:tgtEl>
                                        <p:attrNameLst>
                                          <p:attrName>style.visibility</p:attrName>
                                        </p:attrNameLst>
                                      </p:cBhvr>
                                      <p:to>
                                        <p:strVal val="visible"/>
                                      </p:to>
                                    </p:set>
                                    <p:animEffect transition="in" filter="blinds(horizontal)">
                                      <p:cBhvr>
                                        <p:cTn id="171" dur="500"/>
                                        <p:tgtEl>
                                          <p:spTgt spid="105"/>
                                        </p:tgtEl>
                                      </p:cBhvr>
                                    </p:animEffect>
                                  </p:childTnLst>
                                </p:cTn>
                              </p:par>
                              <p:par>
                                <p:cTn id="172" presetID="3" presetClass="entr" presetSubtype="10" fill="hold" nodeType="withEffect">
                                  <p:stCondLst>
                                    <p:cond delay="0"/>
                                  </p:stCondLst>
                                  <p:childTnLst>
                                    <p:set>
                                      <p:cBhvr>
                                        <p:cTn id="173" dur="1" fill="hold">
                                          <p:stCondLst>
                                            <p:cond delay="0"/>
                                          </p:stCondLst>
                                        </p:cTn>
                                        <p:tgtEl>
                                          <p:spTgt spid="106"/>
                                        </p:tgtEl>
                                        <p:attrNameLst>
                                          <p:attrName>style.visibility</p:attrName>
                                        </p:attrNameLst>
                                      </p:cBhvr>
                                      <p:to>
                                        <p:strVal val="visible"/>
                                      </p:to>
                                    </p:set>
                                    <p:animEffect transition="in" filter="blinds(horizontal)">
                                      <p:cBhvr>
                                        <p:cTn id="17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Advantages of Merge Sort:</a:t>
            </a:r>
            <a:endParaRPr lang="en-IN" dirty="0"/>
          </a:p>
        </p:txBody>
      </p:sp>
      <p:sp>
        <p:nvSpPr>
          <p:cNvPr id="3" name="Content Placeholder 2"/>
          <p:cNvSpPr>
            <a:spLocks noGrp="1"/>
          </p:cNvSpPr>
          <p:nvPr>
            <p:ph idx="1"/>
          </p:nvPr>
        </p:nvSpPr>
        <p:spPr/>
        <p:txBody>
          <a:bodyPr/>
          <a:lstStyle/>
          <a:p>
            <a:pPr fontAlgn="base"/>
            <a:r>
              <a:rPr lang="en-IN" b="1" dirty="0" smtClean="0"/>
              <a:t>Stability</a:t>
            </a:r>
            <a:r>
              <a:rPr lang="en-IN" dirty="0" smtClean="0"/>
              <a:t>: Merge sort is a stable sorting algorithm, which means it maintains the relative order of equal elements in the input array.</a:t>
            </a:r>
          </a:p>
          <a:p>
            <a:pPr fontAlgn="base"/>
            <a:r>
              <a:rPr lang="en-IN" b="1" dirty="0" smtClean="0"/>
              <a:t>Guaranteed worst-case performance: </a:t>
            </a:r>
            <a:r>
              <a:rPr lang="en-IN" dirty="0" smtClean="0"/>
              <a:t>Merge sort has a worst-case time complexity of O(N </a:t>
            </a:r>
            <a:r>
              <a:rPr lang="en-IN" dirty="0" err="1" smtClean="0"/>
              <a:t>logN</a:t>
            </a:r>
            <a:r>
              <a:rPr lang="en-IN" dirty="0" smtClean="0"/>
              <a:t>), which means it performs well even on large datasets.</a:t>
            </a:r>
          </a:p>
          <a:p>
            <a:pPr fontAlgn="base"/>
            <a:r>
              <a:rPr lang="en-IN" b="1" dirty="0" smtClean="0"/>
              <a:t>Parallelizable</a:t>
            </a:r>
            <a:r>
              <a:rPr lang="en-IN" dirty="0" smtClean="0"/>
              <a:t>: Merge sort is a naturally parallelizable algorithm, which means it can be easily parallelized to take advantage of multiple processors or threads.</a:t>
            </a:r>
          </a:p>
          <a:p>
            <a:pPr>
              <a:buNone/>
            </a:pPr>
            <a:endParaRPr lang="en-IN"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Drawbacks of Merge Sort:</a:t>
            </a:r>
            <a:endParaRPr lang="en-IN" dirty="0"/>
          </a:p>
        </p:txBody>
      </p:sp>
      <p:sp>
        <p:nvSpPr>
          <p:cNvPr id="3" name="Content Placeholder 2"/>
          <p:cNvSpPr>
            <a:spLocks noGrp="1"/>
          </p:cNvSpPr>
          <p:nvPr>
            <p:ph idx="1"/>
          </p:nvPr>
        </p:nvSpPr>
        <p:spPr/>
        <p:txBody>
          <a:bodyPr/>
          <a:lstStyle/>
          <a:p>
            <a:pPr fontAlgn="base"/>
            <a:r>
              <a:rPr lang="en-IN" b="1" dirty="0" smtClean="0"/>
              <a:t>Space complexity:</a:t>
            </a:r>
            <a:r>
              <a:rPr lang="en-IN" dirty="0" smtClean="0"/>
              <a:t> Merge sort requires additional memory to store the merged sub-arrays during the sorting process. </a:t>
            </a:r>
          </a:p>
          <a:p>
            <a:pPr fontAlgn="base"/>
            <a:r>
              <a:rPr lang="en-IN" b="1" dirty="0" smtClean="0"/>
              <a:t>Not in-place:</a:t>
            </a:r>
            <a:r>
              <a:rPr lang="en-IN" dirty="0" smtClean="0"/>
              <a:t> Merge sort is not an in-place sorting algorithm, which means it requires additional memory to store the sorted data. This can be a disadvantage in applications where memory usage is a concern.</a:t>
            </a:r>
          </a:p>
          <a:p>
            <a:pPr fontAlgn="base"/>
            <a:r>
              <a:rPr lang="en-IN" b="1" dirty="0" smtClean="0"/>
              <a:t>Not always optimal for small datasets:</a:t>
            </a:r>
            <a:r>
              <a:rPr lang="en-IN" dirty="0" smtClean="0"/>
              <a:t> For small datasets, Merge sort has a higher time complexity than some other sorting algorithms, such as insertion sort. This can result in slower performance for very small datasets.</a:t>
            </a:r>
          </a:p>
          <a:p>
            <a:pPr>
              <a:buNone/>
            </a:pPr>
            <a:endParaRPr lang="en-IN"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Applications of Merge Sort:</a:t>
            </a:r>
            <a:endParaRPr lang="en-IN" dirty="0"/>
          </a:p>
        </p:txBody>
      </p:sp>
      <p:sp>
        <p:nvSpPr>
          <p:cNvPr id="3" name="Content Placeholder 2"/>
          <p:cNvSpPr>
            <a:spLocks noGrp="1"/>
          </p:cNvSpPr>
          <p:nvPr>
            <p:ph idx="1"/>
          </p:nvPr>
        </p:nvSpPr>
        <p:spPr/>
        <p:txBody>
          <a:bodyPr>
            <a:normAutofit fontScale="92500" lnSpcReduction="10000"/>
          </a:bodyPr>
          <a:lstStyle/>
          <a:p>
            <a:pPr fontAlgn="base"/>
            <a:r>
              <a:rPr lang="en-IN" b="1" dirty="0" smtClean="0"/>
              <a:t>Sorting large datasets:</a:t>
            </a:r>
            <a:r>
              <a:rPr lang="en-IN" dirty="0" smtClean="0"/>
              <a:t> Merge sort is particularly well-suited for sorting large datasets due to its guaranteed worst-case time complexity of O(n log n).</a:t>
            </a:r>
          </a:p>
          <a:p>
            <a:pPr fontAlgn="base"/>
            <a:r>
              <a:rPr lang="en-IN" b="1" dirty="0" smtClean="0"/>
              <a:t>External sorting:</a:t>
            </a:r>
            <a:r>
              <a:rPr lang="en-IN" dirty="0" smtClean="0"/>
              <a:t> Merge sort is commonly used in external sorting, where the data to be sorted is too large to fit into memory.</a:t>
            </a:r>
          </a:p>
          <a:p>
            <a:pPr fontAlgn="base"/>
            <a:r>
              <a:rPr lang="en-IN" b="1" dirty="0" smtClean="0"/>
              <a:t>Custom sorting: </a:t>
            </a:r>
            <a:r>
              <a:rPr lang="en-IN" dirty="0" smtClean="0"/>
              <a:t>Merge sort can be adapted to handle different input distributions, such as partially sorted, nearly sorted, or completely unsorted data.</a:t>
            </a:r>
          </a:p>
          <a:p>
            <a:pPr fontAlgn="base"/>
            <a:r>
              <a:rPr lang="en-IN" u="sng" dirty="0" smtClean="0">
                <a:hlinkClick r:id="rId2"/>
              </a:rPr>
              <a:t>Inversion Count Problem</a:t>
            </a:r>
            <a:r>
              <a:rPr lang="en-IN" u="sng" dirty="0" smtClean="0"/>
              <a:t>: </a:t>
            </a:r>
            <a:r>
              <a:rPr lang="en-IN" b="1" dirty="0" smtClean="0"/>
              <a:t>Inversion Count</a:t>
            </a:r>
            <a:r>
              <a:rPr lang="en-IN" i="1" dirty="0" smtClean="0"/>
              <a:t> </a:t>
            </a:r>
            <a:r>
              <a:rPr lang="en-IN" dirty="0" smtClean="0"/>
              <a:t>for an array indicates – how far (or close) the array is from being sorted. If the array is already sorted, then the inversion count is 0, but if the array is sorted in reverse order, the inversion count is the maximum. </a:t>
            </a:r>
          </a:p>
          <a:p>
            <a:pPr>
              <a:buNone/>
            </a:pPr>
            <a:endParaRPr lang="en-IN"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9DD5A4-D287-67E3-AF98-8B9E23F395CE}"/>
              </a:ext>
            </a:extLst>
          </p:cNvPr>
          <p:cNvSpPr>
            <a:spLocks noGrp="1"/>
          </p:cNvSpPr>
          <p:nvPr>
            <p:ph type="title"/>
          </p:nvPr>
        </p:nvSpPr>
        <p:spPr>
          <a:xfrm>
            <a:off x="838200" y="207986"/>
            <a:ext cx="10515600" cy="522771"/>
          </a:xfrm>
        </p:spPr>
        <p:txBody>
          <a:bodyPr>
            <a:normAutofit fontScale="90000"/>
          </a:bodyPr>
          <a:lstStyle/>
          <a:p>
            <a:r>
              <a:rPr lang="en-US" dirty="0"/>
              <a:t>Sorting - comparison</a:t>
            </a:r>
          </a:p>
        </p:txBody>
      </p:sp>
      <p:graphicFrame>
        <p:nvGraphicFramePr>
          <p:cNvPr id="4" name="Table 4">
            <a:extLst>
              <a:ext uri="{FF2B5EF4-FFF2-40B4-BE49-F238E27FC236}">
                <a16:creationId xmlns="" xmlns:a16="http://schemas.microsoft.com/office/drawing/2014/main" id="{D0FC457E-42BA-45C4-E146-B5544920A3F3}"/>
              </a:ext>
            </a:extLst>
          </p:cNvPr>
          <p:cNvGraphicFramePr>
            <a:graphicFrameLocks noGrp="1"/>
          </p:cNvGraphicFramePr>
          <p:nvPr>
            <p:extLst>
              <p:ext uri="{D42A27DB-BD31-4B8C-83A1-F6EECF244321}">
                <p14:modId xmlns="" xmlns:p14="http://schemas.microsoft.com/office/powerpoint/2010/main" val="4238595175"/>
              </p:ext>
            </p:extLst>
          </p:nvPr>
        </p:nvGraphicFramePr>
        <p:xfrm>
          <a:off x="574258" y="730757"/>
          <a:ext cx="11458715" cy="4979468"/>
        </p:xfrm>
        <a:graphic>
          <a:graphicData uri="http://schemas.openxmlformats.org/drawingml/2006/table">
            <a:tbl>
              <a:tblPr firstRow="1" bandRow="1">
                <a:tableStyleId>{5C22544A-7EE6-4342-B048-85BDC9FD1C3A}</a:tableStyleId>
              </a:tblPr>
              <a:tblGrid>
                <a:gridCol w="2002447">
                  <a:extLst>
                    <a:ext uri="{9D8B030D-6E8A-4147-A177-3AD203B41FA5}">
                      <a16:colId xmlns="" xmlns:a16="http://schemas.microsoft.com/office/drawing/2014/main" val="3867456978"/>
                    </a:ext>
                  </a:extLst>
                </a:gridCol>
                <a:gridCol w="3055469">
                  <a:extLst>
                    <a:ext uri="{9D8B030D-6E8A-4147-A177-3AD203B41FA5}">
                      <a16:colId xmlns="" xmlns:a16="http://schemas.microsoft.com/office/drawing/2014/main" val="674301323"/>
                    </a:ext>
                  </a:extLst>
                </a:gridCol>
                <a:gridCol w="3033231">
                  <a:extLst>
                    <a:ext uri="{9D8B030D-6E8A-4147-A177-3AD203B41FA5}">
                      <a16:colId xmlns="" xmlns:a16="http://schemas.microsoft.com/office/drawing/2014/main" val="2009347654"/>
                    </a:ext>
                  </a:extLst>
                </a:gridCol>
                <a:gridCol w="3367568">
                  <a:extLst>
                    <a:ext uri="{9D8B030D-6E8A-4147-A177-3AD203B41FA5}">
                      <a16:colId xmlns="" xmlns:a16="http://schemas.microsoft.com/office/drawing/2014/main" val="63958226"/>
                    </a:ext>
                  </a:extLst>
                </a:gridCol>
              </a:tblGrid>
              <a:tr h="386614">
                <a:tc>
                  <a:txBody>
                    <a:bodyPr/>
                    <a:lstStyle/>
                    <a:p>
                      <a:endParaRPr lang="en-US" sz="18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latin typeface="Cambria" panose="02040503050406030204" pitchFamily="18" charset="0"/>
                          <a:ea typeface="Cambria" panose="02040503050406030204" pitchFamily="18" charset="0"/>
                        </a:rPr>
                        <a:t>Bubble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latin typeface="Cambria" panose="02040503050406030204" pitchFamily="18" charset="0"/>
                          <a:ea typeface="Cambria" panose="02040503050406030204" pitchFamily="18" charset="0"/>
                        </a:rPr>
                        <a:t>Selection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latin typeface="Cambria" panose="02040503050406030204" pitchFamily="18" charset="0"/>
                          <a:ea typeface="Cambria" panose="02040503050406030204" pitchFamily="18" charset="0"/>
                        </a:rPr>
                        <a:t>Insertion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75283488"/>
                  </a:ext>
                </a:extLst>
              </a:tr>
              <a:tr h="386614">
                <a:tc>
                  <a:txBody>
                    <a:bodyPr/>
                    <a:lstStyle/>
                    <a:p>
                      <a:r>
                        <a:rPr lang="en-US" sz="1800" dirty="0">
                          <a:latin typeface="Cambria" panose="02040503050406030204" pitchFamily="18" charset="0"/>
                          <a:ea typeface="Cambria" panose="02040503050406030204" pitchFamily="18" charset="0"/>
                        </a:rPr>
                        <a:t>Number of passes/ iterations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n-1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n-1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n-1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45969250"/>
                  </a:ext>
                </a:extLst>
              </a:tr>
              <a:tr h="386614">
                <a:tc>
                  <a:txBody>
                    <a:bodyPr/>
                    <a:lstStyle/>
                    <a:p>
                      <a:r>
                        <a:rPr lang="en-US" sz="1800" dirty="0">
                          <a:latin typeface="Cambria" panose="02040503050406030204" pitchFamily="18" charset="0"/>
                          <a:ea typeface="Cambria" panose="02040503050406030204" pitchFamily="18" charset="0"/>
                        </a:rPr>
                        <a:t>No of comparisons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n-1  for pass1</a:t>
                      </a:r>
                    </a:p>
                    <a:p>
                      <a:r>
                        <a:rPr lang="en-US" sz="1800" dirty="0">
                          <a:latin typeface="Cambria" panose="02040503050406030204" pitchFamily="18" charset="0"/>
                          <a:ea typeface="Cambria" panose="02040503050406030204" pitchFamily="18" charset="0"/>
                        </a:rPr>
                        <a:t>n-2 for pass2</a:t>
                      </a:r>
                    </a:p>
                    <a:p>
                      <a:r>
                        <a:rPr lang="en-US" sz="1800" dirty="0">
                          <a:latin typeface="Cambria" panose="02040503050406030204" pitchFamily="18" charset="0"/>
                          <a:ea typeface="Cambria" panose="02040503050406030204" pitchFamily="18" charset="0"/>
                        </a:rPr>
                        <a:t>.</a:t>
                      </a:r>
                    </a:p>
                    <a:p>
                      <a:r>
                        <a:rPr lang="en-US" sz="1800" dirty="0">
                          <a:latin typeface="Cambria" panose="02040503050406030204" pitchFamily="18" charset="0"/>
                          <a:ea typeface="Cambria" panose="02040503050406030204" pitchFamily="18" charset="0"/>
                        </a:rPr>
                        <a:t>.</a:t>
                      </a:r>
                    </a:p>
                    <a:p>
                      <a:r>
                        <a:rPr lang="en-US" sz="1800" dirty="0">
                          <a:latin typeface="Cambria" panose="02040503050406030204" pitchFamily="18" charset="0"/>
                          <a:ea typeface="Cambria" panose="02040503050406030204" pitchFamily="18" charset="0"/>
                        </a:rPr>
                        <a:t>at most (n-1 +n-2+n-3+…+1)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n-1  for pass1</a:t>
                      </a:r>
                    </a:p>
                    <a:p>
                      <a:r>
                        <a:rPr lang="en-US" sz="1800" dirty="0">
                          <a:latin typeface="Cambria" panose="02040503050406030204" pitchFamily="18" charset="0"/>
                          <a:ea typeface="Cambria" panose="02040503050406030204" pitchFamily="18" charset="0"/>
                        </a:rPr>
                        <a:t>n-2 for pass2</a:t>
                      </a:r>
                    </a:p>
                    <a:p>
                      <a:r>
                        <a:rPr lang="en-US" sz="1800" dirty="0">
                          <a:latin typeface="Cambria" panose="02040503050406030204" pitchFamily="18" charset="0"/>
                          <a:ea typeface="Cambria" panose="02040503050406030204" pitchFamily="18" charset="0"/>
                        </a:rPr>
                        <a:t>.</a:t>
                      </a:r>
                    </a:p>
                    <a:p>
                      <a:r>
                        <a:rPr lang="en-US" sz="1800" dirty="0">
                          <a:latin typeface="Cambria" panose="02040503050406030204" pitchFamily="18" charset="0"/>
                          <a:ea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Cambria" panose="02040503050406030204" pitchFamily="18" charset="0"/>
                          <a:ea typeface="Cambria" panose="02040503050406030204" pitchFamily="18" charset="0"/>
                        </a:rPr>
                        <a:t>at most (n-1 +n-2+n-3+…+1)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depends on the elements</a:t>
                      </a:r>
                    </a:p>
                    <a:p>
                      <a:r>
                        <a:rPr lang="en-US" sz="1800" dirty="0">
                          <a:latin typeface="Cambria" panose="02040503050406030204" pitchFamily="18" charset="0"/>
                          <a:ea typeface="Cambria" panose="02040503050406030204" pitchFamily="18" charset="0"/>
                        </a:rPr>
                        <a:t>at most </a:t>
                      </a:r>
                      <a:r>
                        <a:rPr lang="en-US" sz="1800" b="1" dirty="0">
                          <a:latin typeface="Cambria" panose="02040503050406030204" pitchFamily="18" charset="0"/>
                          <a:ea typeface="Cambria" panose="02040503050406030204" pitchFamily="18" charset="0"/>
                        </a:rPr>
                        <a:t>n-</a:t>
                      </a:r>
                      <a:r>
                        <a:rPr lang="en-US" sz="1800" b="1" dirty="0" err="1">
                          <a:latin typeface="Cambria" panose="02040503050406030204" pitchFamily="18" charset="0"/>
                          <a:ea typeface="Cambria" panose="02040503050406030204" pitchFamily="18" charset="0"/>
                        </a:rPr>
                        <a:t>pass</a:t>
                      </a:r>
                      <a:r>
                        <a:rPr lang="en-US" sz="1800" b="1" baseline="-25000" dirty="0" err="1">
                          <a:latin typeface="Cambria" panose="02040503050406030204" pitchFamily="18" charset="0"/>
                          <a:ea typeface="Cambria" panose="02040503050406030204" pitchFamily="18" charset="0"/>
                        </a:rPr>
                        <a:t>i</a:t>
                      </a:r>
                      <a:r>
                        <a:rPr lang="en-US" sz="1800" b="1"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 comparisons</a:t>
                      </a:r>
                    </a:p>
                    <a:p>
                      <a:r>
                        <a:rPr lang="en-US" sz="1800" dirty="0">
                          <a:latin typeface="Cambria" panose="02040503050406030204" pitchFamily="18" charset="0"/>
                          <a:ea typeface="Cambria" panose="02040503050406030204" pitchFamily="18" charset="0"/>
                        </a:rPr>
                        <a:t>for each </a:t>
                      </a:r>
                      <a:r>
                        <a:rPr lang="en-US" sz="1800" b="1" dirty="0" err="1">
                          <a:latin typeface="Cambria" panose="02040503050406030204" pitchFamily="18" charset="0"/>
                          <a:ea typeface="Cambria" panose="02040503050406030204" pitchFamily="18" charset="0"/>
                        </a:rPr>
                        <a:t>pass</a:t>
                      </a:r>
                      <a:r>
                        <a:rPr lang="en-US" sz="1800" b="1" baseline="-25000" dirty="0" err="1">
                          <a:latin typeface="Cambria" panose="02040503050406030204" pitchFamily="18" charset="0"/>
                          <a:ea typeface="Cambria" panose="02040503050406030204" pitchFamily="18" charset="0"/>
                        </a:rPr>
                        <a:t>i</a:t>
                      </a:r>
                      <a:r>
                        <a:rPr lang="en-US" sz="1800" baseline="-25000" dirty="0">
                          <a:latin typeface="Cambria" panose="02040503050406030204" pitchFamily="18" charset="0"/>
                          <a:ea typeface="Cambria" panose="02040503050406030204" pitchFamily="18" charset="0"/>
                        </a:rPr>
                        <a:t> </a:t>
                      </a:r>
                      <a:r>
                        <a:rPr lang="en-US" sz="1800" baseline="0" dirty="0">
                          <a:latin typeface="Cambria" panose="02040503050406030204" pitchFamily="18" charset="0"/>
                          <a:ea typeface="Cambria" panose="02040503050406030204" pitchFamily="18" charset="0"/>
                        </a:rPr>
                        <a:t> </a:t>
                      </a:r>
                    </a:p>
                    <a:p>
                      <a:r>
                        <a:rPr lang="en-US" sz="1800" baseline="0" dirty="0">
                          <a:latin typeface="Cambria" panose="02040503050406030204" pitchFamily="18" charset="0"/>
                          <a:ea typeface="Cambria" panose="02040503050406030204" pitchFamily="18" charset="0"/>
                        </a:rPr>
                        <a:t>where 1&lt;=</a:t>
                      </a:r>
                      <a:r>
                        <a:rPr lang="en-US" sz="1800" baseline="0" dirty="0" err="1">
                          <a:latin typeface="Cambria" panose="02040503050406030204" pitchFamily="18" charset="0"/>
                          <a:ea typeface="Cambria" panose="02040503050406030204" pitchFamily="18" charset="0"/>
                        </a:rPr>
                        <a:t>i</a:t>
                      </a:r>
                      <a:r>
                        <a:rPr lang="en-US" sz="1800" baseline="0" dirty="0">
                          <a:latin typeface="Cambria" panose="02040503050406030204" pitchFamily="18" charset="0"/>
                          <a:ea typeface="Cambria" panose="02040503050406030204" pitchFamily="18" charset="0"/>
                        </a:rPr>
                        <a:t>&lt;= n-1</a:t>
                      </a:r>
                      <a:endParaRPr lang="en-US" sz="1800" baseline="-25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84198831"/>
                  </a:ext>
                </a:extLst>
              </a:tr>
              <a:tr h="386614">
                <a:tc>
                  <a:txBody>
                    <a:bodyPr/>
                    <a:lstStyle/>
                    <a:p>
                      <a:r>
                        <a:rPr lang="en-US" sz="1800" dirty="0">
                          <a:latin typeface="Cambria" panose="02040503050406030204" pitchFamily="18" charset="0"/>
                          <a:ea typeface="Cambria" panose="02040503050406030204" pitchFamily="18" charset="0"/>
                        </a:rPr>
                        <a:t>No of swaps/ Interchanges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at most n-1  for pass1</a:t>
                      </a:r>
                    </a:p>
                    <a:p>
                      <a:r>
                        <a:rPr lang="en-US" sz="1800" dirty="0">
                          <a:latin typeface="Cambria" panose="02040503050406030204" pitchFamily="18" charset="0"/>
                          <a:ea typeface="Cambria" panose="02040503050406030204" pitchFamily="18" charset="0"/>
                        </a:rPr>
                        <a:t>at most n-2 for pass2</a:t>
                      </a:r>
                    </a:p>
                    <a:p>
                      <a:r>
                        <a:rPr lang="en-US" sz="1800" dirty="0">
                          <a:latin typeface="Cambria" panose="02040503050406030204" pitchFamily="18" charset="0"/>
                          <a:ea typeface="Cambria" panose="02040503050406030204" pitchFamily="18" charset="0"/>
                        </a:rPr>
                        <a:t>.</a:t>
                      </a:r>
                    </a:p>
                    <a:p>
                      <a:r>
                        <a:rPr lang="en-US" sz="1800" dirty="0">
                          <a:latin typeface="Cambria" panose="02040503050406030204" pitchFamily="18" charset="0"/>
                          <a:ea typeface="Cambria" panose="02040503050406030204" pitchFamily="18" charset="0"/>
                        </a:rPr>
                        <a:t>.</a:t>
                      </a:r>
                    </a:p>
                    <a:p>
                      <a:r>
                        <a:rPr lang="en-US" sz="1800" dirty="0">
                          <a:latin typeface="Cambria" panose="02040503050406030204" pitchFamily="18" charset="0"/>
                          <a:ea typeface="Cambria" panose="02040503050406030204" pitchFamily="18" charset="0"/>
                        </a:rPr>
                        <a:t>at most (n-1 +n-2+n-3+…+1)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Exactly one swap for each pass.</a:t>
                      </a:r>
                    </a:p>
                    <a:p>
                      <a:r>
                        <a:rPr lang="en-US" sz="1800" dirty="0">
                          <a:latin typeface="Cambria" panose="02040503050406030204" pitchFamily="18" charset="0"/>
                          <a:ea typeface="Cambria" panose="02040503050406030204" pitchFamily="18" charset="0"/>
                        </a:rPr>
                        <a:t>Total swaps= n-1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depends on the elements</a:t>
                      </a:r>
                    </a:p>
                    <a:p>
                      <a:r>
                        <a:rPr lang="en-US" sz="1800" dirty="0">
                          <a:latin typeface="Cambria" panose="02040503050406030204" pitchFamily="18" charset="0"/>
                          <a:ea typeface="Cambria" panose="02040503050406030204" pitchFamily="18" charset="0"/>
                        </a:rPr>
                        <a:t>at most </a:t>
                      </a:r>
                      <a:r>
                        <a:rPr lang="en-US" sz="1800" b="1" dirty="0">
                          <a:latin typeface="Cambria" panose="02040503050406030204" pitchFamily="18" charset="0"/>
                          <a:ea typeface="Cambria" panose="02040503050406030204" pitchFamily="18" charset="0"/>
                        </a:rPr>
                        <a:t>n-</a:t>
                      </a:r>
                      <a:r>
                        <a:rPr lang="en-US" sz="1800" b="1" dirty="0" err="1">
                          <a:latin typeface="Cambria" panose="02040503050406030204" pitchFamily="18" charset="0"/>
                          <a:ea typeface="Cambria" panose="02040503050406030204" pitchFamily="18" charset="0"/>
                        </a:rPr>
                        <a:t>pass</a:t>
                      </a:r>
                      <a:r>
                        <a:rPr lang="en-US" sz="1800" b="1" baseline="-25000" dirty="0" err="1">
                          <a:latin typeface="Cambria" panose="02040503050406030204" pitchFamily="18" charset="0"/>
                          <a:ea typeface="Cambria" panose="02040503050406030204" pitchFamily="18" charset="0"/>
                        </a:rPr>
                        <a:t>i</a:t>
                      </a:r>
                      <a:r>
                        <a:rPr lang="en-US" sz="1800" b="1" dirty="0">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 swaps</a:t>
                      </a:r>
                    </a:p>
                    <a:p>
                      <a:r>
                        <a:rPr lang="en-US" sz="1800" dirty="0">
                          <a:latin typeface="Cambria" panose="02040503050406030204" pitchFamily="18" charset="0"/>
                          <a:ea typeface="Cambria" panose="02040503050406030204" pitchFamily="18" charset="0"/>
                        </a:rPr>
                        <a:t>for each </a:t>
                      </a:r>
                      <a:r>
                        <a:rPr lang="en-US" sz="1800" b="1" dirty="0" err="1">
                          <a:latin typeface="Cambria" panose="02040503050406030204" pitchFamily="18" charset="0"/>
                          <a:ea typeface="Cambria" panose="02040503050406030204" pitchFamily="18" charset="0"/>
                        </a:rPr>
                        <a:t>pass</a:t>
                      </a:r>
                      <a:r>
                        <a:rPr lang="en-US" sz="1800" b="1" baseline="-25000" dirty="0" err="1">
                          <a:latin typeface="Cambria" panose="02040503050406030204" pitchFamily="18" charset="0"/>
                          <a:ea typeface="Cambria" panose="02040503050406030204" pitchFamily="18" charset="0"/>
                        </a:rPr>
                        <a:t>i</a:t>
                      </a:r>
                      <a:r>
                        <a:rPr lang="en-US" sz="1800" baseline="-25000" dirty="0">
                          <a:latin typeface="Cambria" panose="02040503050406030204" pitchFamily="18" charset="0"/>
                          <a:ea typeface="Cambria" panose="02040503050406030204" pitchFamily="18" charset="0"/>
                        </a:rPr>
                        <a:t> </a:t>
                      </a:r>
                      <a:r>
                        <a:rPr lang="en-US" sz="1800" baseline="0" dirty="0">
                          <a:latin typeface="Cambria" panose="02040503050406030204" pitchFamily="18" charset="0"/>
                          <a:ea typeface="Cambria" panose="02040503050406030204" pitchFamily="18" charset="0"/>
                        </a:rPr>
                        <a:t> </a:t>
                      </a:r>
                    </a:p>
                    <a:p>
                      <a:r>
                        <a:rPr lang="en-US" sz="1800" baseline="0" dirty="0">
                          <a:latin typeface="Cambria" panose="02040503050406030204" pitchFamily="18" charset="0"/>
                          <a:ea typeface="Cambria" panose="02040503050406030204" pitchFamily="18" charset="0"/>
                        </a:rPr>
                        <a:t>where 1&lt;=</a:t>
                      </a:r>
                      <a:r>
                        <a:rPr lang="en-US" sz="1800" baseline="0" dirty="0" err="1">
                          <a:latin typeface="Cambria" panose="02040503050406030204" pitchFamily="18" charset="0"/>
                          <a:ea typeface="Cambria" panose="02040503050406030204" pitchFamily="18" charset="0"/>
                        </a:rPr>
                        <a:t>i</a:t>
                      </a:r>
                      <a:r>
                        <a:rPr lang="en-US" sz="1800" baseline="0" dirty="0">
                          <a:latin typeface="Cambria" panose="02040503050406030204" pitchFamily="18" charset="0"/>
                          <a:ea typeface="Cambria" panose="02040503050406030204" pitchFamily="18" charset="0"/>
                        </a:rPr>
                        <a:t>&lt;= n-1</a:t>
                      </a:r>
                      <a:endParaRPr lang="en-US" sz="1800" baseline="-25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94435498"/>
                  </a:ext>
                </a:extLst>
              </a:tr>
              <a:tr h="386614">
                <a:tc>
                  <a:txBody>
                    <a:bodyPr/>
                    <a:lstStyle/>
                    <a:p>
                      <a:r>
                        <a:rPr lang="en-US" sz="1800" dirty="0">
                          <a:latin typeface="Cambria" panose="02040503050406030204" pitchFamily="18" charset="0"/>
                          <a:ea typeface="Cambria" panose="02040503050406030204" pitchFamily="18" charset="0"/>
                        </a:rPr>
                        <a:t>Time complexity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Best case – O(n</a:t>
                      </a:r>
                      <a:r>
                        <a:rPr lang="en-US" sz="1800" baseline="30000" dirty="0">
                          <a:latin typeface="Cambria" panose="02040503050406030204" pitchFamily="18" charset="0"/>
                          <a:ea typeface="Cambria" panose="02040503050406030204" pitchFamily="18" charset="0"/>
                        </a:rPr>
                        <a:t>2</a:t>
                      </a:r>
                      <a:r>
                        <a:rPr lang="en-US" sz="1800" dirty="0">
                          <a:latin typeface="Cambria" panose="02040503050406030204" pitchFamily="18" charset="0"/>
                          <a:ea typeface="Cambria" panose="02040503050406030204" pitchFamily="18" charset="0"/>
                        </a:rPr>
                        <a:t>)</a:t>
                      </a:r>
                    </a:p>
                    <a:p>
                      <a:r>
                        <a:rPr lang="en-US" sz="1800" dirty="0">
                          <a:latin typeface="Cambria" panose="02040503050406030204" pitchFamily="18" charset="0"/>
                          <a:ea typeface="Cambria" panose="02040503050406030204" pitchFamily="18" charset="0"/>
                        </a:rPr>
                        <a:t>Worst Case – O(n</a:t>
                      </a:r>
                      <a:r>
                        <a:rPr lang="en-US" sz="1800" baseline="30000" dirty="0">
                          <a:latin typeface="Cambria" panose="02040503050406030204" pitchFamily="18" charset="0"/>
                          <a:ea typeface="Cambria" panose="02040503050406030204" pitchFamily="18" charset="0"/>
                        </a:rPr>
                        <a:t>2</a:t>
                      </a:r>
                      <a:r>
                        <a:rPr lang="en-US" sz="1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Best case – O(n</a:t>
                      </a:r>
                      <a:r>
                        <a:rPr lang="en-US" sz="1800" baseline="30000" dirty="0">
                          <a:latin typeface="Cambria" panose="02040503050406030204" pitchFamily="18" charset="0"/>
                          <a:ea typeface="Cambria" panose="02040503050406030204" pitchFamily="18" charset="0"/>
                        </a:rPr>
                        <a:t>2</a:t>
                      </a:r>
                      <a:r>
                        <a:rPr lang="en-US" sz="1800" dirty="0">
                          <a:latin typeface="Cambria" panose="02040503050406030204" pitchFamily="18" charset="0"/>
                          <a:ea typeface="Cambria" panose="02040503050406030204" pitchFamily="18" charset="0"/>
                        </a:rPr>
                        <a:t>)</a:t>
                      </a:r>
                    </a:p>
                    <a:p>
                      <a:r>
                        <a:rPr lang="en-US" sz="1800" dirty="0">
                          <a:latin typeface="Cambria" panose="02040503050406030204" pitchFamily="18" charset="0"/>
                          <a:ea typeface="Cambria" panose="02040503050406030204" pitchFamily="18" charset="0"/>
                        </a:rPr>
                        <a:t>Worst Case – O(n</a:t>
                      </a:r>
                      <a:r>
                        <a:rPr lang="en-US" sz="1800" baseline="30000" dirty="0">
                          <a:latin typeface="Cambria" panose="02040503050406030204" pitchFamily="18" charset="0"/>
                          <a:ea typeface="Cambria" panose="02040503050406030204" pitchFamily="18" charset="0"/>
                        </a:rPr>
                        <a:t>2</a:t>
                      </a:r>
                      <a:r>
                        <a:rPr lang="en-US" sz="1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Best case – O(n)</a:t>
                      </a:r>
                    </a:p>
                    <a:p>
                      <a:r>
                        <a:rPr lang="en-US" sz="1800" dirty="0">
                          <a:latin typeface="Cambria" panose="02040503050406030204" pitchFamily="18" charset="0"/>
                          <a:ea typeface="Cambria" panose="02040503050406030204" pitchFamily="18" charset="0"/>
                        </a:rPr>
                        <a:t>Worst Case – O(n</a:t>
                      </a:r>
                      <a:r>
                        <a:rPr lang="en-US" sz="1800" baseline="30000" dirty="0">
                          <a:latin typeface="Cambria" panose="02040503050406030204" pitchFamily="18" charset="0"/>
                          <a:ea typeface="Cambria" panose="02040503050406030204" pitchFamily="18" charset="0"/>
                        </a:rPr>
                        <a:t>2</a:t>
                      </a:r>
                      <a:r>
                        <a:rPr lang="en-US" sz="1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02647687"/>
                  </a:ext>
                </a:extLst>
              </a:tr>
              <a:tr h="386614">
                <a:tc>
                  <a:txBody>
                    <a:bodyPr/>
                    <a:lstStyle/>
                    <a:p>
                      <a:r>
                        <a:rPr lang="en-US" sz="1800" dirty="0">
                          <a:latin typeface="Cambria" panose="02040503050406030204" pitchFamily="18" charset="0"/>
                          <a:ea typeface="Cambria" panose="02040503050406030204" pitchFamily="18" charset="0"/>
                        </a:rPr>
                        <a:t>Space Complexity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9777401"/>
                  </a:ext>
                </a:extLst>
              </a:tr>
            </a:tbl>
          </a:graphicData>
        </a:graphic>
      </p:graphicFrame>
    </p:spTree>
    <p:extLst>
      <p:ext uri="{BB962C8B-B14F-4D97-AF65-F5344CB8AC3E}">
        <p14:creationId xmlns="" xmlns:p14="http://schemas.microsoft.com/office/powerpoint/2010/main" val="37161006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9DD5A4-D287-67E3-AF98-8B9E23F395CE}"/>
              </a:ext>
            </a:extLst>
          </p:cNvPr>
          <p:cNvSpPr>
            <a:spLocks noGrp="1"/>
          </p:cNvSpPr>
          <p:nvPr>
            <p:ph type="title"/>
          </p:nvPr>
        </p:nvSpPr>
        <p:spPr>
          <a:xfrm>
            <a:off x="838200" y="207986"/>
            <a:ext cx="10515600" cy="522771"/>
          </a:xfrm>
        </p:spPr>
        <p:txBody>
          <a:bodyPr>
            <a:normAutofit fontScale="90000"/>
          </a:bodyPr>
          <a:lstStyle/>
          <a:p>
            <a:r>
              <a:rPr lang="en-US" dirty="0"/>
              <a:t>Sorting - comparison</a:t>
            </a:r>
          </a:p>
        </p:txBody>
      </p:sp>
      <p:graphicFrame>
        <p:nvGraphicFramePr>
          <p:cNvPr id="4" name="Table 4">
            <a:extLst>
              <a:ext uri="{FF2B5EF4-FFF2-40B4-BE49-F238E27FC236}">
                <a16:creationId xmlns="" xmlns:a16="http://schemas.microsoft.com/office/drawing/2014/main" id="{D0FC457E-42BA-45C4-E146-B5544920A3F3}"/>
              </a:ext>
            </a:extLst>
          </p:cNvPr>
          <p:cNvGraphicFramePr>
            <a:graphicFrameLocks noGrp="1"/>
          </p:cNvGraphicFramePr>
          <p:nvPr>
            <p:extLst>
              <p:ext uri="{D42A27DB-BD31-4B8C-83A1-F6EECF244321}">
                <p14:modId xmlns="" xmlns:p14="http://schemas.microsoft.com/office/powerpoint/2010/main" val="542714241"/>
              </p:ext>
            </p:extLst>
          </p:nvPr>
        </p:nvGraphicFramePr>
        <p:xfrm>
          <a:off x="720031" y="1459625"/>
          <a:ext cx="10411796" cy="3456931"/>
        </p:xfrm>
        <a:graphic>
          <a:graphicData uri="http://schemas.openxmlformats.org/drawingml/2006/table">
            <a:tbl>
              <a:tblPr firstRow="1" bandRow="1">
                <a:tableStyleId>{5C22544A-7EE6-4342-B048-85BDC9FD1C3A}</a:tableStyleId>
              </a:tblPr>
              <a:tblGrid>
                <a:gridCol w="2576776">
                  <a:extLst>
                    <a:ext uri="{9D8B030D-6E8A-4147-A177-3AD203B41FA5}">
                      <a16:colId xmlns="" xmlns:a16="http://schemas.microsoft.com/office/drawing/2014/main" val="3867456978"/>
                    </a:ext>
                  </a:extLst>
                </a:gridCol>
                <a:gridCol w="3931818">
                  <a:extLst>
                    <a:ext uri="{9D8B030D-6E8A-4147-A177-3AD203B41FA5}">
                      <a16:colId xmlns="" xmlns:a16="http://schemas.microsoft.com/office/drawing/2014/main" val="674301323"/>
                    </a:ext>
                  </a:extLst>
                </a:gridCol>
                <a:gridCol w="3903202">
                  <a:extLst>
                    <a:ext uri="{9D8B030D-6E8A-4147-A177-3AD203B41FA5}">
                      <a16:colId xmlns="" xmlns:a16="http://schemas.microsoft.com/office/drawing/2014/main" val="2009347654"/>
                    </a:ext>
                  </a:extLst>
                </a:gridCol>
              </a:tblGrid>
              <a:tr h="568003">
                <a:tc>
                  <a:txBody>
                    <a:bodyPr/>
                    <a:lstStyle/>
                    <a:p>
                      <a:endParaRPr lang="en-US" sz="18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latin typeface="Cambria" panose="02040503050406030204" pitchFamily="18" charset="0"/>
                          <a:ea typeface="Cambria" panose="02040503050406030204" pitchFamily="18" charset="0"/>
                        </a:rPr>
                        <a:t>Quick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solidFill>
                            <a:schemeClr val="tx1"/>
                          </a:solidFill>
                          <a:latin typeface="Cambria" panose="02040503050406030204" pitchFamily="18" charset="0"/>
                          <a:ea typeface="Cambria" panose="02040503050406030204" pitchFamily="18" charset="0"/>
                        </a:rPr>
                        <a:t>Merge sort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75283488"/>
                  </a:ext>
                </a:extLst>
              </a:tr>
              <a:tr h="940390">
                <a:tc>
                  <a:txBody>
                    <a:bodyPr/>
                    <a:lstStyle/>
                    <a:p>
                      <a:r>
                        <a:rPr lang="en-US" sz="1800" dirty="0">
                          <a:latin typeface="Cambria" panose="02040503050406030204" pitchFamily="18" charset="0"/>
                          <a:ea typeface="Cambria" panose="02040503050406030204" pitchFamily="18" charset="0"/>
                        </a:rPr>
                        <a:t>Uses Divide-and- conquer strategy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584198831"/>
                  </a:ext>
                </a:extLst>
              </a:tr>
              <a:tr h="568003">
                <a:tc>
                  <a:txBody>
                    <a:bodyPr/>
                    <a:lstStyle/>
                    <a:p>
                      <a:r>
                        <a:rPr lang="en-US" sz="1800" dirty="0">
                          <a:latin typeface="Cambria" panose="02040503050406030204" pitchFamily="18" charset="0"/>
                          <a:ea typeface="Cambria" panose="02040503050406030204" pitchFamily="18" charset="0"/>
                        </a:rPr>
                        <a:t>Is in-place sorting?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94435498"/>
                  </a:ext>
                </a:extLst>
              </a:tr>
              <a:tr h="812532">
                <a:tc>
                  <a:txBody>
                    <a:bodyPr/>
                    <a:lstStyle/>
                    <a:p>
                      <a:r>
                        <a:rPr lang="en-US" sz="1800" dirty="0">
                          <a:latin typeface="Cambria" panose="02040503050406030204" pitchFamily="18" charset="0"/>
                          <a:ea typeface="Cambria" panose="02040503050406030204" pitchFamily="18" charset="0"/>
                        </a:rPr>
                        <a:t>Time complexity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Best case – O( n log n)</a:t>
                      </a:r>
                    </a:p>
                    <a:p>
                      <a:r>
                        <a:rPr lang="en-US" sz="1800" dirty="0">
                          <a:latin typeface="Cambria" panose="02040503050406030204" pitchFamily="18" charset="0"/>
                          <a:ea typeface="Cambria" panose="02040503050406030204" pitchFamily="18" charset="0"/>
                        </a:rPr>
                        <a:t>Worst case – O( n</a:t>
                      </a:r>
                      <a:r>
                        <a:rPr lang="en-US" sz="1800" baseline="30000" dirty="0">
                          <a:latin typeface="Cambria" panose="02040503050406030204" pitchFamily="18" charset="0"/>
                          <a:ea typeface="Cambria" panose="02040503050406030204" pitchFamily="18" charset="0"/>
                        </a:rPr>
                        <a:t>2</a:t>
                      </a:r>
                      <a:r>
                        <a:rPr lang="en-US" sz="1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Best case – O( n log n)</a:t>
                      </a:r>
                    </a:p>
                    <a:p>
                      <a:r>
                        <a:rPr lang="en-US" sz="1800" dirty="0">
                          <a:latin typeface="Cambria" panose="02040503050406030204" pitchFamily="18" charset="0"/>
                          <a:ea typeface="Cambria" panose="02040503050406030204" pitchFamily="18" charset="0"/>
                        </a:rPr>
                        <a:t>Worst case – O( n log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02647687"/>
                  </a:ext>
                </a:extLst>
              </a:tr>
              <a:tr h="568003">
                <a:tc>
                  <a:txBody>
                    <a:bodyPr/>
                    <a:lstStyle/>
                    <a:p>
                      <a:r>
                        <a:rPr lang="en-US" sz="1800" dirty="0">
                          <a:latin typeface="Cambria" panose="02040503050406030204" pitchFamily="18" charset="0"/>
                          <a:ea typeface="Cambria" panose="02040503050406030204" pitchFamily="18" charset="0"/>
                        </a:rPr>
                        <a:t>Is stable?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Cambria" panose="02040503050406030204" pitchFamily="18" charset="0"/>
                          <a:ea typeface="Cambria" panose="02040503050406030204" pitchFamily="18"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9777401"/>
                  </a:ext>
                </a:extLst>
              </a:tr>
            </a:tbl>
          </a:graphicData>
        </a:graphic>
      </p:graphicFrame>
    </p:spTree>
    <p:extLst>
      <p:ext uri="{BB962C8B-B14F-4D97-AF65-F5344CB8AC3E}">
        <p14:creationId xmlns="" xmlns:p14="http://schemas.microsoft.com/office/powerpoint/2010/main" val="3054700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7F9D2-CC45-C58C-37A7-E229837316A2}"/>
              </a:ext>
            </a:extLst>
          </p:cNvPr>
          <p:cNvSpPr>
            <a:spLocks noGrp="1"/>
          </p:cNvSpPr>
          <p:nvPr>
            <p:ph type="title"/>
          </p:nvPr>
        </p:nvSpPr>
        <p:spPr>
          <a:xfrm>
            <a:off x="838199" y="159716"/>
            <a:ext cx="10515600" cy="668545"/>
          </a:xfrm>
        </p:spPr>
        <p:txBody>
          <a:bodyPr>
            <a:normAutofit fontScale="90000"/>
          </a:bodyPr>
          <a:lstStyle/>
          <a:p>
            <a:r>
              <a:rPr lang="en-US" dirty="0"/>
              <a:t>Example -2</a:t>
            </a:r>
          </a:p>
        </p:txBody>
      </p:sp>
      <p:graphicFrame>
        <p:nvGraphicFramePr>
          <p:cNvPr id="4" name="Table 4">
            <a:extLst>
              <a:ext uri="{FF2B5EF4-FFF2-40B4-BE49-F238E27FC236}">
                <a16:creationId xmlns="" xmlns:a16="http://schemas.microsoft.com/office/drawing/2014/main" id="{BE2616C8-2BFC-7D66-977E-29DCA14E9C90}"/>
              </a:ext>
            </a:extLst>
          </p:cNvPr>
          <p:cNvGraphicFramePr>
            <a:graphicFrameLocks noGrp="1"/>
          </p:cNvGraphicFramePr>
          <p:nvPr>
            <p:extLst>
              <p:ext uri="{D42A27DB-BD31-4B8C-83A1-F6EECF244321}">
                <p14:modId xmlns="" xmlns:p14="http://schemas.microsoft.com/office/powerpoint/2010/main" val="3492394825"/>
              </p:ext>
            </p:extLst>
          </p:nvPr>
        </p:nvGraphicFramePr>
        <p:xfrm>
          <a:off x="493641" y="828261"/>
          <a:ext cx="11204716" cy="5195681"/>
        </p:xfrm>
        <a:graphic>
          <a:graphicData uri="http://schemas.openxmlformats.org/drawingml/2006/table">
            <a:tbl>
              <a:tblPr firstRow="1" bandRow="1">
                <a:tableStyleId>{5C22544A-7EE6-4342-B048-85BDC9FD1C3A}</a:tableStyleId>
              </a:tblPr>
              <a:tblGrid>
                <a:gridCol w="6685724">
                  <a:extLst>
                    <a:ext uri="{9D8B030D-6E8A-4147-A177-3AD203B41FA5}">
                      <a16:colId xmlns="" xmlns:a16="http://schemas.microsoft.com/office/drawing/2014/main" val="826990394"/>
                    </a:ext>
                  </a:extLst>
                </a:gridCol>
                <a:gridCol w="1355035">
                  <a:extLst>
                    <a:ext uri="{9D8B030D-6E8A-4147-A177-3AD203B41FA5}">
                      <a16:colId xmlns="" xmlns:a16="http://schemas.microsoft.com/office/drawing/2014/main" val="3270829565"/>
                    </a:ext>
                  </a:extLst>
                </a:gridCol>
                <a:gridCol w="1696278">
                  <a:extLst>
                    <a:ext uri="{9D8B030D-6E8A-4147-A177-3AD203B41FA5}">
                      <a16:colId xmlns="" xmlns:a16="http://schemas.microsoft.com/office/drawing/2014/main" val="4199803447"/>
                    </a:ext>
                  </a:extLst>
                </a:gridCol>
                <a:gridCol w="1467679">
                  <a:extLst>
                    <a:ext uri="{9D8B030D-6E8A-4147-A177-3AD203B41FA5}">
                      <a16:colId xmlns="" xmlns:a16="http://schemas.microsoft.com/office/drawing/2014/main" val="1662892300"/>
                    </a:ext>
                  </a:extLst>
                </a:gridCol>
              </a:tblGrid>
              <a:tr h="785644">
                <a:tc>
                  <a:txBody>
                    <a:bodyPr/>
                    <a:lstStyle/>
                    <a:p>
                      <a:pPr algn="ctr"/>
                      <a:r>
                        <a:rPr lang="en-US" sz="2400" dirty="0">
                          <a:solidFill>
                            <a:schemeClr val="tx1"/>
                          </a:solidFill>
                          <a:latin typeface="Cambria" panose="02040503050406030204" pitchFamily="18" charset="0"/>
                          <a:ea typeface="Cambria" panose="02040503050406030204" pitchFamily="18" charset="0"/>
                        </a:rPr>
                        <a:t>Statement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Cambria" panose="02040503050406030204" pitchFamily="18" charset="0"/>
                          <a:ea typeface="Cambria" panose="02040503050406030204" pitchFamily="18" charset="0"/>
                        </a:rPr>
                        <a:t>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Cambria" panose="02040503050406030204" pitchFamily="18" charset="0"/>
                          <a:ea typeface="Cambria" panose="02040503050406030204" pitchFamily="18" charset="0"/>
                        </a:rPr>
                        <a:t>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latin typeface="Cambria" panose="02040503050406030204" pitchFamily="18" charset="0"/>
                          <a:ea typeface="Cambria" panose="02040503050406030204" pitchFamily="18" charset="0"/>
                        </a:rPr>
                        <a:t>Total steps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30955723"/>
                  </a:ext>
                </a:extLst>
              </a:tr>
              <a:tr h="574718">
                <a:tc rowSpan="9">
                  <a:txBody>
                    <a:bodyPr/>
                    <a:lstStyle/>
                    <a:p>
                      <a:r>
                        <a:rPr lang="en-US" sz="2800" dirty="0">
                          <a:solidFill>
                            <a:schemeClr val="tx1"/>
                          </a:solidFill>
                          <a:latin typeface="Cambria" panose="02040503050406030204" pitchFamily="18" charset="0"/>
                          <a:ea typeface="Cambria" panose="02040503050406030204" pitchFamily="18" charset="0"/>
                        </a:rPr>
                        <a:t>Algorithm </a:t>
                      </a:r>
                      <a:r>
                        <a:rPr lang="en-US" sz="2800" dirty="0" err="1">
                          <a:solidFill>
                            <a:schemeClr val="tx1"/>
                          </a:solidFill>
                          <a:latin typeface="Cambria" panose="02040503050406030204" pitchFamily="18" charset="0"/>
                          <a:ea typeface="Cambria" panose="02040503050406030204" pitchFamily="18" charset="0"/>
                        </a:rPr>
                        <a:t>matrix_add</a:t>
                      </a:r>
                      <a:r>
                        <a:rPr lang="en-US" sz="2800" dirty="0">
                          <a:solidFill>
                            <a:schemeClr val="tx1"/>
                          </a:solidFill>
                          <a:latin typeface="Cambria" panose="02040503050406030204" pitchFamily="18" charset="0"/>
                          <a:ea typeface="Cambria" panose="02040503050406030204" pitchFamily="18" charset="0"/>
                        </a:rPr>
                        <a:t>(int a[][],int b[][]) {</a:t>
                      </a:r>
                    </a:p>
                    <a:p>
                      <a:endParaRPr lang="en-US" sz="2800" dirty="0">
                        <a:solidFill>
                          <a:schemeClr val="tx1"/>
                        </a:solidFill>
                        <a:latin typeface="Cambria" panose="02040503050406030204" pitchFamily="18" charset="0"/>
                        <a:ea typeface="Cambria" panose="02040503050406030204" pitchFamily="18" charset="0"/>
                      </a:endParaRPr>
                    </a:p>
                    <a:p>
                      <a:r>
                        <a:rPr lang="en-US" sz="2800" dirty="0">
                          <a:solidFill>
                            <a:schemeClr val="tx1"/>
                          </a:solidFill>
                          <a:latin typeface="Cambria" panose="02040503050406030204" pitchFamily="18" charset="0"/>
                          <a:ea typeface="Cambria" panose="02040503050406030204" pitchFamily="18" charset="0"/>
                        </a:rPr>
                        <a:t>               int </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 , j;</a:t>
                      </a:r>
                    </a:p>
                    <a:p>
                      <a:r>
                        <a:rPr lang="en-US" sz="2800" dirty="0">
                          <a:solidFill>
                            <a:schemeClr val="tx1"/>
                          </a:solidFill>
                          <a:latin typeface="Cambria" panose="02040503050406030204" pitchFamily="18" charset="0"/>
                          <a:ea typeface="Cambria" panose="02040503050406030204" pitchFamily="18" charset="0"/>
                        </a:rPr>
                        <a:t>               int c[n][n];</a:t>
                      </a:r>
                    </a:p>
                    <a:p>
                      <a:r>
                        <a:rPr lang="en-US" sz="2800" dirty="0">
                          <a:solidFill>
                            <a:schemeClr val="tx1"/>
                          </a:solidFill>
                          <a:latin typeface="Cambria" panose="02040503050406030204" pitchFamily="18" charset="0"/>
                          <a:ea typeface="Cambria" panose="02040503050406030204" pitchFamily="18" charset="0"/>
                        </a:rPr>
                        <a:t>               for( </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 0 ; </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 &lt; n ; </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 {</a:t>
                      </a:r>
                    </a:p>
                    <a:p>
                      <a:r>
                        <a:rPr lang="en-US" sz="2800" dirty="0">
                          <a:solidFill>
                            <a:schemeClr val="tx1"/>
                          </a:solidFill>
                          <a:latin typeface="Cambria" panose="02040503050406030204" pitchFamily="18" charset="0"/>
                          <a:ea typeface="Cambria" panose="02040503050406030204" pitchFamily="18" charset="0"/>
                        </a:rPr>
                        <a:t>                       for ( j =0; j &lt; n ; </a:t>
                      </a:r>
                      <a:r>
                        <a:rPr lang="en-US" sz="2800" dirty="0" err="1">
                          <a:solidFill>
                            <a:schemeClr val="tx1"/>
                          </a:solidFill>
                          <a:latin typeface="Cambria" panose="02040503050406030204" pitchFamily="18" charset="0"/>
                          <a:ea typeface="Cambria" panose="02040503050406030204" pitchFamily="18" charset="0"/>
                        </a:rPr>
                        <a:t>j++</a:t>
                      </a:r>
                      <a:r>
                        <a:rPr lang="en-US" sz="2800" dirty="0">
                          <a:solidFill>
                            <a:schemeClr val="tx1"/>
                          </a:solidFill>
                          <a:latin typeface="Cambria" panose="02040503050406030204" pitchFamily="18" charset="0"/>
                          <a:ea typeface="Cambria" panose="02040503050406030204" pitchFamily="18" charset="0"/>
                        </a:rPr>
                        <a:t> ) {</a:t>
                      </a:r>
                    </a:p>
                    <a:p>
                      <a:r>
                        <a:rPr lang="en-US" sz="2800" dirty="0">
                          <a:solidFill>
                            <a:schemeClr val="tx1"/>
                          </a:solidFill>
                          <a:latin typeface="Cambria" panose="02040503050406030204" pitchFamily="18" charset="0"/>
                          <a:ea typeface="Cambria" panose="02040503050406030204" pitchFamily="18" charset="0"/>
                        </a:rPr>
                        <a:t>                                c[</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][j] = a[</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][j]+b[</a:t>
                      </a:r>
                      <a:r>
                        <a:rPr lang="en-US" sz="2800" dirty="0" err="1">
                          <a:solidFill>
                            <a:schemeClr val="tx1"/>
                          </a:solidFill>
                          <a:latin typeface="Cambria" panose="02040503050406030204" pitchFamily="18" charset="0"/>
                          <a:ea typeface="Cambria" panose="02040503050406030204" pitchFamily="18" charset="0"/>
                        </a:rPr>
                        <a:t>i</a:t>
                      </a:r>
                      <a:r>
                        <a:rPr lang="en-US" sz="2800" dirty="0">
                          <a:solidFill>
                            <a:schemeClr val="tx1"/>
                          </a:solidFill>
                          <a:latin typeface="Cambria" panose="02040503050406030204" pitchFamily="18" charset="0"/>
                          <a:ea typeface="Cambria" panose="02040503050406030204" pitchFamily="18" charset="0"/>
                        </a:rPr>
                        <a:t>][j];</a:t>
                      </a:r>
                    </a:p>
                    <a:p>
                      <a:r>
                        <a:rPr lang="en-US" sz="2800" dirty="0">
                          <a:solidFill>
                            <a:schemeClr val="tx1"/>
                          </a:solidFill>
                          <a:latin typeface="Cambria" panose="02040503050406030204" pitchFamily="18" charset="0"/>
                          <a:ea typeface="Cambria" panose="02040503050406030204" pitchFamily="18" charset="0"/>
                        </a:rPr>
                        <a:t>                      }</a:t>
                      </a:r>
                    </a:p>
                    <a:p>
                      <a:r>
                        <a:rPr lang="en-US" sz="2800" dirty="0">
                          <a:solidFill>
                            <a:schemeClr val="tx1"/>
                          </a:solidFill>
                          <a:latin typeface="Cambria" panose="02040503050406030204" pitchFamily="18" charset="0"/>
                          <a:ea typeface="Cambria" panose="02040503050406030204" pitchFamily="18" charset="0"/>
                        </a:rPr>
                        <a:t>              }</a:t>
                      </a:r>
                    </a:p>
                    <a:p>
                      <a:r>
                        <a:rPr lang="en-US" sz="2800" dirty="0">
                          <a:solidFill>
                            <a:schemeClr val="tx1"/>
                          </a:solidFill>
                          <a:latin typeface="Cambria" panose="02040503050406030204" pitchFamily="18" charset="0"/>
                          <a:ea typeface="Cambria" panose="02040503050406030204" pitchFamily="18" charset="0"/>
                        </a:rPr>
                        <a:t>                            </a:t>
                      </a:r>
                      <a:endParaRPr lang="en-US" sz="2400" dirty="0">
                        <a:solidFill>
                          <a:schemeClr val="tx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54515187"/>
                  </a:ext>
                </a:extLst>
              </a:tr>
              <a:tr h="572782">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solidFill>
                            <a:schemeClr val="tx1"/>
                          </a:solidFill>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23155904"/>
                  </a:ext>
                </a:extLst>
              </a:tr>
              <a:tr h="4364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58279939"/>
                  </a:ext>
                </a:extLst>
              </a:tr>
              <a:tr h="4364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n+1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n+1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58406799"/>
                  </a:ext>
                </a:extLst>
              </a:tr>
              <a:tr h="436469">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n*(n+1)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n*(n+1)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9753082"/>
                  </a:ext>
                </a:extLst>
              </a:tr>
              <a:tr h="436469">
                <a:tc vMerge="1">
                  <a:txBody>
                    <a:bodyPr/>
                    <a:lstStyle/>
                    <a:p>
                      <a:endParaRPr lang="en-US"/>
                    </a:p>
                  </a:txBody>
                  <a:tcPr/>
                </a:tc>
                <a:tc>
                  <a:txBody>
                    <a:bodyPr/>
                    <a:lstStyle/>
                    <a:p>
                      <a:pPr algn="ctr"/>
                      <a:r>
                        <a:rPr lang="en-US" sz="2400" b="1" dirty="0">
                          <a:latin typeface="Cambria" panose="02040503050406030204" pitchFamily="18" charset="0"/>
                          <a:ea typeface="Cambria" panose="020405030504060302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n*n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n*n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35774214"/>
                  </a:ext>
                </a:extLst>
              </a:tr>
              <a:tr h="444942">
                <a:tc vMerge="1">
                  <a:txBody>
                    <a:bodyPr/>
                    <a:lstStyle/>
                    <a:p>
                      <a:endParaRPr lang="en-US"/>
                    </a:p>
                  </a:txBody>
                  <a:tcPr/>
                </a:tc>
                <a:tc>
                  <a:txBody>
                    <a:bodyPr/>
                    <a:lstStyle/>
                    <a:p>
                      <a:pPr algn="ctr"/>
                      <a:r>
                        <a:rPr lang="en-US" sz="24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903115034"/>
                  </a:ext>
                </a:extLst>
              </a:tr>
              <a:tr h="482021">
                <a:tc vMerge="1">
                  <a:txBody>
                    <a:bodyPr/>
                    <a:lstStyle/>
                    <a:p>
                      <a:endParaRPr lang="en-US"/>
                    </a:p>
                  </a:txBody>
                  <a:tcPr/>
                </a:tc>
                <a:tc>
                  <a:txBody>
                    <a:bodyPr/>
                    <a:lstStyle/>
                    <a:p>
                      <a:pPr algn="ctr"/>
                      <a:r>
                        <a:rPr lang="en-US" sz="24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20969153"/>
                  </a:ext>
                </a:extLst>
              </a:tr>
              <a:tr h="436469">
                <a:tc vMerge="1">
                  <a:txBody>
                    <a:bodyPr/>
                    <a:lstStyle/>
                    <a:p>
                      <a:endParaRPr lang="en-US"/>
                    </a:p>
                  </a:txBody>
                  <a:tcPr/>
                </a:tc>
                <a:tc gridSpan="3">
                  <a:txBody>
                    <a:bodyPr/>
                    <a:lstStyle/>
                    <a:p>
                      <a:pPr algn="ctr"/>
                      <a:r>
                        <a:rPr lang="en-US" sz="2400" b="1" dirty="0">
                          <a:highlight>
                            <a:srgbClr val="FFFF00"/>
                          </a:highlight>
                          <a:latin typeface="Cambria" panose="02040503050406030204" pitchFamily="18" charset="0"/>
                          <a:ea typeface="Cambria" panose="02040503050406030204" pitchFamily="18" charset="0"/>
                        </a:rPr>
                        <a:t>2n</a:t>
                      </a:r>
                      <a:r>
                        <a:rPr lang="en-US" sz="2400" b="1" baseline="30000" dirty="0">
                          <a:highlight>
                            <a:srgbClr val="FFFF00"/>
                          </a:highlight>
                          <a:latin typeface="Cambria" panose="02040503050406030204" pitchFamily="18" charset="0"/>
                          <a:ea typeface="Cambria" panose="02040503050406030204" pitchFamily="18" charset="0"/>
                        </a:rPr>
                        <a:t>2</a:t>
                      </a:r>
                      <a:r>
                        <a:rPr lang="en-US" sz="2400" b="1" dirty="0">
                          <a:highlight>
                            <a:srgbClr val="FFFF00"/>
                          </a:highlight>
                          <a:latin typeface="Cambria" panose="02040503050406030204" pitchFamily="18" charset="0"/>
                          <a:ea typeface="Cambria" panose="02040503050406030204" pitchFamily="18" charset="0"/>
                        </a:rPr>
                        <a:t>+2n+1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r>
                        <a:rPr lang="en-US" sz="2000" dirty="0"/>
                        <a:t>2n</a:t>
                      </a:r>
                      <a:r>
                        <a:rPr lang="en-US" sz="2000" baseline="30000" dirty="0"/>
                        <a:t>2</a:t>
                      </a:r>
                      <a:r>
                        <a:rPr lang="en-US" sz="2000" dirty="0"/>
                        <a:t>+2n+1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09817090"/>
                  </a:ext>
                </a:extLst>
              </a:tr>
            </a:tbl>
          </a:graphicData>
        </a:graphic>
      </p:graphicFrame>
      <p:sp>
        <p:nvSpPr>
          <p:cNvPr id="3" name="TextBox 2">
            <a:extLst>
              <a:ext uri="{FF2B5EF4-FFF2-40B4-BE49-F238E27FC236}">
                <a16:creationId xmlns="" xmlns:a16="http://schemas.microsoft.com/office/drawing/2014/main" id="{18C54D2E-5504-4359-93A3-3FD299F86452}"/>
              </a:ext>
            </a:extLst>
          </p:cNvPr>
          <p:cNvSpPr txBox="1"/>
          <p:nvPr/>
        </p:nvSpPr>
        <p:spPr>
          <a:xfrm>
            <a:off x="3750365" y="6188765"/>
            <a:ext cx="4587025" cy="461665"/>
          </a:xfrm>
          <a:prstGeom prst="rect">
            <a:avLst/>
          </a:prstGeom>
          <a:noFill/>
        </p:spPr>
        <p:txBody>
          <a:bodyPr wrap="none" rtlCol="0">
            <a:spAutoFit/>
          </a:bodyPr>
          <a:lstStyle/>
          <a:p>
            <a:r>
              <a:rPr lang="en-US" sz="2400" dirty="0">
                <a:highlight>
                  <a:srgbClr val="00FFFF"/>
                </a:highlight>
                <a:latin typeface="Cambria" panose="02040503050406030204" pitchFamily="18" charset="0"/>
                <a:ea typeface="Cambria" panose="02040503050406030204" pitchFamily="18" charset="0"/>
              </a:rPr>
              <a:t>2n</a:t>
            </a:r>
            <a:r>
              <a:rPr lang="en-US" sz="2400" baseline="30000" dirty="0">
                <a:highlight>
                  <a:srgbClr val="00FFFF"/>
                </a:highlight>
                <a:latin typeface="Cambria" panose="02040503050406030204" pitchFamily="18" charset="0"/>
                <a:ea typeface="Cambria" panose="02040503050406030204" pitchFamily="18" charset="0"/>
              </a:rPr>
              <a:t>2</a:t>
            </a:r>
            <a:r>
              <a:rPr lang="en-US" sz="2400" dirty="0">
                <a:highlight>
                  <a:srgbClr val="00FFFF"/>
                </a:highlight>
                <a:latin typeface="Cambria" panose="02040503050406030204" pitchFamily="18" charset="0"/>
                <a:ea typeface="Cambria" panose="02040503050406030204" pitchFamily="18" charset="0"/>
              </a:rPr>
              <a:t>+2n+1 can be written as O(n</a:t>
            </a:r>
            <a:r>
              <a:rPr lang="en-US" sz="2400" baseline="30000" dirty="0">
                <a:highlight>
                  <a:srgbClr val="00FFFF"/>
                </a:highlight>
                <a:latin typeface="Cambria" panose="02040503050406030204" pitchFamily="18" charset="0"/>
                <a:ea typeface="Cambria" panose="02040503050406030204" pitchFamily="18" charset="0"/>
              </a:rPr>
              <a:t>2</a:t>
            </a:r>
            <a:r>
              <a:rPr lang="en-US" sz="2400" dirty="0">
                <a:highlight>
                  <a:srgbClr val="00FFFF"/>
                </a:highlight>
                <a:latin typeface="Cambria" panose="02040503050406030204" pitchFamily="18" charset="0"/>
                <a:ea typeface="Cambria" panose="02040503050406030204" pitchFamily="18" charset="0"/>
              </a:rPr>
              <a:t>)</a:t>
            </a:r>
          </a:p>
        </p:txBody>
      </p:sp>
    </p:spTree>
    <p:extLst>
      <p:ext uri="{BB962C8B-B14F-4D97-AF65-F5344CB8AC3E}">
        <p14:creationId xmlns="" xmlns:p14="http://schemas.microsoft.com/office/powerpoint/2010/main" val="35862313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913233" y="896470"/>
            <a:ext cx="10853280" cy="5022716"/>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41E40F1-7FA3-75C5-CD14-35CFFE5B4FDE}"/>
              </a:ext>
            </a:extLst>
          </p:cNvPr>
          <p:cNvSpPr>
            <a:spLocks noGrp="1"/>
          </p:cNvSpPr>
          <p:nvPr>
            <p:ph idx="1"/>
          </p:nvPr>
        </p:nvSpPr>
        <p:spPr>
          <a:xfrm>
            <a:off x="692426" y="1149764"/>
            <a:ext cx="10515600" cy="2388566"/>
          </a:xfrm>
        </p:spPr>
        <p:txBody>
          <a:bodyPr/>
          <a:lstStyle/>
          <a:p>
            <a:r>
              <a:rPr lang="en-US" b="0" i="1" dirty="0">
                <a:solidFill>
                  <a:srgbClr val="273239"/>
                </a:solidFill>
                <a:effectLst/>
                <a:latin typeface="Cambria" panose="02040503050406030204" pitchFamily="18" charset="0"/>
                <a:ea typeface="Cambria" panose="02040503050406030204" pitchFamily="18" charset="0"/>
              </a:rPr>
              <a:t>A sorting algorithm is said to be </a:t>
            </a:r>
            <a:r>
              <a:rPr lang="en-US" b="1" i="1" dirty="0">
                <a:solidFill>
                  <a:srgbClr val="273239"/>
                </a:solidFill>
                <a:effectLst/>
                <a:latin typeface="Cambria" panose="02040503050406030204" pitchFamily="18" charset="0"/>
                <a:ea typeface="Cambria" panose="02040503050406030204" pitchFamily="18" charset="0"/>
              </a:rPr>
              <a:t>stable</a:t>
            </a:r>
            <a:r>
              <a:rPr lang="en-US" b="0" i="1" dirty="0">
                <a:solidFill>
                  <a:srgbClr val="273239"/>
                </a:solidFill>
                <a:effectLst/>
                <a:latin typeface="Cambria" panose="02040503050406030204" pitchFamily="18" charset="0"/>
                <a:ea typeface="Cambria" panose="02040503050406030204" pitchFamily="18" charset="0"/>
              </a:rPr>
              <a:t> if two objects with equal keys appear in the same order in sorted output as they appear in the input data set</a:t>
            </a:r>
          </a:p>
          <a:p>
            <a:r>
              <a:rPr lang="en-US" i="1" dirty="0">
                <a:solidFill>
                  <a:srgbClr val="273239"/>
                </a:solidFill>
                <a:latin typeface="Cambria" panose="02040503050406030204" pitchFamily="18" charset="0"/>
                <a:ea typeface="Cambria" panose="02040503050406030204" pitchFamily="18" charset="0"/>
              </a:rPr>
              <a:t>Selection and Quick sorting is not stable</a:t>
            </a:r>
          </a:p>
          <a:p>
            <a:r>
              <a:rPr lang="en-US" i="1" dirty="0">
                <a:solidFill>
                  <a:srgbClr val="273239"/>
                </a:solidFill>
                <a:latin typeface="Cambria" panose="02040503050406030204" pitchFamily="18" charset="0"/>
                <a:ea typeface="Cambria" panose="02040503050406030204" pitchFamily="18" charset="0"/>
              </a:rPr>
              <a:t>Bubble, insertion, merge sorting are stable.</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29207579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 xmlns:a16="http://schemas.microsoft.com/office/drawing/2014/main" id="{1349B362-1F36-0A58-77DF-7EFA6F795A90}"/>
              </a:ext>
            </a:extLst>
          </p:cNvPr>
          <p:cNvSpPr>
            <a:spLocks noGrp="1"/>
          </p:cNvSpPr>
          <p:nvPr>
            <p:ph type="title"/>
          </p:nvPr>
        </p:nvSpPr>
        <p:spPr>
          <a:xfrm>
            <a:off x="1981200" y="292100"/>
            <a:ext cx="8229600" cy="1143000"/>
          </a:xfrm>
        </p:spPr>
        <p:txBody>
          <a:bodyPr/>
          <a:lstStyle/>
          <a:p>
            <a:r>
              <a:rPr lang="en-IN" altLang="en-US"/>
              <a:t>Abstract Data Type</a:t>
            </a:r>
          </a:p>
        </p:txBody>
      </p:sp>
      <p:sp>
        <p:nvSpPr>
          <p:cNvPr id="9219" name="Content Placeholder 2">
            <a:extLst>
              <a:ext uri="{FF2B5EF4-FFF2-40B4-BE49-F238E27FC236}">
                <a16:creationId xmlns="" xmlns:a16="http://schemas.microsoft.com/office/drawing/2014/main" id="{DB381EAF-50CB-CE4C-E4B3-F0775A86F34B}"/>
              </a:ext>
            </a:extLst>
          </p:cNvPr>
          <p:cNvSpPr>
            <a:spLocks noGrp="1"/>
          </p:cNvSpPr>
          <p:nvPr>
            <p:ph idx="1"/>
          </p:nvPr>
        </p:nvSpPr>
        <p:spPr>
          <a:xfrm>
            <a:off x="2024063" y="1357314"/>
            <a:ext cx="8229600" cy="4929187"/>
          </a:xfrm>
        </p:spPr>
        <p:txBody>
          <a:bodyPr/>
          <a:lstStyle/>
          <a:p>
            <a:r>
              <a:rPr lang="en-IN" altLang="en-US" sz="2000" b="1"/>
              <a:t>Data type </a:t>
            </a:r>
            <a:r>
              <a:rPr lang="en-IN" altLang="en-US" sz="2000"/>
              <a:t>– It is a </a:t>
            </a:r>
            <a:r>
              <a:rPr lang="en-IN" altLang="en-US" sz="2000" b="1" i="1"/>
              <a:t>collection of data values and operations defined on those values. </a:t>
            </a:r>
            <a:r>
              <a:rPr lang="en-IN" altLang="en-US" sz="2000"/>
              <a:t>A Data type is a provision provided by programming language to represent the input(data) to the program. i.e.,</a:t>
            </a:r>
          </a:p>
          <a:p>
            <a:pPr>
              <a:buFont typeface="Arial" panose="020B0604020202020204" pitchFamily="34" charset="0"/>
              <a:buNone/>
            </a:pPr>
            <a:r>
              <a:rPr lang="en-IN" altLang="en-US" sz="2000"/>
              <a:t>		integer data type </a:t>
            </a:r>
          </a:p>
          <a:p>
            <a:pPr>
              <a:buFont typeface="Arial" panose="020B0604020202020204" pitchFamily="34" charset="0"/>
              <a:buNone/>
            </a:pPr>
            <a:r>
              <a:rPr lang="en-IN" altLang="en-US" sz="2000"/>
              <a:t>                         Allowable values – MAX_INT and MIN_INT</a:t>
            </a:r>
          </a:p>
          <a:p>
            <a:pPr>
              <a:buFont typeface="Arial" panose="020B0604020202020204" pitchFamily="34" charset="0"/>
              <a:buNone/>
            </a:pPr>
            <a:r>
              <a:rPr lang="en-IN" altLang="en-US" sz="2000"/>
              <a:t>		         operations : all arithmetic, comparison operation and so on.</a:t>
            </a:r>
          </a:p>
          <a:p>
            <a:r>
              <a:rPr lang="en-IN" altLang="en-US" sz="2000" b="1"/>
              <a:t>Abstract Data Type(ADT)</a:t>
            </a:r>
          </a:p>
          <a:p>
            <a:pPr>
              <a:buFont typeface="Arial" panose="020B0604020202020204" pitchFamily="34" charset="0"/>
              <a:buNone/>
            </a:pPr>
            <a:r>
              <a:rPr lang="en-IN" altLang="en-US" sz="2000"/>
              <a:t>		An ADT is a data type that is organized in such a way that </a:t>
            </a:r>
            <a:r>
              <a:rPr lang="en-IN" altLang="en-US" sz="2000" b="1" i="1"/>
              <a:t>specification of the objects and specification of the operations on the objects</a:t>
            </a:r>
            <a:r>
              <a:rPr lang="en-IN" altLang="en-US" sz="2000"/>
              <a:t> is separated from the </a:t>
            </a:r>
            <a:r>
              <a:rPr lang="en-IN" altLang="en-US" sz="2000" b="1" i="1"/>
              <a:t>representation of the objects and the implementation of the operations</a:t>
            </a:r>
            <a:r>
              <a:rPr lang="en-IN" altLang="en-US" sz="2000"/>
              <a:t>. </a:t>
            </a:r>
          </a:p>
          <a:p>
            <a:r>
              <a:rPr lang="en-IN" altLang="en-US" sz="2000" b="1"/>
              <a:t>Data structure </a:t>
            </a:r>
          </a:p>
          <a:p>
            <a:pPr>
              <a:buFont typeface="Arial" panose="020B0604020202020204" pitchFamily="34" charset="0"/>
              <a:buNone/>
            </a:pPr>
            <a:r>
              <a:rPr lang="en-IN" altLang="en-US" sz="2000"/>
              <a:t>		A </a:t>
            </a:r>
            <a:r>
              <a:rPr lang="en-IN" altLang="en-US" sz="2000" b="1"/>
              <a:t>Data structure</a:t>
            </a:r>
            <a:r>
              <a:rPr lang="en-IN" altLang="en-US" sz="2000"/>
              <a:t> is the implementation of ADT using any programming language.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 xmlns:a16="http://schemas.microsoft.com/office/drawing/2014/main" id="{B08359BE-53C0-08A7-882A-E17BD27B2364}"/>
              </a:ext>
            </a:extLst>
          </p:cNvPr>
          <p:cNvSpPr>
            <a:spLocks noGrp="1"/>
          </p:cNvSpPr>
          <p:nvPr>
            <p:ph type="title"/>
          </p:nvPr>
        </p:nvSpPr>
        <p:spPr/>
        <p:txBody>
          <a:bodyPr/>
          <a:lstStyle/>
          <a:p>
            <a:r>
              <a:rPr lang="en-IN" altLang="en-US"/>
              <a:t>ADT</a:t>
            </a:r>
          </a:p>
        </p:txBody>
      </p:sp>
      <p:sp>
        <p:nvSpPr>
          <p:cNvPr id="10243" name="Content Placeholder 2">
            <a:extLst>
              <a:ext uri="{FF2B5EF4-FFF2-40B4-BE49-F238E27FC236}">
                <a16:creationId xmlns="" xmlns:a16="http://schemas.microsoft.com/office/drawing/2014/main" id="{F27CABDE-8E24-C663-EC30-884F221FB986}"/>
              </a:ext>
            </a:extLst>
          </p:cNvPr>
          <p:cNvSpPr>
            <a:spLocks noGrp="1"/>
          </p:cNvSpPr>
          <p:nvPr>
            <p:ph idx="1"/>
          </p:nvPr>
        </p:nvSpPr>
        <p:spPr/>
        <p:txBody>
          <a:bodyPr/>
          <a:lstStyle/>
          <a:p>
            <a:r>
              <a:rPr lang="en-IN" altLang="en-US"/>
              <a:t>The operations/functions in ADT are categorized as</a:t>
            </a:r>
          </a:p>
          <a:p>
            <a:pPr lvl="1">
              <a:buFont typeface="Wingdings" panose="05000000000000000000" pitchFamily="2" charset="2"/>
              <a:buChar char="ü"/>
            </a:pPr>
            <a:r>
              <a:rPr lang="en-IN" altLang="en-US"/>
              <a:t>  Creator/constructor</a:t>
            </a:r>
          </a:p>
          <a:p>
            <a:pPr lvl="1">
              <a:buFont typeface="Wingdings" panose="05000000000000000000" pitchFamily="2" charset="2"/>
              <a:buChar char="ü"/>
            </a:pPr>
            <a:r>
              <a:rPr lang="en-IN" altLang="en-US"/>
              <a:t> Transformers</a:t>
            </a:r>
          </a:p>
          <a:p>
            <a:pPr lvl="1">
              <a:buFont typeface="Wingdings" panose="05000000000000000000" pitchFamily="2" charset="2"/>
              <a:buChar char="ü"/>
            </a:pPr>
            <a:r>
              <a:rPr lang="en-IN" altLang="en-US"/>
              <a:t>Observers/reporters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 xmlns:a16="http://schemas.microsoft.com/office/drawing/2014/main" id="{FB61FA2F-9020-9533-A845-0067C5F96A6B}"/>
              </a:ext>
            </a:extLst>
          </p:cNvPr>
          <p:cNvSpPr>
            <a:spLocks noGrp="1"/>
          </p:cNvSpPr>
          <p:nvPr>
            <p:ph type="title"/>
          </p:nvPr>
        </p:nvSpPr>
        <p:spPr>
          <a:xfrm>
            <a:off x="838200" y="245166"/>
            <a:ext cx="10515600" cy="668545"/>
          </a:xfrm>
        </p:spPr>
        <p:txBody>
          <a:bodyPr>
            <a:normAutofit fontScale="90000"/>
          </a:bodyPr>
          <a:lstStyle/>
          <a:p>
            <a:r>
              <a:rPr lang="en-IN" altLang="en-US" dirty="0"/>
              <a:t>ADT- Example</a:t>
            </a:r>
          </a:p>
        </p:txBody>
      </p:sp>
      <p:sp>
        <p:nvSpPr>
          <p:cNvPr id="11267" name="Content Placeholder 2">
            <a:extLst>
              <a:ext uri="{FF2B5EF4-FFF2-40B4-BE49-F238E27FC236}">
                <a16:creationId xmlns="" xmlns:a16="http://schemas.microsoft.com/office/drawing/2014/main" id="{95DC9FE5-F430-92C4-4A39-5389979C29D2}"/>
              </a:ext>
            </a:extLst>
          </p:cNvPr>
          <p:cNvSpPr>
            <a:spLocks noGrp="1"/>
          </p:cNvSpPr>
          <p:nvPr>
            <p:ph idx="1"/>
          </p:nvPr>
        </p:nvSpPr>
        <p:spPr>
          <a:xfrm>
            <a:off x="1152938" y="913711"/>
            <a:ext cx="9647583" cy="5699123"/>
          </a:xfrm>
        </p:spPr>
        <p:txBody>
          <a:bodyPr>
            <a:normAutofit lnSpcReduction="10000"/>
          </a:bodyPr>
          <a:lstStyle/>
          <a:p>
            <a:pPr>
              <a:buFont typeface="Arial" panose="020B0604020202020204" pitchFamily="34" charset="0"/>
              <a:buNone/>
            </a:pPr>
            <a:r>
              <a:rPr lang="en-IN" altLang="en-US" sz="1600" dirty="0"/>
              <a:t>ADT </a:t>
            </a:r>
            <a:r>
              <a:rPr lang="en-IN" altLang="en-US" sz="1600" b="1" dirty="0"/>
              <a:t>Natural Number </a:t>
            </a:r>
            <a:r>
              <a:rPr lang="en-IN" altLang="en-US" sz="1600" dirty="0"/>
              <a:t>is</a:t>
            </a:r>
          </a:p>
          <a:p>
            <a:pPr>
              <a:buFont typeface="Arial" panose="020B0604020202020204" pitchFamily="34" charset="0"/>
              <a:buNone/>
            </a:pPr>
            <a:r>
              <a:rPr lang="en-IN" altLang="en-US" sz="1600" b="1" dirty="0"/>
              <a:t>Objects</a:t>
            </a:r>
            <a:r>
              <a:rPr lang="en-IN" altLang="en-US" sz="1600" dirty="0"/>
              <a:t> : An ordered subrange of the integers starting at zero and ending at    </a:t>
            </a:r>
          </a:p>
          <a:p>
            <a:pPr>
              <a:buFont typeface="Arial" panose="020B0604020202020204" pitchFamily="34" charset="0"/>
              <a:buNone/>
            </a:pPr>
            <a:r>
              <a:rPr lang="en-IN" altLang="en-US" sz="1600" dirty="0"/>
              <a:t>                 the maximum integer(INT_MAX) on the computer.</a:t>
            </a:r>
          </a:p>
          <a:p>
            <a:pPr>
              <a:buFont typeface="Arial" panose="020B0604020202020204" pitchFamily="34" charset="0"/>
              <a:buNone/>
            </a:pPr>
            <a:r>
              <a:rPr lang="en-IN" altLang="en-US" sz="1600" b="1" dirty="0"/>
              <a:t>Functions</a:t>
            </a:r>
            <a:r>
              <a:rPr lang="en-IN" altLang="en-US" sz="1600" dirty="0"/>
              <a:t>: </a:t>
            </a:r>
          </a:p>
          <a:p>
            <a:pPr>
              <a:buFont typeface="Arial" panose="020B0604020202020204" pitchFamily="34" charset="0"/>
              <a:buNone/>
            </a:pPr>
            <a:r>
              <a:rPr lang="en-IN" altLang="en-US" sz="1600" dirty="0"/>
              <a:t>                    for all </a:t>
            </a:r>
            <a:r>
              <a:rPr lang="en-IN" altLang="en-US" sz="1600" dirty="0" err="1"/>
              <a:t>x,y</a:t>
            </a:r>
            <a:r>
              <a:rPr lang="en-IN" altLang="en-US" sz="1600" dirty="0"/>
              <a:t> belongs to natural numbers and </a:t>
            </a:r>
            <a:r>
              <a:rPr lang="en-IN" altLang="en-US" sz="1600" dirty="0" err="1"/>
              <a:t>True,False</a:t>
            </a:r>
            <a:r>
              <a:rPr lang="en-IN" altLang="en-US" sz="1600" dirty="0"/>
              <a:t> belongs to Boolean</a:t>
            </a:r>
          </a:p>
          <a:p>
            <a:pPr>
              <a:buFont typeface="Arial" panose="020B0604020202020204" pitchFamily="34" charset="0"/>
              <a:buNone/>
            </a:pPr>
            <a:r>
              <a:rPr lang="en-IN" altLang="en-US" sz="1600" dirty="0"/>
              <a:t>		     where +,-,&lt;,and == are usual integer operations</a:t>
            </a:r>
          </a:p>
          <a:p>
            <a:pPr>
              <a:buFont typeface="Arial" panose="020B0604020202020204" pitchFamily="34" charset="0"/>
              <a:buNone/>
            </a:pPr>
            <a:endParaRPr lang="en-IN" altLang="en-US" sz="1600" dirty="0"/>
          </a:p>
          <a:p>
            <a:pPr>
              <a:buFont typeface="Arial" panose="020B0604020202020204" pitchFamily="34" charset="0"/>
              <a:buNone/>
            </a:pPr>
            <a:r>
              <a:rPr lang="en-IN" altLang="en-US" sz="1600" dirty="0"/>
              <a:t>	               </a:t>
            </a:r>
            <a:r>
              <a:rPr lang="en-IN" altLang="en-US" sz="1600" dirty="0" err="1"/>
              <a:t>NaturalNumber</a:t>
            </a:r>
            <a:r>
              <a:rPr lang="en-IN" altLang="en-US" sz="1600" dirty="0"/>
              <a:t> Zero()       	:=           	0</a:t>
            </a:r>
          </a:p>
          <a:p>
            <a:pPr>
              <a:buFont typeface="Arial" panose="020B0604020202020204" pitchFamily="34" charset="0"/>
              <a:buNone/>
            </a:pPr>
            <a:r>
              <a:rPr lang="en-IN" altLang="en-US" sz="1600" dirty="0"/>
              <a:t>		Boolean </a:t>
            </a:r>
            <a:r>
              <a:rPr lang="en-IN" altLang="en-US" sz="1600" dirty="0" err="1"/>
              <a:t>IsZero</a:t>
            </a:r>
            <a:r>
              <a:rPr lang="en-IN" altLang="en-US" sz="1600" dirty="0"/>
              <a:t>(x)	  	 := 	if (x) return True</a:t>
            </a:r>
          </a:p>
          <a:p>
            <a:pPr>
              <a:buFont typeface="Arial" panose="020B0604020202020204" pitchFamily="34" charset="0"/>
              <a:buNone/>
            </a:pPr>
            <a:r>
              <a:rPr lang="en-IN" altLang="en-US" sz="1600" dirty="0"/>
              <a:t>						else  return False</a:t>
            </a:r>
          </a:p>
          <a:p>
            <a:pPr>
              <a:buFont typeface="Arial" panose="020B0604020202020204" pitchFamily="34" charset="0"/>
              <a:buNone/>
            </a:pPr>
            <a:r>
              <a:rPr lang="en-IN" altLang="en-US" sz="1600" dirty="0"/>
              <a:t>		</a:t>
            </a:r>
            <a:r>
              <a:rPr lang="en-IN" altLang="en-US" sz="1600" dirty="0" err="1"/>
              <a:t>NaturalNumber</a:t>
            </a:r>
            <a:r>
              <a:rPr lang="en-IN" altLang="en-US" sz="1600" dirty="0"/>
              <a:t>  Successor(x)	:=	if(x==INT_MAX) return x</a:t>
            </a:r>
          </a:p>
          <a:p>
            <a:pPr>
              <a:buFont typeface="Arial" panose="020B0604020202020204" pitchFamily="34" charset="0"/>
              <a:buNone/>
            </a:pPr>
            <a:r>
              <a:rPr lang="en-IN" altLang="en-US" sz="1600" dirty="0"/>
              <a:t>						else return x+1</a:t>
            </a:r>
          </a:p>
          <a:p>
            <a:pPr>
              <a:buFont typeface="Arial" panose="020B0604020202020204" pitchFamily="34" charset="0"/>
              <a:buNone/>
            </a:pPr>
            <a:r>
              <a:rPr lang="en-IN" altLang="en-US" sz="1600" dirty="0"/>
              <a:t>		</a:t>
            </a:r>
            <a:r>
              <a:rPr lang="en-IN" altLang="en-US" sz="1600" dirty="0" err="1"/>
              <a:t>NaturalNumber</a:t>
            </a:r>
            <a:r>
              <a:rPr lang="en-IN" altLang="en-US" sz="1600" dirty="0"/>
              <a:t> Add(</a:t>
            </a:r>
            <a:r>
              <a:rPr lang="en-IN" altLang="en-US" sz="1600" dirty="0" err="1"/>
              <a:t>x,y</a:t>
            </a:r>
            <a:r>
              <a:rPr lang="en-IN" altLang="en-US" sz="1600" dirty="0"/>
              <a:t>)	:=	if(x+y&lt;=INT_MAX) return x+y</a:t>
            </a:r>
          </a:p>
          <a:p>
            <a:pPr>
              <a:buFont typeface="Arial" panose="020B0604020202020204" pitchFamily="34" charset="0"/>
              <a:buNone/>
            </a:pPr>
            <a:endParaRPr lang="en-IN" altLang="en-US" sz="1600" dirty="0"/>
          </a:p>
          <a:p>
            <a:pPr>
              <a:buFont typeface="Arial" panose="020B0604020202020204" pitchFamily="34" charset="0"/>
              <a:buNone/>
            </a:pPr>
            <a:r>
              <a:rPr lang="en-IN" altLang="en-US" sz="1600" dirty="0"/>
              <a:t>		</a:t>
            </a:r>
            <a:r>
              <a:rPr lang="en-IN" altLang="en-US" sz="1600" dirty="0" err="1"/>
              <a:t>NaturalNumber</a:t>
            </a:r>
            <a:r>
              <a:rPr lang="en-IN" altLang="en-US" sz="1600" dirty="0"/>
              <a:t> subtract(</a:t>
            </a:r>
            <a:r>
              <a:rPr lang="en-IN" altLang="en-US" sz="1600" dirty="0" err="1"/>
              <a:t>x,y</a:t>
            </a:r>
            <a:r>
              <a:rPr lang="en-IN" altLang="en-US" sz="1600" dirty="0"/>
              <a:t>)	:=	if(x&lt;y) return 0</a:t>
            </a:r>
          </a:p>
          <a:p>
            <a:pPr>
              <a:buFont typeface="Arial" panose="020B0604020202020204" pitchFamily="34" charset="0"/>
              <a:buNone/>
            </a:pPr>
            <a:r>
              <a:rPr lang="en-IN" altLang="en-US" sz="1600" dirty="0"/>
              <a:t>						else   return x-y</a:t>
            </a:r>
          </a:p>
          <a:p>
            <a:pPr>
              <a:buFont typeface="Arial" panose="020B0604020202020204" pitchFamily="34" charset="0"/>
              <a:buNone/>
            </a:pPr>
            <a:r>
              <a:rPr lang="en-IN" altLang="en-US" sz="1600" dirty="0"/>
              <a:t>End </a:t>
            </a:r>
            <a:r>
              <a:rPr lang="en-IN" altLang="en-US" sz="1600" dirty="0" err="1"/>
              <a:t>NaturalNumber</a:t>
            </a:r>
            <a:endParaRPr lang="en-IN" altLang="en-US" sz="1600" dirty="0"/>
          </a:p>
          <a:p>
            <a:pPr>
              <a:buFont typeface="Arial" panose="020B0604020202020204" pitchFamily="34" charset="0"/>
              <a:buNone/>
            </a:pPr>
            <a:endParaRPr lang="en-IN" alt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6044</TotalTime>
  <Words>6897</Words>
  <Application>Microsoft Office PowerPoint</Application>
  <PresentationFormat>Custom</PresentationFormat>
  <Paragraphs>2450</Paragraphs>
  <Slides>94</Slides>
  <Notes>0</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Office Theme</vt:lpstr>
      <vt:lpstr>Introduction</vt:lpstr>
      <vt:lpstr>Introduction</vt:lpstr>
      <vt:lpstr>Algorithm – Definition and Properties</vt:lpstr>
      <vt:lpstr>Example- Algorithm specification</vt:lpstr>
      <vt:lpstr>Analysis of Algorithm</vt:lpstr>
      <vt:lpstr>A Priori Analysis</vt:lpstr>
      <vt:lpstr>Example</vt:lpstr>
      <vt:lpstr>Example -2</vt:lpstr>
      <vt:lpstr>Example -2</vt:lpstr>
      <vt:lpstr>Slide 10</vt:lpstr>
      <vt:lpstr>Slide 11</vt:lpstr>
      <vt:lpstr>Asymptotic Notation</vt:lpstr>
      <vt:lpstr>Asymptotic notations (cont..)</vt:lpstr>
      <vt:lpstr>Example</vt:lpstr>
      <vt:lpstr>Big-O Visualization</vt:lpstr>
      <vt:lpstr>Asymptotic notations (cont..)</vt:lpstr>
      <vt:lpstr>Examples</vt:lpstr>
      <vt:lpstr>Slide 18</vt:lpstr>
      <vt:lpstr>Examples</vt:lpstr>
      <vt:lpstr>Examples</vt:lpstr>
      <vt:lpstr>Slide 21</vt:lpstr>
      <vt:lpstr>Space complexity</vt:lpstr>
      <vt:lpstr>Slide 23</vt:lpstr>
      <vt:lpstr>Recursion</vt:lpstr>
      <vt:lpstr>Limitations of Recursion</vt:lpstr>
      <vt:lpstr>Examples</vt:lpstr>
      <vt:lpstr>Slide 27</vt:lpstr>
      <vt:lpstr>Slide 28</vt:lpstr>
      <vt:lpstr>Slide 29</vt:lpstr>
      <vt:lpstr>Recursion vs iteration</vt:lpstr>
      <vt:lpstr>Towers of Hanoi - problem</vt:lpstr>
      <vt:lpstr>Idea to solve TowersOfHanoi problem</vt:lpstr>
      <vt:lpstr>Recursive solution for Towers of Hanoi</vt:lpstr>
      <vt:lpstr>Slide 34</vt:lpstr>
      <vt:lpstr>Searching</vt:lpstr>
      <vt:lpstr>Linear search</vt:lpstr>
      <vt:lpstr>Binary Search</vt:lpstr>
      <vt:lpstr>Slide 38</vt:lpstr>
      <vt:lpstr>Slide 39</vt:lpstr>
      <vt:lpstr>Slide 40</vt:lpstr>
      <vt:lpstr>Sorting</vt:lpstr>
      <vt:lpstr> Classification of Sorting Algorithms</vt:lpstr>
      <vt:lpstr>Bubble sorting</vt:lpstr>
      <vt:lpstr>Bubble Sort algorithm</vt:lpstr>
      <vt:lpstr>Slide 45</vt:lpstr>
      <vt:lpstr>Slide 46</vt:lpstr>
      <vt:lpstr>Slide 47</vt:lpstr>
      <vt:lpstr>Slide 48</vt:lpstr>
      <vt:lpstr>Selection sorting</vt:lpstr>
      <vt:lpstr>Selection Sort algorithm</vt:lpstr>
      <vt:lpstr>Slide 51</vt:lpstr>
      <vt:lpstr>Slide 52</vt:lpstr>
      <vt:lpstr>Slide 53</vt:lpstr>
      <vt:lpstr>Slide 54</vt:lpstr>
      <vt:lpstr>Slide 55</vt:lpstr>
      <vt:lpstr>Insertion sort</vt:lpstr>
      <vt:lpstr>Slide 57</vt:lpstr>
      <vt:lpstr>Slide 58</vt:lpstr>
      <vt:lpstr>Slide 59</vt:lpstr>
      <vt:lpstr>Slide 60</vt:lpstr>
      <vt:lpstr>Slide 61</vt:lpstr>
      <vt:lpstr>Slide 62</vt:lpstr>
      <vt:lpstr>Slide 63</vt:lpstr>
      <vt:lpstr>Slide 64</vt:lpstr>
      <vt:lpstr>Slide 65</vt:lpstr>
      <vt:lpstr>Advantages </vt:lpstr>
      <vt:lpstr>Comparisons to Other Sorting Algorithms</vt:lpstr>
      <vt:lpstr>Quick sort</vt:lpstr>
      <vt:lpstr>Algorithm for Partitioning the array</vt:lpstr>
      <vt:lpstr>Quick sort Algorithm</vt:lpstr>
      <vt:lpstr>Quicksort - example</vt:lpstr>
      <vt:lpstr>Slide 72</vt:lpstr>
      <vt:lpstr>Slide 73</vt:lpstr>
      <vt:lpstr>Time Complexity</vt:lpstr>
      <vt:lpstr>Time complexity of Quick sort</vt:lpstr>
      <vt:lpstr>Quicksort – Worst case example</vt:lpstr>
      <vt:lpstr>Slide 77</vt:lpstr>
      <vt:lpstr>Performance</vt:lpstr>
      <vt:lpstr>Merge-sort</vt:lpstr>
      <vt:lpstr>Merge-sort Algorithm</vt:lpstr>
      <vt:lpstr>Slide 81</vt:lpstr>
      <vt:lpstr>Slide 82</vt:lpstr>
      <vt:lpstr>Time complexity of Merge sort</vt:lpstr>
      <vt:lpstr>Slide 84</vt:lpstr>
      <vt:lpstr>Advantages of Merge Sort:</vt:lpstr>
      <vt:lpstr>Drawbacks of Merge Sort:</vt:lpstr>
      <vt:lpstr>Applications of Merge Sort:</vt:lpstr>
      <vt:lpstr>Sorting - comparison</vt:lpstr>
      <vt:lpstr>Sorting - comparison</vt:lpstr>
      <vt:lpstr>Slide 90</vt:lpstr>
      <vt:lpstr>Slide 91</vt:lpstr>
      <vt:lpstr>Abstract Data Type</vt:lpstr>
      <vt:lpstr>ADT</vt:lpstr>
      <vt:lpstr>ADT- Example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venkata krishna rao likki</dc:creator>
  <cp:lastModifiedBy>prashant</cp:lastModifiedBy>
  <cp:revision>110</cp:revision>
  <dcterms:created xsi:type="dcterms:W3CDTF">2022-09-05T10:00:45Z</dcterms:created>
  <dcterms:modified xsi:type="dcterms:W3CDTF">2023-08-24T07:47:13Z</dcterms:modified>
</cp:coreProperties>
</file>