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27F8-C8F2-A7DF-F064-A3C837E0B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FF434-85D8-0C8E-BC5B-5AA2B6D05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B7B09-959F-45E1-CB3D-110D8FF57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1CF89-C941-4DF0-0B7D-34FC3AE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2B3AC-F244-7E0B-2F3A-B666C5933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426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BD4D9-0287-064A-A8FF-B434CD99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C935D-C49D-406C-FD13-98836955C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1EB3D-9ABA-CD46-371F-DD25C1EC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DBA3C-61BE-3AA8-D852-AC8984A67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D4104-BF22-A2BC-7D33-C98A89403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792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E6C1B0-8BB8-06EE-E26D-F23142D9DB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4FCB0-BBDF-7338-8D60-DA43A7110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1A62B-F12C-4D43-193C-0E54F0189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5C7F6-53EB-40D0-FB3D-676E51E2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39B3-BA60-AA42-8209-DF89C900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272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86A56-C31F-9AF9-04D1-8E295FC2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5A7C-4C0F-FF7E-07C7-629F055E1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4A961-A76A-E3AD-EBFD-8BFD0757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B6E00-8B8A-C19E-1038-EFF01F1D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479C2-0E23-F799-CAB9-98463C7E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990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BAB1-A667-1EBE-B7AA-8021E2669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E2906-BE6F-C0AD-558D-7A7B4424A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0A783-E033-1097-75F2-7CF78C0D3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0644E-8854-FD8D-3CEA-37380794A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AB6D8-B69C-2FEE-86D3-621F7AAD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317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BFCC-B7F3-E57E-5367-5F259A900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C6489-E587-1587-B6B8-C4EFAAFA2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79680-8257-2513-F8CB-134B6D56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7F248-4844-25B0-4FED-6887B610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E9ADF-C964-EE43-DBF3-F9523C1B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86B7A-DC70-9EFD-20F3-F597CBD0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430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6758C-A15C-4DE7-B99F-8EA0FF8F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A40EE-380C-DD2B-9BA9-B6BF8144F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125C2-DFEC-1F23-C57D-BBF336243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45745-D1ED-6EA1-F67C-7F9A296EA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CDF3DA-A954-6BCE-BF82-A2B828359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EF6673-3DF8-44F1-8B76-2BC7D9FFD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82831-BBEB-3704-A3BC-77322C8AB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0C4742-A104-2DD6-CFBC-883EE96B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69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68791-B3EC-D3AD-477D-6E8A0DC15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07F40-9D4A-6E2D-A52A-2EBDAFC3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145857-4351-2FE2-200C-40DDE60D7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CFBEE-CF8D-15DE-7C53-540D91B1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8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6D358-2F0B-4E92-2C51-54B99F8A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E14EA-C795-F3CF-0C44-86D0D41E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B7E98-2723-2C63-4CB6-D89B3426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567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CF016-5E2A-E38B-ED3D-6C7320D3A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01DA1-E496-C753-88B0-BC3214F4B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6AD6A-30D9-5D66-C04A-691753E93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D15DF-DCA6-D867-E258-0CE6A04CB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2D755-0173-9524-5C1F-1EBF2037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9C27E-E0B8-503B-8227-2C5D647A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16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137E2-C409-2B0A-42F2-EF2671482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B6F9F1-C23C-1E70-AE5D-6FB84F4EE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C0700F-7908-7B78-0947-4125CE129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FC0A2-1319-927E-F2E9-42EC94C89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FF3C2-E119-1D01-565E-91A05567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B284F-6094-04A2-63D4-83DEAD74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267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091BB1-B86C-05D1-6885-61C47E6AC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5A5B5-E086-938C-0CFE-F3AC79D88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C49F1-1E50-8A49-DDD7-5C736B69E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3777A-43D2-4D9F-894C-50E184E1CF5C}" type="datetimeFigureOut">
              <a:rPr lang="en-IN" smtClean="0"/>
              <a:t>13-08-2025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2E6AB-0B6C-F254-520C-1EBEDD102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501CD-A5E5-AE8E-AD69-9FC78E490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9E207-1D8E-4F71-ABE8-1AFD7FFCD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08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api/java/lang/Object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77331-B243-6F55-C93F-1FC0C87211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Arrays</a:t>
            </a:r>
          </a:p>
        </p:txBody>
      </p:sp>
    </p:spTree>
    <p:extLst>
      <p:ext uri="{BB962C8B-B14F-4D97-AF65-F5344CB8AC3E}">
        <p14:creationId xmlns:p14="http://schemas.microsoft.com/office/powerpoint/2010/main" val="192254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26328-3098-8C94-72DA-3F8FF24DE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9856"/>
            <a:ext cx="10515600" cy="612775"/>
          </a:xfrm>
        </p:spPr>
        <p:txBody>
          <a:bodyPr/>
          <a:lstStyle/>
          <a:p>
            <a:r>
              <a:rPr lang="en-IN" dirty="0"/>
              <a:t>Creation of an Array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BBE41-F97F-7A72-6049-205E3B3400F5}"/>
              </a:ext>
            </a:extLst>
          </p:cNvPr>
          <p:cNvSpPr txBox="1"/>
          <p:nvPr/>
        </p:nvSpPr>
        <p:spPr>
          <a:xfrm>
            <a:off x="1720647" y="1091379"/>
            <a:ext cx="5860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datatype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= new datatype[size]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DD18E83-C5B1-5348-D2C0-88EA5419A863}"/>
              </a:ext>
            </a:extLst>
          </p:cNvPr>
          <p:cNvSpPr txBox="1">
            <a:spLocks/>
          </p:cNvSpPr>
          <p:nvPr/>
        </p:nvSpPr>
        <p:spPr>
          <a:xfrm>
            <a:off x="838200" y="1910785"/>
            <a:ext cx="105156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Initialization of an array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1440D6-AA24-774A-E05C-D3B588FCC0A2}"/>
              </a:ext>
            </a:extLst>
          </p:cNvPr>
          <p:cNvSpPr txBox="1"/>
          <p:nvPr/>
        </p:nvSpPr>
        <p:spPr>
          <a:xfrm>
            <a:off x="2005781" y="4034640"/>
            <a:ext cx="453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gives 1</a:t>
            </a:r>
            <a:r>
              <a:rPr lang="en-IN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element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82B681-A045-38A9-15D8-0F564C5D6C7D}"/>
              </a:ext>
            </a:extLst>
          </p:cNvPr>
          <p:cNvSpPr txBox="1"/>
          <p:nvPr/>
        </p:nvSpPr>
        <p:spPr>
          <a:xfrm>
            <a:off x="7531510" y="1112631"/>
            <a:ext cx="4599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Creates memory for array in heap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DC2943-5127-BE54-4AE7-DDCE41117DB0}"/>
              </a:ext>
            </a:extLst>
          </p:cNvPr>
          <p:cNvSpPr txBox="1"/>
          <p:nvPr/>
        </p:nvSpPr>
        <p:spPr>
          <a:xfrm>
            <a:off x="6754761" y="2405573"/>
            <a:ext cx="5073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Dynamically allocates the size based on number of elements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37963CC-486E-829B-CA1A-FD18066B4818}"/>
              </a:ext>
            </a:extLst>
          </p:cNvPr>
          <p:cNvSpPr txBox="1">
            <a:spLocks/>
          </p:cNvSpPr>
          <p:nvPr/>
        </p:nvSpPr>
        <p:spPr>
          <a:xfrm>
            <a:off x="838200" y="3542957"/>
            <a:ext cx="105156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Accessing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651630-C7E2-41E4-8CEB-C0732F9471FE}"/>
              </a:ext>
            </a:extLst>
          </p:cNvPr>
          <p:cNvSpPr txBox="1"/>
          <p:nvPr/>
        </p:nvSpPr>
        <p:spPr>
          <a:xfrm>
            <a:off x="1863212" y="2675960"/>
            <a:ext cx="453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 = {10, 20, 30, 40, 50}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D345B9-302F-0DF9-1455-5F910251930C}"/>
              </a:ext>
            </a:extLst>
          </p:cNvPr>
          <p:cNvSpPr txBox="1"/>
          <p:nvPr/>
        </p:nvSpPr>
        <p:spPr>
          <a:xfrm>
            <a:off x="2005780" y="4747650"/>
            <a:ext cx="453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gives 2</a:t>
            </a:r>
            <a:r>
              <a:rPr lang="en-IN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nd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element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FF56C4-1431-DF58-D3D7-FA12D148B569}"/>
              </a:ext>
            </a:extLst>
          </p:cNvPr>
          <p:cNvSpPr txBox="1"/>
          <p:nvPr/>
        </p:nvSpPr>
        <p:spPr>
          <a:xfrm>
            <a:off x="2040192" y="5548981"/>
            <a:ext cx="453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[n]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gives (n-1)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element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49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BCB123-847F-27B5-FD27-6929EC51B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542" y="421196"/>
            <a:ext cx="10515600" cy="612775"/>
          </a:xfrm>
        </p:spPr>
        <p:txBody>
          <a:bodyPr/>
          <a:lstStyle/>
          <a:p>
            <a:r>
              <a:rPr lang="en-IN" dirty="0"/>
              <a:t>Creation of an two-dimensional Array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55C71-D4AA-F7AB-AAB0-BF3D63BA866A}"/>
              </a:ext>
            </a:extLst>
          </p:cNvPr>
          <p:cNvSpPr txBox="1"/>
          <p:nvPr/>
        </p:nvSpPr>
        <p:spPr>
          <a:xfrm>
            <a:off x="1288027" y="1671479"/>
            <a:ext cx="10766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datatype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array_name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[][] = new datatype[1-D_ size][number_of_elements_1-D]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D5D327-265E-7BC2-20B7-BD0A8D71D803}"/>
              </a:ext>
            </a:extLst>
          </p:cNvPr>
          <p:cNvSpPr txBox="1"/>
          <p:nvPr/>
        </p:nvSpPr>
        <p:spPr>
          <a:xfrm>
            <a:off x="1288027" y="1033971"/>
            <a:ext cx="7275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Two- dimension array is a collection of 1-D arrays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1E634-5C46-DDB6-4FFD-5C3688A24A83}"/>
              </a:ext>
            </a:extLst>
          </p:cNvPr>
          <p:cNvSpPr txBox="1"/>
          <p:nvPr/>
        </p:nvSpPr>
        <p:spPr>
          <a:xfrm>
            <a:off x="1288026" y="2989006"/>
            <a:ext cx="9987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between C and Java in 2-D arrays is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stores all the elements in consecutively.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stores only 1-D arrays consecutively , where as 2-D arrays are not</a:t>
            </a:r>
          </a:p>
        </p:txBody>
      </p:sp>
    </p:spTree>
    <p:extLst>
      <p:ext uri="{BB962C8B-B14F-4D97-AF65-F5344CB8AC3E}">
        <p14:creationId xmlns:p14="http://schemas.microsoft.com/office/powerpoint/2010/main" val="326618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4ED326-928B-3A22-96B5-B70170BD8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542" y="421196"/>
            <a:ext cx="10515600" cy="612775"/>
          </a:xfrm>
        </p:spPr>
        <p:txBody>
          <a:bodyPr>
            <a:normAutofit/>
          </a:bodyPr>
          <a:lstStyle/>
          <a:p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of a Jagged Arrays</a:t>
            </a:r>
          </a:p>
          <a:p>
            <a:pPr marL="0" indent="0">
              <a:buNone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70A2CF-2724-CEA0-B95E-03EE5A7EC8FE}"/>
              </a:ext>
            </a:extLst>
          </p:cNvPr>
          <p:cNvSpPr txBox="1"/>
          <p:nvPr/>
        </p:nvSpPr>
        <p:spPr>
          <a:xfrm>
            <a:off x="1087693" y="1033971"/>
            <a:ext cx="100166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273239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A </a:t>
            </a:r>
            <a:r>
              <a:rPr lang="en-US" sz="2400" b="1" i="0" dirty="0">
                <a:solidFill>
                  <a:srgbClr val="273239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Jagged array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 is a multidimensional array where each </a:t>
            </a:r>
            <a:r>
              <a:rPr lang="en-US" sz="2400" dirty="0">
                <a:solidFill>
                  <a:srgbClr val="273239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sub array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can have a differen</a:t>
            </a:r>
            <a:r>
              <a:rPr lang="en-US" sz="2400" dirty="0">
                <a:solidFill>
                  <a:srgbClr val="273239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t number of elements</a:t>
            </a:r>
            <a:r>
              <a:rPr lang="en-US" sz="2400" b="0" i="0" dirty="0">
                <a:solidFill>
                  <a:srgbClr val="273239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.</a:t>
            </a:r>
            <a:endParaRPr lang="en-IN" sz="2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284F76-44E0-39D2-4EE5-4AB83812B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408451"/>
              </p:ext>
            </p:extLst>
          </p:nvPr>
        </p:nvGraphicFramePr>
        <p:xfrm>
          <a:off x="7259482" y="2193563"/>
          <a:ext cx="3644490" cy="40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898">
                  <a:extLst>
                    <a:ext uri="{9D8B030D-6E8A-4147-A177-3AD203B41FA5}">
                      <a16:colId xmlns:a16="http://schemas.microsoft.com/office/drawing/2014/main" val="3222903388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4025270620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261251350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3192604551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839400642"/>
                    </a:ext>
                  </a:extLst>
                </a:gridCol>
              </a:tblGrid>
              <a:tr h="402153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3631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A0AE461-5537-4000-105C-7863A0F63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794431"/>
              </p:ext>
            </p:extLst>
          </p:nvPr>
        </p:nvGraphicFramePr>
        <p:xfrm>
          <a:off x="7259482" y="2757163"/>
          <a:ext cx="2186694" cy="40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898">
                  <a:extLst>
                    <a:ext uri="{9D8B030D-6E8A-4147-A177-3AD203B41FA5}">
                      <a16:colId xmlns:a16="http://schemas.microsoft.com/office/drawing/2014/main" val="3222903388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4025270620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261251350"/>
                    </a:ext>
                  </a:extLst>
                </a:gridCol>
              </a:tblGrid>
              <a:tr h="402153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3631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EB2269E-6275-009B-F65B-EA690154F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855270"/>
              </p:ext>
            </p:extLst>
          </p:nvPr>
        </p:nvGraphicFramePr>
        <p:xfrm>
          <a:off x="7244734" y="3299698"/>
          <a:ext cx="2915592" cy="40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898">
                  <a:extLst>
                    <a:ext uri="{9D8B030D-6E8A-4147-A177-3AD203B41FA5}">
                      <a16:colId xmlns:a16="http://schemas.microsoft.com/office/drawing/2014/main" val="3222903388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4025270620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261251350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3192604551"/>
                    </a:ext>
                  </a:extLst>
                </a:gridCol>
              </a:tblGrid>
              <a:tr h="402153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3631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FCB44DC-ED70-57C5-F93E-962961DEE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197374"/>
              </p:ext>
            </p:extLst>
          </p:nvPr>
        </p:nvGraphicFramePr>
        <p:xfrm>
          <a:off x="7254565" y="3853462"/>
          <a:ext cx="1457796" cy="40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898">
                  <a:extLst>
                    <a:ext uri="{9D8B030D-6E8A-4147-A177-3AD203B41FA5}">
                      <a16:colId xmlns:a16="http://schemas.microsoft.com/office/drawing/2014/main" val="3222903388"/>
                    </a:ext>
                  </a:extLst>
                </a:gridCol>
                <a:gridCol w="728898">
                  <a:extLst>
                    <a:ext uri="{9D8B030D-6E8A-4147-A177-3AD203B41FA5}">
                      <a16:colId xmlns:a16="http://schemas.microsoft.com/office/drawing/2014/main" val="4025270620"/>
                    </a:ext>
                  </a:extLst>
                </a:gridCol>
              </a:tblGrid>
              <a:tr h="402153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3631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B3E045D-7B81-E746-2DFB-972D87452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639193"/>
              </p:ext>
            </p:extLst>
          </p:nvPr>
        </p:nvGraphicFramePr>
        <p:xfrm>
          <a:off x="5758420" y="2199455"/>
          <a:ext cx="770194" cy="205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194">
                  <a:extLst>
                    <a:ext uri="{9D8B030D-6E8A-4147-A177-3AD203B41FA5}">
                      <a16:colId xmlns:a16="http://schemas.microsoft.com/office/drawing/2014/main" val="2084713878"/>
                    </a:ext>
                  </a:extLst>
                </a:gridCol>
              </a:tblGrid>
              <a:tr h="514040"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194452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859755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endParaRPr lang="en-IN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5159699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113905"/>
                  </a:ext>
                </a:extLst>
              </a:tr>
            </a:tbl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1295E8B-CDE8-978F-1FD1-CFAE69E57BCB}"/>
              </a:ext>
            </a:extLst>
          </p:cNvPr>
          <p:cNvCxnSpPr>
            <a:endCxn id="10" idx="1"/>
          </p:cNvCxnSpPr>
          <p:nvPr/>
        </p:nvCxnSpPr>
        <p:spPr>
          <a:xfrm>
            <a:off x="6469623" y="2394639"/>
            <a:ext cx="7898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B048A9-7C4C-CF86-E276-FDF082A79D42}"/>
              </a:ext>
            </a:extLst>
          </p:cNvPr>
          <p:cNvCxnSpPr/>
          <p:nvPr/>
        </p:nvCxnSpPr>
        <p:spPr>
          <a:xfrm>
            <a:off x="6484369" y="2940331"/>
            <a:ext cx="7898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D3F465B-100B-F611-F606-EE96D42443AC}"/>
              </a:ext>
            </a:extLst>
          </p:cNvPr>
          <p:cNvCxnSpPr/>
          <p:nvPr/>
        </p:nvCxnSpPr>
        <p:spPr>
          <a:xfrm>
            <a:off x="6479452" y="3486020"/>
            <a:ext cx="7898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BECDC7-809F-5F8C-BD6C-198E3CE79A2A}"/>
              </a:ext>
            </a:extLst>
          </p:cNvPr>
          <p:cNvCxnSpPr/>
          <p:nvPr/>
        </p:nvCxnSpPr>
        <p:spPr>
          <a:xfrm>
            <a:off x="6504033" y="4012045"/>
            <a:ext cx="78985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931AD5D-D2AF-1A94-09DB-1DA69A1F409B}"/>
              </a:ext>
            </a:extLst>
          </p:cNvPr>
          <p:cNvSpPr txBox="1"/>
          <p:nvPr/>
        </p:nvSpPr>
        <p:spPr>
          <a:xfrm>
            <a:off x="7472514" y="1733814"/>
            <a:ext cx="3592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i="1" dirty="0">
                <a:solidFill>
                  <a:srgbClr val="FF0000"/>
                </a:solidFill>
              </a:rPr>
              <a:t>0          1           2          3           4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DF39ED-878A-3CE6-E889-1C54C182DDD4}"/>
              </a:ext>
            </a:extLst>
          </p:cNvPr>
          <p:cNvSpPr txBox="1"/>
          <p:nvPr/>
        </p:nvSpPr>
        <p:spPr>
          <a:xfrm>
            <a:off x="5334006" y="2139002"/>
            <a:ext cx="434246" cy="21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 i="1">
                <a:solidFill>
                  <a:srgbClr val="FF0000"/>
                </a:solidFill>
              </a:defRPr>
            </a:lvl1pPr>
          </a:lstStyle>
          <a:p>
            <a:r>
              <a:rPr lang="en-IN" dirty="0"/>
              <a:t>0</a:t>
            </a:r>
          </a:p>
          <a:p>
            <a:endParaRPr lang="en-IN" dirty="0"/>
          </a:p>
          <a:p>
            <a:r>
              <a:rPr lang="en-IN" dirty="0"/>
              <a:t>1</a:t>
            </a:r>
          </a:p>
          <a:p>
            <a:endParaRPr lang="en-IN" dirty="0"/>
          </a:p>
          <a:p>
            <a:r>
              <a:rPr lang="en-IN" dirty="0"/>
              <a:t>2</a:t>
            </a:r>
          </a:p>
          <a:p>
            <a:endParaRPr lang="en-IN" dirty="0"/>
          </a:p>
          <a:p>
            <a:r>
              <a:rPr lang="en-IN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D30C14-76DB-A25B-67F3-C2213731A0DB}"/>
              </a:ext>
            </a:extLst>
          </p:cNvPr>
          <p:cNvSpPr txBox="1"/>
          <p:nvPr/>
        </p:nvSpPr>
        <p:spPr>
          <a:xfrm>
            <a:off x="1263442" y="2158406"/>
            <a:ext cx="33544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273239"/>
                </a:solidFill>
                <a:latin typeface="MS PGothic" panose="020B0600070205080204" pitchFamily="34" charset="-128"/>
                <a:ea typeface="MS PGothic" panose="020B0600070205080204" pitchFamily="34" charset="-128"/>
              </a:defRPr>
            </a:lvl1pPr>
          </a:lstStyle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][ ] = new int[4][ ]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4F38FD4-2AE7-AEB4-010A-5FDE98652542}"/>
              </a:ext>
            </a:extLst>
          </p:cNvPr>
          <p:cNvGrpSpPr/>
          <p:nvPr/>
        </p:nvGrpSpPr>
        <p:grpSpPr>
          <a:xfrm>
            <a:off x="1641981" y="2695028"/>
            <a:ext cx="2679294" cy="1636622"/>
            <a:chOff x="1278188" y="2734356"/>
            <a:chExt cx="2679294" cy="1636622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239E197-B54C-3814-2C05-C126F91F78BC}"/>
                </a:ext>
              </a:extLst>
            </p:cNvPr>
            <p:cNvSpPr txBox="1"/>
            <p:nvPr/>
          </p:nvSpPr>
          <p:spPr>
            <a:xfrm>
              <a:off x="1283106" y="2734356"/>
              <a:ext cx="26596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arr</a:t>
              </a:r>
              <a:r>
                <a:rPr lang="en-I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[0] = new int[5]</a:t>
              </a:r>
              <a:endParaRPr lang="en-IN" sz="2400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98B438B-B0ED-1DC9-D5AF-B7F121B27AE0}"/>
                </a:ext>
              </a:extLst>
            </p:cNvPr>
            <p:cNvSpPr txBox="1"/>
            <p:nvPr/>
          </p:nvSpPr>
          <p:spPr>
            <a:xfrm>
              <a:off x="1278188" y="3112899"/>
              <a:ext cx="26596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arr</a:t>
              </a:r>
              <a:r>
                <a:rPr lang="en-I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[1] = new int[3]</a:t>
              </a:r>
              <a:endParaRPr lang="en-IN" sz="240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A5A2C1-D2AB-9413-DDE6-5F41433A5D4A}"/>
                </a:ext>
              </a:extLst>
            </p:cNvPr>
            <p:cNvSpPr txBox="1"/>
            <p:nvPr/>
          </p:nvSpPr>
          <p:spPr>
            <a:xfrm>
              <a:off x="1292937" y="3491441"/>
              <a:ext cx="26596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arr</a:t>
              </a:r>
              <a:r>
                <a:rPr lang="en-I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[2] = new int[4]</a:t>
              </a:r>
              <a:endParaRPr lang="en-IN" sz="24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D6C52CA-367D-3DA3-10E5-10A19DC3CEB8}"/>
                </a:ext>
              </a:extLst>
            </p:cNvPr>
            <p:cNvSpPr txBox="1"/>
            <p:nvPr/>
          </p:nvSpPr>
          <p:spPr>
            <a:xfrm>
              <a:off x="1297853" y="3909313"/>
              <a:ext cx="265962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IN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arr</a:t>
              </a:r>
              <a:r>
                <a:rPr lang="en-IN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[3] = new int[2]</a:t>
              </a:r>
              <a:endParaRPr lang="en-IN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8680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7F2-D6F2-732E-2388-E20C376D6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8436"/>
          </a:xfrm>
        </p:spPr>
        <p:txBody>
          <a:bodyPr>
            <a:normAutofit fontScale="90000"/>
          </a:bodyPr>
          <a:lstStyle/>
          <a:p>
            <a:r>
              <a:rPr lang="en-IN" dirty="0"/>
              <a:t>Arrays class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6A137AD-EE10-4274-21B4-084D732ED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340" y="2428475"/>
            <a:ext cx="5233549" cy="4770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Arrays extends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class in java.lang"/>
              </a:rPr>
              <a:t>Object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8A0DB6-8BB3-7C03-8C30-76F001C31E87}"/>
              </a:ext>
            </a:extLst>
          </p:cNvPr>
          <p:cNvSpPr txBox="1"/>
          <p:nvPr/>
        </p:nvSpPr>
        <p:spPr>
          <a:xfrm>
            <a:off x="1025014" y="983227"/>
            <a:ext cx="1051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Arrays </a:t>
            </a:r>
            <a:r>
              <a:rPr lang="en-US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 contains various methods for manipulating arrays (such as sorting and searching). </a:t>
            </a:r>
          </a:p>
          <a:p>
            <a:r>
              <a:rPr lang="en-US" sz="24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b="0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also contains a static factory that allows arrays to be viewed as lists.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D178E9-97AC-64AD-E659-F2FB22FDD286}"/>
              </a:ext>
            </a:extLst>
          </p:cNvPr>
          <p:cNvSpPr txBox="1"/>
          <p:nvPr/>
        </p:nvSpPr>
        <p:spPr>
          <a:xfrm>
            <a:off x="1179872" y="3165987"/>
            <a:ext cx="41393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 operations 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Comparing etc.,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4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293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Arrays</vt:lpstr>
      <vt:lpstr>PowerPoint Presentation</vt:lpstr>
      <vt:lpstr>PowerPoint Presentation</vt:lpstr>
      <vt:lpstr>PowerPoint Presentation</vt:lpstr>
      <vt:lpstr>Arrays class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venkata krishna rao likki</dc:creator>
  <cp:lastModifiedBy>venkata krishna rao likki</cp:lastModifiedBy>
  <cp:revision>7</cp:revision>
  <dcterms:created xsi:type="dcterms:W3CDTF">2025-08-13T04:00:23Z</dcterms:created>
  <dcterms:modified xsi:type="dcterms:W3CDTF">2025-08-13T04:34:44Z</dcterms:modified>
</cp:coreProperties>
</file>