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theme/themeOverride1.xml" ContentType="application/vnd.openxmlformats-officedocument.themeOverride+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380" r:id="rId19"/>
    <p:sldId id="381" r:id="rId20"/>
    <p:sldId id="382" r:id="rId21"/>
    <p:sldId id="383" r:id="rId22"/>
    <p:sldId id="379" r:id="rId23"/>
    <p:sldId id="384" r:id="rId24"/>
    <p:sldId id="388" r:id="rId25"/>
    <p:sldId id="389" r:id="rId26"/>
    <p:sldId id="390" r:id="rId27"/>
    <p:sldId id="391" r:id="rId28"/>
    <p:sldId id="385" r:id="rId29"/>
    <p:sldId id="386" r:id="rId30"/>
    <p:sldId id="387" r:id="rId31"/>
    <p:sldId id="392" r:id="rId32"/>
    <p:sldId id="393" r:id="rId33"/>
    <p:sldId id="394" r:id="rId34"/>
    <p:sldId id="273" r:id="rId35"/>
    <p:sldId id="274" r:id="rId36"/>
    <p:sldId id="275" r:id="rId37"/>
    <p:sldId id="276" r:id="rId38"/>
    <p:sldId id="277" r:id="rId39"/>
    <p:sldId id="278" r:id="rId40"/>
    <p:sldId id="279" r:id="rId41"/>
    <p:sldId id="280" r:id="rId42"/>
    <p:sldId id="281" r:id="rId43"/>
    <p:sldId id="283" r:id="rId44"/>
    <p:sldId id="401" r:id="rId45"/>
    <p:sldId id="402" r:id="rId46"/>
    <p:sldId id="403" r:id="rId47"/>
    <p:sldId id="395" r:id="rId48"/>
    <p:sldId id="396" r:id="rId49"/>
    <p:sldId id="397" r:id="rId50"/>
    <p:sldId id="398" r:id="rId51"/>
    <p:sldId id="399" r:id="rId52"/>
    <p:sldId id="400" r:id="rId53"/>
    <p:sldId id="404" r:id="rId54"/>
    <p:sldId id="405" r:id="rId55"/>
    <p:sldId id="406" r:id="rId56"/>
    <p:sldId id="409" r:id="rId57"/>
    <p:sldId id="407" r:id="rId58"/>
    <p:sldId id="408" r:id="rId59"/>
    <p:sldId id="410" r:id="rId60"/>
    <p:sldId id="411" r:id="rId61"/>
    <p:sldId id="412" r:id="rId62"/>
    <p:sldId id="415" r:id="rId63"/>
    <p:sldId id="413" r:id="rId64"/>
    <p:sldId id="414" r:id="rId65"/>
    <p:sldId id="284" r:id="rId66"/>
    <p:sldId id="286" r:id="rId67"/>
    <p:sldId id="287" r:id="rId68"/>
    <p:sldId id="288" r:id="rId69"/>
    <p:sldId id="289" r:id="rId70"/>
    <p:sldId id="290" r:id="rId71"/>
    <p:sldId id="291" r:id="rId72"/>
    <p:sldId id="292" r:id="rId73"/>
    <p:sldId id="293" r:id="rId74"/>
    <p:sldId id="294" r:id="rId75"/>
    <p:sldId id="295" r:id="rId76"/>
    <p:sldId id="416" r:id="rId77"/>
    <p:sldId id="417" r:id="rId78"/>
    <p:sldId id="418" r:id="rId79"/>
    <p:sldId id="419" r:id="rId80"/>
    <p:sldId id="420" r:id="rId81"/>
    <p:sldId id="421" r:id="rId82"/>
    <p:sldId id="422" r:id="rId83"/>
    <p:sldId id="319" r:id="rId84"/>
    <p:sldId id="320" r:id="rId85"/>
    <p:sldId id="321" r:id="rId86"/>
    <p:sldId id="322" r:id="rId87"/>
    <p:sldId id="323" r:id="rId88"/>
    <p:sldId id="324" r:id="rId89"/>
    <p:sldId id="325" r:id="rId90"/>
    <p:sldId id="326" r:id="rId91"/>
    <p:sldId id="327" r:id="rId92"/>
    <p:sldId id="328" r:id="rId93"/>
    <p:sldId id="329" r:id="rId94"/>
    <p:sldId id="330" r:id="rId95"/>
    <p:sldId id="331" r:id="rId96"/>
    <p:sldId id="332" r:id="rId97"/>
    <p:sldId id="333" r:id="rId98"/>
    <p:sldId id="334" r:id="rId99"/>
    <p:sldId id="335" r:id="rId100"/>
    <p:sldId id="336" r:id="rId101"/>
    <p:sldId id="337" r:id="rId102"/>
    <p:sldId id="338" r:id="rId103"/>
    <p:sldId id="339" r:id="rId104"/>
    <p:sldId id="340" r:id="rId105"/>
    <p:sldId id="341" r:id="rId106"/>
    <p:sldId id="342" r:id="rId107"/>
    <p:sldId id="343" r:id="rId108"/>
    <p:sldId id="344" r:id="rId109"/>
    <p:sldId id="345" r:id="rId110"/>
    <p:sldId id="346" r:id="rId111"/>
    <p:sldId id="347" r:id="rId112"/>
    <p:sldId id="348" r:id="rId113"/>
    <p:sldId id="349" r:id="rId114"/>
    <p:sldId id="350" r:id="rId115"/>
    <p:sldId id="351" r:id="rId116"/>
    <p:sldId id="352" r:id="rId117"/>
    <p:sldId id="353" r:id="rId118"/>
    <p:sldId id="354" r:id="rId119"/>
    <p:sldId id="355" r:id="rId120"/>
    <p:sldId id="356" r:id="rId121"/>
    <p:sldId id="357" r:id="rId122"/>
    <p:sldId id="358" r:id="rId123"/>
    <p:sldId id="359" r:id="rId124"/>
    <p:sldId id="360" r:id="rId1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4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79275" units="1/cm"/>
        </inkml:channelProperties>
      </inkml:inkSource>
      <inkml:timestamp xml:id="ts0" timeString="2024-08-21T07:58:43.358"/>
    </inkml:context>
    <inkml:brush xml:id="br0">
      <inkml:brushProperty name="width" value="0.05292" units="cm"/>
      <inkml:brushProperty name="height" value="0.05292" units="cm"/>
      <inkml:brushProperty name="color" value="#FF0000"/>
    </inkml:brush>
  </inkml:definitions>
  <inkml:trace contextRef="#ctx0" brushRef="#br0">4143 9550,'25'0,"99"0,74 0,-24 25,49 24,25-24,25 0,-124 0,99 49,-50-74,-24 25,-25 0,-50-25,0 0,0 0,-24 0,24 0,-25 0,1 0,24 0,-50 0,51-25,-26 25,-49-25,25 0,-26 25,1 0</inkml:trace>
  <inkml:trace contextRef="#ctx0" brushRef="#br0" timeOffset="1751.7647">9972 10964,'25'-25,"-1"25,1 25,-25-1,25 26,-25-25,0 0,25-1,-25 1,25 0,-25 0,24 0,-24 0,0-1,0 26,0-25,0 0,0 24,0-24,0 25,0-26,0 26,0-25,0 24,25-24</inkml:trace>
  <inkml:trace contextRef="#ctx0" brushRef="#br0" timeOffset="5515.4554">14883 15925,'0'-50,"50"25,-25 0,24 25,-24 0,74 25,-99 0,75 0,-51 0,1-1,0 26,0-50,-25 25,0 0,25-25,-1 24,-24 1,0 0,0 25,0-26,0 1,0 0,0 0,0 0,0-1,0 1,-24-25,24 25,-25 0,0-25,-25 0,26 0,-1 0,-25 0,1 0,24 0,0 0,0 0,0 0,1 0,-1-25,0 25,0-50,0 50,1-24,24-1,0 0,0 0,49 25,1 0,-25 25,24-25,-24 0,0 25,0-25,24 0,-24 0,0 0,0 0,-1 0,1 0,0 0,0 0,0 0,-1 25,1-1,0 1,-25 0,50 0,-50 25,24-26,1 51,25-26,-50-24,49 25,-24-1,-25-24,50 0,-50 0,25-25,-25-25,0 0,-25-24</inkml:trace>
  <inkml:trace contextRef="#ctx0" brushRef="#br0" timeOffset="9344.2723">1191 17934,'0'-25,"50"25,-26 0,51 0,-26 0,1 0,0 0,-26 0,1 0,25 0,-25 0,24 0,-24 0,25 0,-26 0,26 0,-25 0,0 0,24 0,-24 0,0 0,0 0,24 0,-24 0,0 0,25 0,24 0,0 0,50 0,-24 0,-51 0,50 0,-24 0,-1 0,1 0,-26 0,26 0,-1 0,1 0,-26 0,26 0,-51 0,26 0,-25 0,0 0,-1 0,26 0,0 0,24 25,0-25,-24 0,49 0,-24 0,-26 0,1 0,24 0,-49 0,25 0,-25 0,24 0,1 0,-1 0,26 0,-26 0,1 0,-25 0,0 0,-1 0,1 0,0 0,0 0,0 0,-1 0,26 0,0 0,-26 0,26 0,0 0,-1 0,-24 25,-25-1,50-24,-25 0,24 0,-24 0,25 0,-26 0</inkml:trace>
</inkml:ink>
</file>

<file path=ppt/ink/ink10.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79275" units="1/cm"/>
        </inkml:channelProperties>
      </inkml:inkSource>
      <inkml:timestamp xml:id="ts0" timeString="2024-09-04T08:16:03.907"/>
    </inkml:context>
    <inkml:brush xml:id="br0">
      <inkml:brushProperty name="width" value="0.05292" units="cm"/>
      <inkml:brushProperty name="height" value="0.05292" units="cm"/>
      <inkml:brushProperty name="color" value="#FF0000"/>
    </inkml:brush>
  </inkml:definitions>
  <inkml:trace contextRef="#ctx0" brushRef="#br0">2431 6524,'99'0,"50"0,-25 0,75 0,-26 0,-73 0,-26 0,-24 0,-26 0,1 0,25 0,-25 0,-1 0,26 0,-25 0,24 0,26 0,-26-25,1 25,24-25,-24 0,25 25,-51 0,26 0,-25 0,24 0,-24 0,25 0,-25 0,24 0,1 0,24 0,25 0,50 0,50 0,-100 0,25 0,-25 0,-24 0,-26 0,26 0,-1 0,-24 0,24 0,-24 0,-1 0,1 0,-25 0,-1 0,1 0,0 0,0 0,0 0,24 0,-24 0,0 0,24 0,-24 0,0 0,74 0,-49 0,24 0,26 0,48 0,51 0,-75 0,-50 0,-49 0,25 0,-26 0,-24-25</inkml:trace>
  <inkml:trace contextRef="#ctx0" brushRef="#br0" timeOffset="1367.3277">2481 6499,'0'-25,"25"25,-1 0,1 0,25 0,24 0,1 0,24 0,25 0,124 0,-99 0,124 0,-1 0,-23 0,-1 0,0 0,-100 0,-73 0,-26 0,-24 0,25 0,-25 0,24 0,-24 0,25 0,-25 0,49 0,25 0,-49 0,99 0,-25 0,-25 0,25 0,-50 0,-49 0,74 0,-49 0,24 0,-24 0,0 0,-26 0,1 0,0 0,0 0</inkml:trace>
  <inkml:trace contextRef="#ctx0" brushRef="#br0" timeOffset="26679.985">10518 12278,'24'0,"1"0,0 0,25 0,24-24,0 24,26 0,48 0,-24 0,-24 0,-1 0,-25 0,-24 0,0 0,-26 0,1 0</inkml:trace>
  <inkml:trace contextRef="#ctx0" brushRef="#br0" timeOffset="31063.3569">4093 2232,'50'0,"-25"0,24 0,1 0,49 0,75 0,-26 0,150-49,49 49,-49 0,24 0,-24 0,-75 0,-24 0,-50 0,-75 0,-49 0,24 0,-24 0</inkml:trace>
  <inkml:trace contextRef="#ctx0" brushRef="#br0" timeOffset="33208.1688">2704 14908,'50'0,"-26"0,26 0,0-25,-26 25,1 0,25 0,0-25,-26 25,51-50,-26 50,-24 0,25-24,-25 24,-1-25,51 25,-50-25,49 0,0 25,1 0,-50-25,49 25,-49 0,24-49,1 49,-25 0,0 0,-1 0,26 0,-25 0,0 0,0 0,-1 0,1 0,0-25</inkml:trace>
  <inkml:trace contextRef="#ctx0" brushRef="#br0" timeOffset="51759.44">2084 5085,'-25'0,"50"-50,25 50,49-24,-50 24,100-75,-25 50,-25 1,75-51,25 50,-26 25,26-25,-51-24,-48 24,-26 25,0 0,-24-25,-25 25,0 0,-1 0,1 0,0 0,0 0,25 0,-26 0,26 0,0 0,-1 0,1 0,-1 0,1 25,-25-25,0 25,24-25,-24 0,25 25,-1-1,-49 1,25-25,0 25,0 0,-1 0,1-25,0 0,25 25,-26-25,26 0,-25 0,24 24,1-24,0 0,-1 0,1 0,-25 0,0 0,-1 0,1 0,0 0,0 0</inkml:trace>
  <inkml:trace contextRef="#ctx0" brushRef="#br0" timeOffset="53104.0058">5135 4614,'25'0,"0"0,49 24,-49 1,0 0,-1-25,1 0,0 50,0-50,24 24,-24-24,25 50,-25-50,-25 25,49-25,-24 25,-25 0,0 24,-25 26,-24-75,24 49,-50-24,51 0,-1 0,-25-1,25 1,-24 0,-1-25,-24 50,24-50,25 24,-49 1,49-25,0 25,0 0</inkml:trace>
  <inkml:trace contextRef="#ctx0" brushRef="#br0" timeOffset="69985.9544">2233 16942,'0'-25,"0"0,25 25,-1 0,1 0,0 25,0 0,0-1,24 26,-24-25,25 0,-50-1,24-24,1 25,0 0,0-25,0 25,-25-100,0 26,0-1,0 1,24-26,1 50,-25-49,50-25,-25 74,-1-25,-24 1,25 24,25 0,-50-24,0 24,74-25,-74 25,25-24,-25 24,0-25,50 25,-25 1,-1-26,1 25,-25 0</inkml:trace>
  <inkml:trace contextRef="#ctx0" brushRef="#br0" timeOffset="77000.1902">5482 15032,'25'0,"25"0,-1 0,1 0,-1 0,26 0,24 0,0 0,0 0,50-25,-74 25,49-50,-50 50,1-25,24 25,-74 0,49 0,-24 0,-26-24</inkml:trace>
  <inkml:trace contextRef="#ctx0" brushRef="#br0" timeOffset="81191.8384">8880 5383,'0'49,"0"-24,0 0,25-25,-25 25,0-1,0 1,0 0,25 25,-25-26,0 26,0-25,0 0,25-1,-25 1,0 0,0 0,0 0,0 0,0-1,0 1,0 0,0 0,0 0,25-25,-25 24,0 1,0 0,24-25,-24 25</inkml:trace>
  <inkml:trace contextRef="#ctx0" brushRef="#br0" timeOffset="87239.3931">6896 17165,'0'25,"0"24,25-49,-25 25,25 0,-25 0,0-1,24-24,1 25,-25 0,25 0,-25 0,0-1,25 1,0 0,-1 0,26-75,-50 25,25 1,-25-26,50 25,-26-49,1 74,0-50,0 25,0 1,-25-1,74-50,-74 51,50-26,-1 0,-24 1</inkml:trace>
  <inkml:trace contextRef="#ctx0" brushRef="#br0" timeOffset="89407.4513">8211 16718,'-25'0,"25"-24,0-1,0-25,25 50,0-25,-1 25,1 0,0 0,0 0,0 0,-1 0,1 0,25 50,-25-50,-1 74,-24-49,25 25,-25-25,0-1,0 1,0 0,0 0,0 0,0-1,0 26,0-25,0 24,0-24,-49 25,24-25,0-1,0 1,0 0,1-25,-1 0,0 25,-25 0,26-25,-26 24,25 1,0-25,0 0,1 0,-26 0,0 0,26 0,-1 0,0 0,0 0,25-49,0 24,0 0,0 0,0 0,25 25,-25-24,25 24,0 0,-1 0,1 0,0-25,0 25,0 0,24 0,-24 0,0 0,0 0,0 0,-1 0,-24 25,50-1,0 1,-26 0,-24 0,25 0,0-1,0 1,0 0,-25 0,24 0,-24-1,25-24,-25 25,25 0,0 0,0 0,-25 0,74-1,-74 1,25 0</inkml:trace>
  <inkml:trace contextRef="#ctx0" brushRef="#br0" timeOffset="108791.5819">2456 17537,'25'0,"0"0,-1 0,1 0,0 0,0 0,0 25,-1-25,1 0,50 0,-26 0,50 0,-49 0,-25 0,0 0</inkml:trace>
  <inkml:trace contextRef="#ctx0" brushRef="#br0" timeOffset="120256.0527">6846 5631,'0'49,"0"26,0-1,0 25,0-49,0 0,0 24,0-49,0 24,0-24,0 0,0 0</inkml:trace>
</inkml:ink>
</file>

<file path=ppt/ink/ink1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79275" units="1/cm"/>
        </inkml:channelProperties>
      </inkml:inkSource>
      <inkml:timestamp xml:id="ts0" timeString="2024-09-04T08:23:26.538"/>
    </inkml:context>
    <inkml:brush xml:id="br0">
      <inkml:brushProperty name="width" value="0.05292" units="cm"/>
      <inkml:brushProperty name="height" value="0.05292" units="cm"/>
      <inkml:brushProperty name="color" value="#FF0000"/>
    </inkml:brush>
  </inkml:definitions>
  <inkml:trace contextRef="#ctx0" brushRef="#br0">546 5631,'25'0,"0"0,-1 0,1 0,25 24,-1 1,-24 0,0-25,-25 25,25 0,-25-1,25 1,0 0,-1 0,-24 0,25-25,0 0,49-25,-49-50,25 1,24-50,1 0,49-25,-75 25,26 25,-26 49,26-74,-51 75,1 24,25-50,-25 51,-1-1,1 0,0 25,-25-25,25 0</inkml:trace>
  <inkml:trace contextRef="#ctx0" brushRef="#br0" timeOffset="1265.265">8930 2927,'50'0,"74"-25,49 0,100-24,25 24,74-49,-25 24,-49 25,-1 25,-73 0,-51-50,-123 50,0-24,-1 24,-24 0,0 0,24 0</inkml:trace>
  <inkml:trace contextRef="#ctx0" brushRef="#br0" timeOffset="39704.1173">10716 7045,'25'0,"0"0,-1 0,26 0,24 0,26 0,-1 0,149 0,-99 0,99 0,-50 0,-49 0,25 0,-1 0,-49 0,-49 0,-1 0,-24 0,24 0,-49 0,0 0,0 0,24 0,-24 0,25 0,-1 0,26 0,123 0,50 0,-49 0,24 0,0 0,-49 0,-75 0,75 0,-75 0,0 0,0 0,50 0,-50 0,25 0,75 0,-26 0,-24-25,25 0,-75 0,-49 25,24-25,-24 25,24 0,-24 0,-1-24,1 24,24 0,50 0,-24 0,98 0,-49 0,0 0,99 0,0 0,25 0,24 0,-24 0,-50 0,-24 0,-125 0,-49 0</inkml:trace>
  <inkml:trace contextRef="#ctx0" brushRef="#br0" timeOffset="59689.8106">3175 8682,'50'0,"0"0,24 0,0 0,50 0,75 0,49 0,50 0,-1 0,1 0,24 24,-24-24,-100 0,-24 0,-75 0,-74 0,49 0,-49 0,0 0,0 0,25 0,-26 0,26 0,-25 0,0 0,24 0,26 0,98 0,100 0,50 0,-1 0,-24 0,24 0,-24 0,-25 0,-100 0,-24 0,-25 0,-99 0,24 0,-24 0,0 0,0 0,25 0,-1 0,75 0,50 0,24 0,1 0,-175 0,51-24,-75-1</inkml:trace>
  <inkml:trace contextRef="#ctx0" brushRef="#br0" timeOffset="60704.1435">5309 8582,'24'0,"51"0,49 0,74 0,-24 0,49 0,50 0,-50 0,50 0,-50 0,-49 0,-75 0,-49 0,-25 0</inkml:trace>
  <inkml:trace contextRef="#ctx0" brushRef="#br0" timeOffset="63472.015">1216 9054,'0'25,"0"-1,25-24,24 50,1-25,-25-25,-25 25,24-1,26-24,-50-24,25 24,0-25,-1 0,1 0,0-49,25 49,-26-25,1 1,25-26,-25 50,-1 1,1-1,0 0,-25 0,25 0,-25 1,50-1,-50 0,24 0,1 0,0 1</inkml:trace>
  <inkml:trace contextRef="#ctx0" brushRef="#br0" timeOffset="90287.7378">1737 10071,'49'0,"-24"0,25 0,-25 0,24 0,26 0,-51 0,51 0,24 0,50 0,49 0,25 0,26 0,-1 0,-50 0,-49 0,49 0,-99 0,-49 0,0 0,-25 0,49 0,-24 0,-26 0,1 25,0-25,25 0,24 0,25 0,0 0,1 0,-26 0,25 0,0 0,-24 0,49 0,0 0,25 0,-50 0,25 0,50 0,-1 0,-49 0,50 0,-50 0,-25 0,50 0,-75 0,1 0,-26 0,1 0,-25 0,0 0,24 0,1 0,-25 0,-1 0,1 0,0 0,25 0,-25 0,-1 0,26 0,24 0,-24 0,49 0,25 0,-25 0,75 24,-25-24,25 0,49 0,-25 0,-24 0,-1 0,-73 0,-51 0,1 0,-25 0,24 0,-24 0,0 0,0 0,0 0,-1 0,1 0,50 0,-51 0,26 0,74 0,50 50,-1-50,-74 0,-49 0,24 0,-24 0</inkml:trace>
  <inkml:trace contextRef="#ctx0" brushRef="#br0" timeOffset="95599.69">15181 11237,'74'49,"1"-49,49 25,0-25,-25 25,-25-25,26 0,-26 0,25 0,-24 0,-26 49,1-49,24 0,-24 0,24 0,-24 25,-1-25,26 0,-1 0,1 0,49 0,0 0,0 0,0 0,-25 0,75 0,-100 0,-24 0,-1 0,1 0,0 0,-26 0,26 0,0 0,24 0,0 0,26 0,-1 0,-25 0,25 0,-49 0,49 0,-49 0,-25 0,49 0,-49 0,0 0,-1 0,1 0,25 0,-25 0,24 0,-24 0,25 0,-1 0,26 0,-1 0,1 0,24 0,25 0,-50 0,-24 0,-1 0,26 0,-50 0,-1 0,1 0,0 0,0 0,0 0,0 0,-1 0,1 0,0 0,0 0,24-25,-24 25,25 0,-25 0,-1 0,1 0</inkml:trace>
  <inkml:trace contextRef="#ctx0" brushRef="#br0" timeOffset="106024.2043">15255 10096,'0'-25,"25"50,0-1,-25 1,49 0,-24 0,-25 0,25-25,-25 24,50 1,-50 0,24 0,1 0,0-25,-25 24,25-24,49-49,-24-26,-25 26,24-1,-24 25,0-74,25 74,-26-24,1 24,0 0,0 0,0 0,-1 25,-24-24,25 24,0-25</inkml:trace>
  <inkml:trace contextRef="#ctx0" brushRef="#br0" timeOffset="126383.9947">1613 12675,'0'0,"24"0,26 0,-25 0,0 0,-1-25,76 1,-75 24,-1 0,26 0,24-25,1 25,24 0,99 0,50 0,50 0,-25 0,-25 0,0 0,-99 0,49 0,-74 0,-24 0,-76 0,1 0,0 0,25 0,-26 0,1 0,25 0,-25 0,24 0,1 0,24 0,1 0,49 0,25 0,-50 0,74 0,-49 0,-49 0,24 0,-49 0,49 0,0 0,75 0,-25 0,-25 0,49 0,-24 0,25 0,-1 0,-74 0,1 0,-51 0,51 0,-26 0,25 0,-24 0,49 0,24 0,-48 0,73 0,-73 0,-51 0,50 0,-24 0,-26 0,-24 0,25 0,-1 0,1 0,0 0,-26 0,26 0,-25 0,0 0,-1 0,1 0,25 0,-1 0,-24 0,50 0,24 0,0 0,25 0,0 0,25 0,25 0,-50 0,24 0,-24 0,-24 0,24 0,-25 0,-49 0,49 0,-25 0,1 0,24 0,-25 0,-24 0,24 0,1 0,-1 0,25 0,1 0,24 0,24 0,-24 0,75 0,-26 0,26 0,-75 0,0 0,-25 0,-24 0,-1 0,-49 0,49 0,1 0,-26 0,26 0,24 0,0-25,25 25,75-25,-51-24,1 24,-25 25,25 0,0 0,0 0,-25 0,74 0,-99 0,-24 0,-26 0,-24 0,0 0,0 0,0 0,-1 0,1 0,0 0,0 0,24 0,51 0,24 0,-25 0,25 0,-25 0,50 0,-50 0,-24 0,24 0,-74 0,49 0,0 0,-49 0,25 0,0 0,-26 0,26 0,-25 0,24 0,26 0,-1 0,25 0,1 25,48-25,-24 0,50 0,0 0,49 0,-49 0,-50 0,74 0,-74 0,0 0,-25 0,-24 0,-26 0,1 0,-25 0,0-25,-1 25,1 0,0 0,25 0,-1 0,26 0,-1 0,-49 0,24 0,1-25,0 25,-1-25,-24 25,0 0,0 0,-1 0,1 0,-25-25,25 25,25 0,24 0,50-24,0 24,-25 0,1 0,-1 0,-25 0,1 0,-51 0,1 0</inkml:trace>
  <inkml:trace contextRef="#ctx0" brushRef="#br0" timeOffset="137016.2904">7442 15577,'25'0,"123"0,1 0,124 0,50 0,-51 0,-48 25,-1 0,-124-25,-25 25,-74 0,25-25</inkml:trace>
  <inkml:trace contextRef="#ctx0" brushRef="#br0" timeOffset="144791.4903">17215 16718,'25'0,"-1"0,1 0,74-24,-24-1,49 25,50-25,-75 25,74 0,-49 0,25 0,50 0,-51 0,51 0,24 0,-24 0,-51 0,1 0,-50 0,-49 0,24 0,-49 0,0 0,0-25,25 25,-1 0,-49-25,25 25,49 0,-24 0,-25 0,24 0,26 0,24 0,0 0,50 0,-25 0,-25 0,50 0,-50 0,1 0,-26 0,50 0,-25 0,0 0,75 0,-75 0,0 0,-49 0,25 0,-1-24,-24 24,-1 0,-24 0,0 0,24 0,-49-25,50 25,-25 0,24 0,-24 0,0-25,25 25,24 0,0 0,-24 0,0 0,-26 0,1-25,25 25,24-25,1 25,24 0,-49 0,24-49,-49 24</inkml:trace>
  <inkml:trace contextRef="#ctx0" brushRef="#br0" timeOffset="147360.283">1315 18033,'25'-25,"49"25,25-25,1 25,-1 0,0 0,75 0,24 0,25 0,1 0,24 0,0 0,0 0,-124 0,0 0,0 0,-75 0,1 0,-25 0,0 0,-1 0,1 0,25-24,0 24,-26 0,26 0,24 0,1 0,24 0,50 0,49 0,-24 0,24 0,26 0,-51 0,26 0,-26 0,-49 0,75 0,-50 0,-50 0,25 0,49 0,-49 0,25 0,-25 0,75 0,-50 0,-25 0,74 0,-49 0,-25 0,-25 0,50 0,-75 0,75 0,-99 0,49 0,75 0,-75 0,50 0,-1 0,-23 0,48 0,-49 0,50 0,-1 0,1 0,-25 0,25 0,-26 0,51 24,-26 1,-24-25,25 0,24 0,-24 0,-50 0,25 0,-75 0,1 0,-1 0,-49 0,0 0,24 0,1 0,-25 0,-1 25,1-25,0 0,74 25,-24-25,24 0,0 25,0-25,1 0,-1 0,50 0,-50 0,0 0,25 0,-49 0,-1 0,-24 0,24 0,-24 0,-26 0,76 0,-1 0,-25 0,25 0,25 0,-49-25,-25 0,-26 25,1 0,0 0,0 0,-25-25,25 25,-25-25,24 25</inkml:trace>
  <inkml:trace contextRef="#ctx0" brushRef="#br0" timeOffset="178145.7789">10195 12303,'50'0,"24"25,75 49,0 1,24 24,-24 0,0-49,0 49,-75-74,1 24,-26-49,26 25,-50-25,24 0,-24 0,25-49,49-26,-25-24,1-25,24 25,0-25,-49 49,49 1,-74 24,24-24,1 24,-25 1,24-1,1-24,-25 24,0 25,-1 0,1 1,0-26,0 50,-25-25,25 25</inkml:trace>
  <inkml:trace contextRef="#ctx0" brushRef="#br0" timeOffset="180264.4486">16446 12229,'0'25,"25"24,24-24,75 0,149 24,0-49,49 0,1 0,-25 0,-1 0,-24 0,-25 0,0 0,-25 0,-74 0,-99 0,-25 0,-1-24</inkml:trace>
  <inkml:trace contextRef="#ctx0" brushRef="#br0" timeOffset="185552.1131">1910 15528,'0'-25,"25"0,0 25,0-25,0 25,-1 0,26 0,-25 0,24 0,-24 0,0 0,49 0,-24 0,0 0,49 0,0 0,75 0,-50 0,-25 0,50 0,-100 0,-24 0,0 0,0 0,0 0,24 0,-24 0,49 0,26 0,-1 0,74 0,26 0,-25 0,-50 0,49 0,-24 0,99 0,-49 0,-51 0,1 0,-50 0,1 0,-26 0,-24 0,-1 0,1 0,-25 0,-1-24,1 24,25 0,-25-25,-1 25,1 0,50 0,-26-25,1 25,24-25,-49 25,25 0,-25 0,24 0,-24 0</inkml:trace>
  <inkml:trace contextRef="#ctx0" brushRef="#br0" timeOffset="194960.2115">10369 15602,'-25'0,"0"-49,-25 24,50-25,-24 25,-26 25,25-24,0 24,-24-25,24 0,0 25,0 0,1-25,-1 25,0-25,0 25,0 0,1-25,-26 25,25 0,-24 0,-1 0,25 0,0 0,1-24,-26 24,25 0,-24 0,-26-50,-74 25,75 25,49 0,-25 0,26 0,-1 0,0 0,0 0,0 0,1 0,-1 0,0 0,0 0,0 0,1 0,-26 0,25 25,-24-25,24 0,0 25,0 0,0-25,25 24,-24 1,-26 25,50 0,-25-26,0 26,25-25,-24 0,24-1,-25 1,25 0,0 0,-50 24,50 1,0-25,0 0,0-1,0 1,0 0,0 0,0 0,0-1,0 26,0-25,0 0,0-1,0 1,0 0,0 0,0 0,25 24,0-24,0 0,-25 0,24-1,-24 1,0 0,50 0,-25 25,0-26,-1 1,26 25,0-1,-26-49,1 25,25-25,-1 25,26 49,74-24,-75-25,-24 0,-1-1,1-24,0 0,-1 0,26 0,-26 0,-24 50,74-50,-24 25,98 0,26-1,98 26,-49-25,25 0,-149-25,-25 0,-24 0,-1 0,-49 0,50 0,-26 0,1 0,-1 0,-24 0,25 0,-25 0,24 0,1 0,-1 0,26 0,49 0,0 0,25 0,-25 0,-25 0,0 0,0 0,75 0,-75 0,50 0,-50 0,0 0,-24 0,-26 0,26-25,49 0,-74 25,-1-25,50 0,-49 1,24 24,-24 0,0-25,-26 0,26 25,24 0,1-25,-26 25,-24 0,50-25,-26 1,1 24,24 0,26-25,24 25,24 0,-24 0,-24 0,-26-25,50 0,-99 0,0 25,-25-24,0-1,24 0,-24-25,0 26,25-51,-25 26,50-26,-50 25,0 26,0-26,0 25,0-49,0 24,0 25,0 1,-25-26,-25 25,26-24,-1 24,-74-25,24 25,1-24,-1 24,-49-25,75 26,-26-1,1 25,-25-50,-50 1,50 49,-125-50,51 25,-50-24,-25 24,49-50,50 50,100 25,-26 0,26-49,-1 49,-24-25,49 25,-25 0,-74 0,50 0,-1 0,1 0,24 0,-49 0,25 0,-26 0,1 0,0 0,25 0,-26 0,76 0,-26 0,-24 0,-1 0,1 0,-1 0,51 0,-26 0,-25 0,-24 0,50 0,-26 25,26 0,-1-25,25 0,-49 49,24-49,25 0,-74 25,74-25,-24 25,24-25,0 0,0 25,1-25,-1 0,0 0,0 0,0 0,1 0,-26 0,0 0,1 0,-1 0,0 0,26 0,-26 0,0 0,26 0,-1 0,0 0,0 0,0 0</inkml:trace>
  <inkml:trace contextRef="#ctx0" brushRef="#br0" timeOffset="195905.2657">10418 15106,'0'0,"25"-25,0 25,49 25,50 99,25-25,-50 1,50-1,0 0,-50-74,1 49,-26-24,-24-25,-1 24,1-49,-1 25,-24 0</inkml:trace>
  <inkml:trace contextRef="#ctx0" brushRef="#br0" timeOffset="197104.0206">11485 15106,'-25'0,"0"0,-49 0,-1 25,51 0,-1 24,-25 50,25-99,25 50,-24 0,-26-1,50 1,0-25,-25 0,25-1,0 26,-49-25,24 0,25 24,-25 1,-25 24,50-24,-24-25,24-1,-25 1</inkml:trace>
</inkml:ink>
</file>

<file path=ppt/ink/ink1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79275" units="1/cm"/>
        </inkml:channelProperties>
      </inkml:inkSource>
      <inkml:timestamp xml:id="ts0" timeString="2024-09-04T08:34:55.40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1042 5011,'50'0,"-25"0,24 0,-24 0,25 0,-26 0,1 0,25 0,-1 0,-24 0,25-25,-25 25,-1 0,26 0,-25 0,24 0,-24 0,25 0,-25 0,-1 0,1 0,0 0,25 0,-25 0,24 0,-24 0,49 25,-24-25,49 0,25 24,-25 1,100 25,-75-25,-25-1,-25-24,-24 25,-25-25,0 0,0 0,24 25,1-25,-50 25,25-25</inkml:trace>
</inkml:ink>
</file>

<file path=ppt/ink/ink1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79275" units="1/cm"/>
        </inkml:channelProperties>
      </inkml:inkSource>
      <inkml:timestamp xml:id="ts0" timeString="2024-09-04T08:29:29.706"/>
    </inkml:context>
    <inkml:brush xml:id="br0">
      <inkml:brushProperty name="width" value="0.05292" units="cm"/>
      <inkml:brushProperty name="height" value="0.05292" units="cm"/>
      <inkml:brushProperty name="color" value="#FF0000"/>
    </inkml:brush>
  </inkml:definitions>
  <inkml:trace contextRef="#ctx0" brushRef="#br0">3374 7491,'25'25,"24"-25,26 0,24 0,25 0,-25 0,-49 0,-1 0,26 0,-26 0,1 0,-25 0,24 0,1 0,0 0,-26 0,1 0,0 0,25 0,-1 0,-24 0,0 0,0 0,-1 0,26 0,0 0,-1 0,1 0,24 0,-24 0,24 0,-24 0,-25 0</inkml:trace>
  <inkml:trace contextRef="#ctx0" brushRef="#br0" timeOffset="1887.1909">8682 6548,'50'25,"-1"25,26 49,49 100,-50-125,0 50,-24-74,0-1,-1 75,1-74,-50-1,25-24,0 25,-25-25,0-1,0 1,0 0,0 0,0 0,0-1,-25 26,-25-25,25 0,-24-1,-1 1,0-25,1 75,-26-75,-24 0,25 24,-50 26,49-25,-24-25,0 25,25-25,-26 0,51 0,24 0,-25 0,1 49,24-49</inkml:trace>
  <inkml:trace contextRef="#ctx0" brushRef="#br0" timeOffset="2783.9116">8236 7689,'-25'0,"-25"25,-24 50,24-1,0 0,26-24,-26 0,50-25,0-1,0 1,0 0,0 0,0 24,74 1,-49-50,50 74,98-24,26 49,-50 0,-75-49,0 0,26 24,-51-24,-24-26</inkml:trace>
  <inkml:trace contextRef="#ctx0" brushRef="#br0" timeOffset="9734.7982">2158 6548,'0'50,"25"-25,0 0,0 24,24-49,1 0,-25 0,0-49,-1 49,-24-50,50-24,-25 49,49-50,-74 26,50 24,-25-25,-1 50,-24-24,25 24,-25-25,25 25,0 0,-25-25,25 0</inkml:trace>
  <inkml:trace contextRef="#ctx0" brushRef="#br0" timeOffset="13991.3705">1241 8806,'0'-25,"49"25,50 0,1 0,98 0,75 0,49 0,-24 0,0 0,-1 0,26 0,-26 0,-73 0,-26 0,-99 0,1 0,-26 0,0 0,-49 0,25 0,-25 0,49 0,-24 0,49 0,-25 0,26 0,-1 0,-25 0,1 0,-1 0,-49 0,49 0,1 0,-26 0,50 0,-24 0,24 0,0 0,-24 0,-1 0,-24 0,24 0,-24 0,24 0,-24 0,-25 0,-1 0,1 0,0 0,0 0,0 0,-1 0,26 0,-25 0,24 0,26 0,-50 0,49 0,-49 0,0 0,-1 0,1-25</inkml:trace>
  <inkml:trace contextRef="#ctx0" brushRef="#br0" timeOffset="20471.4763">8111 10815,'-24'-25,"48"25,51 25,-25 0,49 74,-25-50,25 26,-49-50,0 49,24-49,-49 25,0-50,-1-50,1 25,-25-25,0-49,25-25,0 50,24-25,-24 24,0-49,25 50,-26 24,26-24,-25-1,0 51,-1-1,26-74,-25 74,0 0,-1-25,1 50,0-49,0 24,-25 0,25 25,0-25,-25 0,0 1</inkml:trace>
  <inkml:trace contextRef="#ctx0" brushRef="#br0" timeOffset="26159.2375">298 16148,'25'0,"0"0,-1 0,26 0,0 0,-1 0,50 0,-24 0,24 0,0 0,-24 0,-50 0,-1 0,1 0,0 0,25 0,-26 0,26 0,-25 0,24-50,26 50,-50 0,-1 0,1 0,0 0,0 0,0 0,-1 0,26-25,24 25,-24 0,74 0,0 0,-49 0,-1 0,-24 0,-1 0,-24 0,0 0,0 0,-1 0,26 0,-25-24,24 24,-24 0,-25-25,50 25,-25 0,-1 0,1 0,0 0,25 0,-26 0,26 0,-25 0,24 0,-24 0,25 0,-25 0,24 0,-24 0,25 0,-25 0,24 0,-24 0,0 0,0 0</inkml:trace>
  <inkml:trace contextRef="#ctx0" brushRef="#br0" timeOffset="31919.8536">521 17686,'0'-25,"25"0,49 0,-24 25,0-24,-26 24,26 0,-25 0,0 0,0 0,-1-50,1 50,0 0,25 0,-26 0,1 0,25 0,-25-25,-1 25,1 0,0 0,25-25,24 25,-49 0,0-25,24 25,-24 0,25-24,-1 24,-24 0,0 0,0 0,-1 0,-24-25,25 25,0 0,0 0,0 0,-1-25,1 25,0 0</inkml:trace>
  <inkml:trace contextRef="#ctx0" brushRef="#br0" timeOffset="34983.9917">8657 8260,'99'0,"125"0,48 0,-48 0,24 0,-50 0,-74 0,50 0,-125 0,1 0,-25 0,25 0,-26 25,-24 24,0 26,75 49,-26 74,-24 1,50 74,24-25,-50-50,1 25,0-99,-50-49,0-26,24 26,-24-50,0-1,0 1,0 0,0 0,25 0,-25-1,0 26,0 0,25 24,-25 0,25-24,-25 74,25-74,-25 49,24 25,-24-50,25 26,-25-26,25 25,-25 0,25-24,-25 24,25-25,-25 50,49 0,-49-49,0 74,25-50,-25 0,25 50,-25-25,0 25,0-25,0 25,0-50,0 0,0-49,0 24,0 25,0-24,0-1,0-24,0-1,0 1,0 24,0 1,0-50,0 49,0 25,0-24,0-1,0-24,0 49,0 0,0 0,0 1,0-26,0 0,0 1,0-26,0 1,0-25,0 49,0 1,0-51,0 26,0 0,-25-50,25 25,-50-25,1 0,-1 0,25 0,-24 24,-1-24,-24 25,-1 0,26 0,-50 24,-25 1,49 0,-49 24,25-24,49-26,1 1,24 25,0-50,-25 49,26-24,24 0,-25 0,-25 0,1 74,24-99,-25 99,25-74,1 49,-26-49,0 25,50-25,-49 24,49-24,-25-25,25 25,-25 0,0-1</inkml:trace>
  <inkml:trace contextRef="#ctx0" brushRef="#br0" timeOffset="35710.3255">9426 16148,'0'25,"0"74,0 0,0 25,0-25,0-24,0 24,0-25,0-49,0 50,0-26,0-24,0 0,0 24,0-24,0 25,0-25,0-1,50-24,49 0,50-24,-75 24,1-25,24 25,-25 0,25 0,1 0,-1 0,0 0,25-25,-99 25,25-25</inkml:trace>
  <inkml:trace contextRef="#ctx0" brushRef="#br0" timeOffset="40230.9476">14263 2952,'-25'0,"50"25,-25-1,50 1,-26 0,1-25,0 0,0 25,0-25,-1 0,1 0,0-25,25-25,-1-49,-24 50,0 24,0-74,24 74,-49 0,25 0,0 25</inkml:trace>
  <inkml:trace contextRef="#ctx0" brushRef="#br0" timeOffset="44903.6232">16495 4366,'50'0,"24"0,1 0,-50 0,49 0,1 0,-1 0,-24 0,24 0,0 0,26 0,-51 0,1 0,24 0,1 0,-1 0,0 0,1 0,-1 0,-49 0,25 0,-25 0,-1 0,1 0,0 0,0 0,0 0,-1 0,26 0,-25 0,0 0,24-25,-24 25,0 0,0-25,-1 25,1 0,0 0,0 0,0 0,-1 0,26 0,-25 0,0 0,74 0,99 0,-98 0,-26 0,-24 0,-26 0,1 0,0 0,49 0,26 0,172 0,175 0,-50 0,24 0,-98 0,-100 0,-49 0,-25 0,-100 0,-24 0,0 0,0 0,-1 0,1 0,0 0,0 0,0 0,-1 0,1 0,25 0,-25 0,0 0,-1 0,1 0,0 0,25 0,-26 0,51 0,-50 0,74-74,-50 74,75-25,-74 0,0 25,-1 0</inkml:trace>
  <inkml:trace contextRef="#ctx0" brushRef="#br0" timeOffset="52455.2106">5805 3770,'99'0,"174"0,148 50,200 24,-26 1,-74 49,-50-124,0 0,-49 0,-149 0,-25 0,-149 0,-49 0</inkml:trace>
  <inkml:trace contextRef="#ctx0" brushRef="#br0" timeOffset="57598.5678">17612 6796,'0'25,"49"-25,75 25,50 0,74 0,0-25,25 0,25 0,-1 0,1 0,-75 0,0 0,-24 0,-26 0,-24 0,-25 0,50 0,-124 0,-1 0,-24 0</inkml:trace>
  <inkml:trace contextRef="#ctx0" brushRef="#br0" timeOffset="68902.9201">17885 9748,'0'50,"0"24,49 1,-24-26,0 1,0-25,24 49,1-24,-25-1,-1-49,26 0,0 0,74-173,-75 73,1 1,24 0,-49 25,0 49,24-50,-24 26,50-26,-75 51,24-1,26 0,-50 0,25 25,0 0,24-25,-49 1,50 24,-25 0,24-25,-24 25,25-25,-25 25,24-25,-24 25,0-25,24 25,-24 0</inkml:trace>
  <inkml:trace contextRef="#ctx0" brushRef="#br0" timeOffset="73830.7827">15032 12179,'50'25,"74"74,-25 0,-74-74,24 25,1-25,-50-1,25 1,-1-25,26 0,-25-25,49-49,-24-50,0 74,-1-49,1 0,24 0,-24 49,-1-24,1-1,0 50,-26 1,26-1,-25 0,0 25,-1-25,1 25,25-25,-25 25,-1-24,1 24,0 0,25-25,-26 25,1 0</inkml:trace>
  <inkml:trace contextRef="#ctx0" brushRef="#br0" timeOffset="95311.2298">4936 11584,'125'0,"73"-25,75-25,-75 26,25 24,-49 0,-75 0,-24 0,-50 0</inkml:trace>
  <inkml:trace contextRef="#ctx0" brushRef="#br0" timeOffset="97848.1089">7715 5482,'24'0,"1"25,-25 24,25-24,0 0,0 0,-1-1,1-24,25 0,-1 0,75-173,1-1,-1 25,0-49,-25 49,0 50,-49-25,-26 74,1 1,0-1,0 25,-25 0</inkml:trace>
  <inkml:trace contextRef="#ctx0" brushRef="#br0" timeOffset="100207.1973">6053 2505,'24'25,"76"0,98 0,-74-25,25 0,49 0,-49 0,-25 0,-24 0,-26 0,0 0,-49 0,25 0,-25 0,49 0,0 0,-49 0,25 0,-1 0,26 0,-1-25,25 25,1 0,24 0,0 0,25 0,-75 0,-24 0,-26 0,1-25</inkml:trace>
  <inkml:trace contextRef="#ctx0" brushRef="#br0" timeOffset="105278.7754">9773 8086,'25'0,"0"0,0 25,-25 0,25-25,-1 25,-24 0,50 24,24 1,-49-25,25 24,-1-24,-24 0,0-25,0 0,-25-50,25 1,-1 24,1-50,0 1,0 49,-25-24,50 24,-50 0,24 0,26-25,-25 26,0-1,-25 0,24 0,1 0,0 25,0-24,-25-1,25 0,-1 0,26 25,-50-25,25 1,24-1,-24-50,0 75,0-49</inkml:trace>
  <inkml:trace contextRef="#ctx0" brushRef="#br0" timeOffset="107503.3812">16868 2704,'24'0,"26"0,-25 0,-25 25,25-1,-1 1,-24 25,25-50,-25 25,25-1,0 1,24-25,-24-25,0 25,25-49,-26 49,26-25,0 0,24-74,-24 74,-26-25,26 1,0-1,-1 1,1-1,24 0,-49 26,0-1,49-50,-49 51,0 24,0 0,-25-25,49 25</inkml:trace>
  <inkml:trace contextRef="#ctx0" brushRef="#br0" timeOffset="132102.6194">4763 6524,'25'0,"-1"24,26 1,-50 0,25 0,0 0,-1-25,-24 24,25 1,0-25,0-25,25 1,-1-26,1-49,-25 99,-1-75,51 26,-75-1,74 1,-74 24,25 25,0-25</inkml:trace>
</inkml:ink>
</file>

<file path=ppt/ink/ink1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79275" units="1/cm"/>
        </inkml:channelProperties>
      </inkml:inkSource>
      <inkml:timestamp xml:id="ts0" timeString="2024-09-04T08:31:58.513"/>
    </inkml:context>
    <inkml:brush xml:id="br0">
      <inkml:brushProperty name="width" value="0.05292" units="cm"/>
      <inkml:brushProperty name="height" value="0.05292" units="cm"/>
      <inkml:brushProperty name="color" value="#FF0000"/>
    </inkml:brush>
  </inkml:definitions>
  <inkml:trace contextRef="#ctx0" brushRef="#br0">4267 6176,'25'0,"-1"0,1 25,0 25,-25-1,50-24,-26 25,1-25,-25-1,25-24,-25 25,25-25,24 0,-24 0,-25-25,25 1,0-1,0 25,-25-50,24-24,1-1,0 26,25-50,-26 49,1 0,0 1,-25 24,0 0,50 0,-50 0</inkml:trace>
  <inkml:trace contextRef="#ctx0" brushRef="#br0" timeOffset="5280.8188">6152 7466,'25'25,"0"-25,-1 0,51 0,-1 0,-49 0,49-25,-24 25,0 0,24 0,0 0,-49 0,50 0,-1 0,-24 0,-1 0,26 0,-51 0,51 0,-1 0,-24 0,24 0,26 0,-26 0,25 0,-24 0,-26 0,26 0,-26 0,1 0,-1 0,1 0,0 0,-26 0,26 0,25 0,-26 0,50 0,1 0,-1 0,25 0,-50 0,1 0,-1 0,-49 0,24 0,-24 0,25 0,-25 0,-1 0,1 0,0 0,0 0,0 0,-1 0,1 0,50 0,-26 0,26 0,-1 0,-24 0,24 0,1 0,-1 0,0 0,1 0,24 0,-49 0,24 0,-24 0,-1 0,26 0,-26 0,-24 0,50 0,-51 0,26 0,-25 0,24 0,-24 0,25 0,-25 0,24 0,1-25,24 25,1-24,-26 24,1 0,24 0,-49 0,25 0,-26 0,1 0,0 0,0 0,0 0,0 0,24 0,-24 0,25 0,-1 0,-24 0,49 0,-49 0,0 0,0 0,0 0,24 0,-24 0,25 0,-26 0,26 0,-25 0,0 0,-1 0,1 0,50 0,-51 0,26 0,0 0,-26 0,26 0,0 0,-26 0,1 0,0 0,0 0,0 0,0 0,-1 0,1 0,0 0,0 0,24 0,-24 0,25 0,24 0,-24 0,24 0,1 0,-51 0,26 0,0 0,24 0,0 0,1 0,-50 0,24 0,1 0,0 0,-26 0,26 0,-25 0,0 0,-1 0,1 0,0 0,0 0,0 0,24 0,-24 0,0 0,0 0,-1 0,1 0,0 0,0 0,0 0,-1 0</inkml:trace>
  <inkml:trace contextRef="#ctx0" brushRef="#br0" timeOffset="8143.6837">13668 5432,'0'25,"0"0,0 24,0 1,0-25,0 0,0 24,0-24,0 0,25 0,-25-1,0 1,0 25,0 0,0-26,0 26,0-25,0 0,0 24,0-24,24 25,-24-26,0 26,0-25,25 24,-25-24,0 25,0-25,25 24,-25-24,0 0,0 0,25-25,-25 24,0 26,0 0,0-26,0 1,0 25,0-25,0-1,25-24,-25 25,0 0,0 0,0 0,0 0,0 24,0-24,0 25,0-26,0 26,0-25,0 24,0-24,0 0,0 0,0 0,0-1,0 1,24 0,-24 0,0 0,0-1,0 1,0 0,25-25,-25 25,0 0,0-1,0 1,0 0,0 0,0 0,0-1,0 1,0 0,0 0,0 0,0-1,0 1,0 0,0 0,25-25,-25 25</inkml:trace>
  <inkml:trace contextRef="#ctx0" brushRef="#br0" timeOffset="12920.3722">5953 6276,'25'0,"0"0,0 0,0 24</inkml:trace>
  <inkml:trace contextRef="#ctx0" brushRef="#br0" timeOffset="14023.6903">6053 6300,'-25'0,"50"0,24 0,-24 0</inkml:trace>
  <inkml:trace contextRef="#ctx0" brushRef="#br0" timeOffset="29359.9839">16868 6300,'24'0,"26"0,-25 0,24 0,1 0,24 0,26 0,24 50,24-25,26-25,-50 25,25-1,-50-24,0 0,-24 0,-1 0,1 0,-26 0,26 0,-1 0,-24 0,24 0,-24 0,-1 0,1 0,24 0,-49 0,50 0,-1 0,-49-24,24 24,-24 0,0 0</inkml:trace>
  <inkml:trace contextRef="#ctx0" brushRef="#br0" timeOffset="36895.8498">13693 5531,'0'50,"0"-25,0 24,0-24,0 25,0-25,0-1,0 51,0-25,0-26,0 51,0-1,0-24,0-1,0 1,0 0,0-26,0 26,0 0,0-1,0-24,0 0,-25 24,25 1,0-25,-25 0,25-1,0 1,0 0,0 0,0 0,0-1,0 1,0 0,0 0,0 0,0 0,0-1,0 1,0 0,0 0,0 0,0-1,0 1,0 0,0 0,0 0,0-1,0 1,0 0,0 0,0 0,0-1,0 1,0 0,0 0,0 0,0-1,0 1,0 0,0 0,25 24,-25-24,25 25,-25-25,0-1,0 1,24 0,-24 0,0 0,0-1,0 1,0 0,0 25,25-26</inkml:trace>
  <inkml:trace contextRef="#ctx0" brushRef="#br0" timeOffset="41889.949">5656 7541,'49'0,"-24"0,25 0,-1 0,1 0,-25 0,24 0,-24 0,0 24,0-24,0 0,-1 0,1 0,0 25,0-25,25 0,-1 0,1 0,-100 0,-49 0</inkml:trace>
  <inkml:trace contextRef="#ctx0" brushRef="#br0" timeOffset="42976.155">5581 7466,'0'0,"25"0,0 25,0-25,0 25,24-25,1 25,-25-25,-1 0,26 0,0 24,-1-24,-24 0,25 0,-26 0,26 0,-25 0,25 25,-26-25,26 0,-25 0,0 0,-1 0,1 25</inkml:trace>
  <inkml:trace contextRef="#ctx0" brushRef="#br0" timeOffset="46800.2262">5507 7565,'25'0,"0"0,-1 0,1 0,0 0,0 0,0 0,-1 0,1 0,0 0,25 0,-26 0,51 0,-1 0,1 0,-26 0,51 0,-26 0,-24 0,-26 0,1 0</inkml:trace>
  <inkml:trace contextRef="#ctx0" brushRef="#br0" timeOffset="58304.5091">23044 7590,'99'25,"149"-25,124 0,224 0,-1 0,149 0,-198 0,-75 0,-198 0,0 0,-174 0,-74 0,0 0</inkml:trace>
  <inkml:trace contextRef="#ctx0" brushRef="#br0" timeOffset="62849.6511">14387 7466,'0'-25,"25"25,99 0,50 25,98-25,26 0,-25 0,25 0,-26 0,-73 0,-26 0,-73 0,-26 0,-24 0</inkml:trace>
  <inkml:trace contextRef="#ctx0" brushRef="#br0" timeOffset="65048.2308">15900 7541,'0'24,"0"1,25 50,0-26,0-24,-1 0,26 49,-25-24,49-1,-49-24,25 0,-26 0,-24 0,50-25,0 0,-26 0,51 0,-1 0,-49 0,49 0,-49 0,50 0,-26-25,1-25,-50 25,25 1,24-100,-49 99,25 0,-25-25,0 26,25-1,0-25,0 25,-1 1,1 24,0 0,25 0,-26 0,26 0,0 0,-1 24,1 26,-1-50,-24 25,0 0,0-1,0-24,-25 25,24 0,-24 0,0 0,0-1,0 1,0 0,0 0,0 0,0 24,0-24,-24-25,-1 0,25-25,0-49,0 24,0 1,0 24,0-25,49 1,1-1,-25 50,0 0,-1-25,26 25,-25 0,25 0,-26 0,1 0,0 25,25 0,-26 24,1-49,124 50,49 24,-49-49,50 0,-100-25,-50 0,1 0,0 0,-25 0,-1 0,26 0,-25 0,24 0,1 0,0 0,-26 25,1 0,25-25,-25 0,24 0,26 0,-1 24,-24-24,24 0,-49 0,0 0,-1 0,1 0,25 0,-25-24,-25-26,24 0,1 1,0 24,-25-25,25 26,0-1,-25 0,0 0,0 0,0 1,0-1,0 0,0 0,0 0,0 1,0-1</inkml:trace>
  <inkml:trace contextRef="#ctx0" brushRef="#br0" timeOffset="67208.9538">12899 9947,'25'0,"-75"-25,25 0,-49 25,49 0,-49 0,24 0,-24 0,-1 0,50 0,-49 0,24 0,25 0,1 0,-1 0,0 0,0 0,0 0,1 0,-26 0,25 0,0 0,1 0</inkml:trace>
  <inkml:trace contextRef="#ctx0" brushRef="#br0" timeOffset="68144.9461">12254 9674,'-25'0,"0"25,-24 24,24 1,-25-25,50-1,-25-24,1 25,-26 0,25 0,0-25,-24 49,74-49,24 0,26 0,-1 0,-24 0,-1 0,50 0,-49 0,24 25,-49 0,50 0,-26 0,-24 0,0-25,25 24,-50 1,24-25,1 0,0 0,25 0,-1 0,-24 0,-25 25</inkml:trace>
  <inkml:trace contextRef="#ctx0" brushRef="#br0" timeOffset="77634.4663">6053 7565,'0'-24,"0"-1,0 0,0 0,0 0,0 1,0-1,0 0,0 0,0 0,0-24,0 24,0 0,0 0,0 1,0-26,0 25,0 0,0 1,0-1,0 0,0 0,0 0,0 1,0-1,0 0,0 0,0 0,0 0,0 1,0-1,0 0,0 0,0 0,0 1,0-26,0 25,0-24,0 24,0 0,0 0,0 0,0 1,0-1,0 0,0-25,0 26,0-1,0 0,0 0,0-49,0 49,0-49,0 24,0 0,0-24,0 24,0 1,0-1,0 25,0-24,0 24,24 25,1 0,0 0,25 0,-25 0,-1 0,1 0,0 25,0-25,24 0,1 0,24 24,1-24,24 50,75-50,-75 25,25 0,-75-25,26 0,24 0,50 49,-50-49,75 25,-50-25,-25 25,-25-25,26 0,-51 0,26 0,-50 0,49 0,-24 0,-26 0,51 0,-1 0,-24 0,24 0,1 0,-26 0,50 0,-24 0,-1 0,1 0,24 0,-50 0,51 0,-1 25,0-25,0 0,1 0,24 0,-25 0,0 0,0 0,0 0,-49 0,-25 0,49 0,1 0,-50 0,49 0,-49 0,74 0,-25 0,1 0,24 0,0 0,0 0,25 0,-24 0,24 0,74 0,-49 0,-50 0,25 0,-25 0,-24 0,-50 0,49 0,-49 0,0 0,-1 0,1 0,0 0,0 0,0 0,24 0,1 0,24 0,-24 0,-25 0,24 0,-24 0,25 0,-25 0,-1 0,1 0,0 0,25 0,-1 0,1 0,-1 0,1 0,-25 0,0 0,-1 0,1 0,25 0,-1 0,-24 0,25 0,-25 0,0-25,24 25</inkml:trace>
  <inkml:trace contextRef="#ctx0" brushRef="#br0" timeOffset="80136.1302">16942 5631,'-25'0,"0"0,1 0,-1 0,0 0,0 0,0 0,1 0,24 24,0 1,0 0,0 0,0 0,0-1,0 1,0 0,24 0,-24 0,0 0,25-1,-25 1,25-25,0 0,-25 25,25-25,-25 25,24-25,1 0,0 0,0 0,0 0,24 0,1 0,24-50,-74 25,25 25,0 0</inkml:trace>
  <inkml:trace contextRef="#ctx0" brushRef="#br0" timeOffset="81904.197">17165 5209,'0'0,"0"25,0 0,0 49,0-49,0 49,0-49,0 25,0-26,0 1,0 0,0 0,0 0,0-1,0 1,0 0,25-25,-25 25,0 0,0-1,0 1,25 25,-25-25,25 0,-25-50,0-25,0 25,0 0,0 1,0-1,0 0,24-25,1 50,0-24,0 24,-25-25,25 25,24-25,1 25,-25 0,-1 25,1-25,-25 25,25-25,-25 24,25 26,-25-25,0 0,25 24,-25-24,0 0,24-25,-24 50</inkml:trace>
  <inkml:trace contextRef="#ctx0" brushRef="#br0" timeOffset="85392.6382">18033 5482,'-24'0,"-1"0,0 0,-25 0,26 0,-1 0,0 0,0 0,0 25,1-1,24 26,0-25,-25 0,25-1,0 1,0 0,0 0,0 24,0-24,0 0,25-25,-1 0,1 0,0 0,0 0,0-25,-1 25,26-25,-50 1,25-1,-25 0,0 0,0 0,0 1,0-1,0 0,0 0,25 0,-25 1,0-26,24 50,1 0,0 0,0 50,-25-1,0-24,0 0,0 0,0-1,0 1,0 0,0 0,0 0,25-25,-1 0,1-25,0 0,0 25,-25-25,0 0,25 1,-25-26,0 0,0 26,0-26,24 50,-24-25,0 0,0 1,0-1,0 0,25 0,0 0,0 1,0 24,-1 0,1 0,0 0,25 0,-50 24,24 1,-24 0,0 0,0 0,0-1,0 1,0 0,0 0,0 0,0-1,0 1,0 0,0 0,0 24,0-24,-24-25,-1 0,25-74,0 24,0 25,0 1,0-1,0 0,0 0,0 0,0 1,0-1,25 25,24-25,-24 25,0 0,0 0,-1 0,1 0,0 0,0 0,0 0,-1 0,-24 25,25 0,-25-1,0 26,50 24,0-24,-26 0,1-50,-25 24,25-24,-25 25,0 0,50 0,-50 0</inkml:trace>
  <inkml:trace contextRef="#ctx0" brushRef="#br0" timeOffset="87640.1036">19447 5383,'0'0,"0"-25,-25 0,1 0,-26 0,25 25,0-24,-24-1,-1 25,25 0,-24-25,-1 50,50 0,0-1,0 1,0 0,0 0,0 0,0-1,0 1,0 0,0 0,25 0,-25-1,0 26,25-50,24 0,-24-25,0 25,0 0,0-25,-1 25,1-24,0 24,0-25,0 25,-1-25,1 25,0-25,-25 0,25 25,0-24,-1 24,1-25,0 0,25 25,-50 25,0 0,0-1,0 1,0 25,0-25,0 24,0-24,0 25,0-26,-25 26,25-25,0 24,0-24,-25 0,25 0,0 0,-25 0,25-1,-25 1,25 0,-24 0,-1 24,0-49,0 0,0 0,-24 0,-1 0,25 0,1 0,-1 0,0 0,0 0,0 0,1 0,-1 0,0 0,0 0,0 0</inkml:trace>
  <inkml:trace contextRef="#ctx0" brushRef="#br0" timeOffset="89792.3082">19720 5482,'0'-25,"0"0,0 0,0 1,25 24,-25-25,25 0,-25 0,0-24,49-1,-49 25,25-24,0 24,-25 0,0 0,0 0,0 1,0-26,-25 50,0 0,0 0,1 0,-1 0,0 0,0 25,0-25,25 49,0 1,-24-50,24 25,-25 24,25-24,0 0,0 0,-25 0,25-1,0 1,0 0,0 0,0 0,0-1,25 1,0-25,-25 25,24 0,1 0,-25-1,25-24,0 25,0-25,-1 25,1-25,0 25,-25 0,25-25,0 24,0-24,-25 25,49 0,-24-25,0 0,0 0,-1 0,26-25,-25 25,0 0,-1-25</inkml:trace>
  <inkml:trace contextRef="#ctx0" brushRef="#br0" timeOffset="99736.5805">19422 11112,'25'0,"25"0,-25 0,-1 0,1 0,0 25,0 0,0-25,-25 25,24-25,-24 25,25 0,0-25,-25 24,25-24,24 0,-24 0,25-74,49-1,-49-24,-1 0,26 25,-50-1,74-49,0 50,25-50,-99 0,49 74,1-49,-1 25,25-26,-49 51,-25 24,74-99,-49 99,-1-49,26 24,-51 25,26-24,-25 24,0 0,-1 0,1-24</inkml:trace>
  <inkml:trace contextRef="#ctx0" brushRef="#br0" timeOffset="104640.1354">5978 11708,'25'0,"0"0,24 0,1 0,-25 0,25 0,-1 0,-24 0,0 0,0-25,-1 25,1 0</inkml:trace>
  <inkml:trace contextRef="#ctx0" brushRef="#br0" timeOffset="105488.5667">6003 11633,'25'-24,"0"-1,49 25,-49 0,0 0,24 0,-24 0,0-25,0 25,24 0,1 0,-25-25,0 25</inkml:trace>
  <inkml:trace contextRef="#ctx0" brushRef="#br0" timeOffset="110128.6918">893 10542,'25'0,"0"0,0 0,0 0,-25 25,24-25,26 25,-25-25,0 24,-1-24,1 0,25 0,-25 0,74-74,-50 24,1 26,-25-26,0 50,-25-25,24 25</inkml:trace>
  <inkml:trace contextRef="#ctx0" brushRef="#br0" timeOffset="117392.9523">6077 13047,'25'-25,"50"25,-1 0,-24 0,24 0,25 0,-24 0,-26 0,26 0,-26 0,1 0,24 0,-49 0,0 0,25 0,-26 0,1 0,0 0,0 0,0 0,-1 0,1 0</inkml:trace>
  <inkml:trace contextRef="#ctx0" brushRef="#br0" timeOffset="120144.6882">10468 11485,'25'0,"-25"24,0 51,0-26,0-24,0 50,0-26,0 1,0 24,0-49,0 25,0-1,0-24,0 0,0 0,0-1,0 1,0 0,0 0,0 0,0 0,0-1,0 1,0 0,0 0,0 24,0-24,0 0,0 0,0 0,0-1,0 1,0 0,0 0,0 24,0-24,0 25,0-25,0 24,0-24,0 0,0 0,0-1,0 1,0 0,0 0,0 0,0-1,0 1,0 0,0 0,0 0,0-1,0 1,0 0,0 0,0 0,0 0,0-1,0 1,0 0,0 0,0 0,0-1,0 1</inkml:trace>
  <inkml:trace contextRef="#ctx0" brushRef="#br0" timeOffset="123840.1581">10666 12948,'0'-25,"0"75,0-25,50 74,-25-74,0 24,24 1,-24-25,-25 0,25-1,24 1,1 0,0-25,-26 0,1 0,25 0,-1 0,-24 0,50-50,-26 1,-24 24,25 25,-25-50,-1 50,1 0,25-25,-1 1,-24 24,25-25,-25 25,24-25,-24 25,0 0,0 0,-1 0,-24-25,25 25,0 0,0-25,0 25,-1 0,1-24,25 24,-25 0,-1 0,1 0,0 0,0 0,0 0,24 24,-24 51,0-50,24 49,-49-24,0-25,25-1,0-24,-25-24,25 24,0-25,-1 25,-24-50,25 50,0-25,0 25,0 0,0 0,-1 0,1 0,25 0,-25 0,49 0,-49 0,99 0,-50 0,50 50,-25-50,-49 0,-25 0,0 0,-1 0,1 0,-25 25,50-25,-25 0,-25 25,24-25,1 0,0 24,0-24,0 0,0 25,-1-25,1 0,0 0,0 0,0 0,-1 0,26 50,-25-50,24 0,-24 0,0 0,0 0,0 0,-1 0,1 0,0 0,0 25,24-25,-24 0,0 0,25 0,-1 0,-24 0,25 0,-26 0,1 0,0 0,25 0,-1 0,-24 0,0-25,25 0,-26 25,51-50,-50 50,-1 0,1-24,50-1,-26 0,1 0,-25 25,-25-25,24 25,1 0,0-49,0 49,-25-25,25 25,-1 0,-24-25,0 0,0 0,0 1,0-1</inkml:trace>
  <inkml:trace contextRef="#ctx0" brushRef="#br0" timeOffset="127160.0775">19373 13742,'-25'0,"-49"0,-1 0,26 0,-26 0,50 0,-49 0,-25 0,24 0,-24 0,0 0,24 0,26 0,-50 0,49 0,25 0,-49 25,-1-25,26 49,-26-49,26 0,-1 0,1 0,24 0,-25 0,25 0,-24 0,24 0,-25 0,1 0,-26 0,-24 0,49 0,26 0,-1 0,0 0,0 0,0 0,1 0,-1 0,0 0,0 0,0 0,1 0,-1 0,0 25,-25-25,26 0,-26 0,-24 0,49 0,-50 0,51 0,-26 0</inkml:trace>
  <inkml:trace contextRef="#ctx0" brushRef="#br0" timeOffset="128450.7187">17388 13097,'0'-25,"-49"25,24 0,-25 25,26-25,-51 49,26-49,-26 75,-24-25,25-26,-1 76,-24-51,49 1,-49-1,25 1,74-25,-25 0,0-25,0 0,25 24,-25-24,1 25,-1-25,25 25,-25-25,25 25,-25-25,-24 25,49-1,-25-24,0 25,50-25,74 25,0 25,50-50,-75 24,1 1,-1 25,1-50,-26 25,51 49,-51-74,1 25,24 24,-24 1,-1-25,1 24,-25-24,24-25,-49 50,25-50,0 25,0-25,-25 25,0-1,25-24</inkml:trace>
</inkml:ink>
</file>

<file path=ppt/ink/ink15.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79275" units="1/cm"/>
        </inkml:channelProperties>
      </inkml:inkSource>
      <inkml:timestamp xml:id="ts0" timeString="2024-09-04T08:37:14.594"/>
    </inkml:context>
    <inkml:brush xml:id="br0">
      <inkml:brushProperty name="width" value="0.05292" units="cm"/>
      <inkml:brushProperty name="height" value="0.05292" units="cm"/>
      <inkml:brushProperty name="color" value="#FF0000"/>
    </inkml:brush>
  </inkml:definitions>
  <inkml:trace contextRef="#ctx0" brushRef="#br0">12973 9575,'25'0,"74"0,25 0,25 0,-50-25,25 25,50-50,-25 25,0 1,-25 24,49-25,-49-25,-24 50,-1 0,-50 0,51-25,-26 25,-24 0,-1 0,1 0,-25 0,24 0,1 0,-1 0,-24 0,50 0,24 0,149 25,-124 0,-25-25,50 25,-75-25,1 0,-50 0,24 0,-24 0,0 0</inkml:trace>
  <inkml:trace contextRef="#ctx0" brushRef="#br0" timeOffset="22622.5969">7938 8260,'25'0,"49"0,-24 0,24 0,25 0,50 0,50 0,-51 0,1 0,50 25,49 24,0-24,-75 0,75 25,-124-26,75-24,-50 0,-50 25,-49-25,-1 0,-24 0,0 0,0 0,-1 0,26 0,0 0,24 0,-24 0,98 0,-48 0,-26 0,50 0,50 0,-25 0,49 0,-49 0,24 0,-98 0,-1 0,-24 0,-25 0,24 0,-24 0,25 0,-25 0,24 0,1 0,24 0,25 0,1 0,-26 0,0 0,-24 0,0 0,-26 0,26 0,24 0,-24 0,49 0,-24 0,24 0,0 0,50 0,0 0,0 0,-25 0,-25 0,50 0,-75 0,1 0,-51 0,1 0,0 0,0 0,0 0,-1 0,1 0,50 0,24-25,-25 25,50 0,25-24,-25 24,25-25,-99 0,-26 25,1 0,0 0</inkml:trace>
  <inkml:trace contextRef="#ctx0" brushRef="#br0" timeOffset="24759.0169">11981 10468,'0'-25,"25"25,74 0,75 0,-50 0,99 0,-49 0,24 0,50 0,-25 0,1 0,-26 0,-99 0,-49 0,-25 0</inkml:trace>
  <inkml:trace contextRef="#ctx0" brushRef="#br0" timeOffset="26207.3124">12502 10170,'-25'0,"0"0,-24 0,24 0,-25 0,25 0,1 0,-26 0,25 25,-24 24,24-49,-25 25,25 0,1 0,-1 0,25-1,-25 1,25 0,-25-25,-24 25,24 0,0-1,0-24,0 25,25 0,0 0,50 0,-25-1,24 1,26 0,98 25,1-1,0 26,24-1,-74 0,25-24,-99-25,-1 0,1-1,-1 1,-24 0</inkml:trace>
  <inkml:trace contextRef="#ctx0" brushRef="#br0" timeOffset="30015.2952">4391 13196,'25'0,"74"0,-25 0,50 0,0 0,75 0,49 0,-50 0,1 0,24 0,-25 0,26 0,-76 0,-24 0,-24 0,48 0,-98 0,49 0,-24 0,-1 0,-49 0,25 0,24 0,-49 0,49 0,-24 0,-1 0,26 0,-1 0,1 0,-1 0,0 0,26 0,-26 0,0 0,1 0,-1 0,1 0,-1 0,25 0,1 0,-26 0,25 0,-24 0,-1 0,0 0,50 0,0 0,-24 0,24 0,49 0,-73 0,-1 0,0-25,-49 25,49 0,0 0,-25 0,26 0,-1 0,25 0,-25 0,0 0,1 0,-26 0,0 0,-24 0,24 0,1 0,-50 0,24 0,-24 0,25 0,-25 0,24 0,-24 0,25 0,-26 0,51 0,-50 0,-1 0,1 0,0 0</inkml:trace>
  <inkml:trace contextRef="#ctx0" brushRef="#br0" timeOffset="34936.8488">9079 11460,'0'-50,"0"75,25 0,-25 0,24-1,1 1,-25 0,25-25,-25 25,25-25,0 25,-1-25,1-25,0-25,0-24,0 49,-25-25,49 1,-49 24,25 0,25-24,-25 49,-1 0,1 0,0-50</inkml:trace>
  <inkml:trace contextRef="#ctx0" brushRef="#br0" timeOffset="116174.6802">12725 14734,'50'0,"74"0,74 0,1 0,74 0,-25 0,148 0,-23 0,-76 0,1 0,-50 0,0 0,-25 0,-74 0,-25 0,-25 0,-74 0,25 0,-26 0,1 0,0 0</inkml:trace>
  <inkml:trace contextRef="#ctx0" brushRef="#br0" timeOffset="133087.5339">15404 3398,'0'-25,"25"25,0 0,24 25,26 25,-51-1,51-24,-75 0,25 0,0 0,-1-1,1-24,-25 25,25-25,0 0,0 0,24 0,-24 0,49-25,1 1,-26-1,26-50,24 1,-25 24,26-49,24 0,25 0,-100 74,26-49,-51 74,-24-25,25 25</inkml:trace>
  <inkml:trace contextRef="#ctx0" brushRef="#br0" timeOffset="134593.4915">2431 5928,'25'0,"74"0,75 25,-1 25,1-1,25 1,-1-25,50 0,50-1,-1 26,-24 0,-50-26,26 51,-1-50,-25-1,0-24,-49 75,-75-75,-25 0,-24 0,0 0,-26 0,1 0,0 0,0 0,0 0,-1 0</inkml:trace>
</inkml:ink>
</file>

<file path=ppt/ink/ink16.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79275" units="1/cm"/>
        </inkml:channelProperties>
      </inkml:inkSource>
      <inkml:timestamp xml:id="ts0" timeString="2024-09-04T08:40:35.760"/>
    </inkml:context>
    <inkml:brush xml:id="br0">
      <inkml:brushProperty name="width" value="0.05292" units="cm"/>
      <inkml:brushProperty name="height" value="0.05292" units="cm"/>
      <inkml:brushProperty name="color" value="#FF0000"/>
    </inkml:brush>
  </inkml:definitions>
  <inkml:trace contextRef="#ctx0" brushRef="#br0">13593 2505,'100'0,"-1"0,74 25,-73-25,98 25,-24 24,74-24,25 0,-25-25,24 0,-23 0,23 0,26 0,0 0,-75 0,25 0,-25 0,-99 0,-25 0,50 0,-74 0,-26 0,1 0,0 0,-1 0,26 0,-1 0,0 0,-49 0,50 0,24 0,-50 0,26 0,-1 0,25 0,1 25,49-25,24 50,1-26,-50 1,99-25,0 0,-74 0,99 0,-25 0,-24 0,74 0,-25 0,25 0,-25 0,24 0,1 0,-49 0,-1 0,-74 0,-25 0,-25 0,0 0,25 0,-25 0,1 0,-1 0,-25 0,-24 0,-1 0,1 0,0 0,24 0,50 0,-25 0,1 0,-26 0,-24 0,-26 0</inkml:trace>
  <inkml:trace contextRef="#ctx0" brushRef="#br0" timeOffset="4015.9167">2357 4440,'0'0,"0"25,0 0,49 24,-24-49,25 0,-1 25,1-25,49 0,-49 0,24 0,25 0,1 0,49 0,-1 0,26 0,24 0,1 0,24 0,50 0,-75 0,1 0,-1 0,-24 0,49 0,-49 0,24 0,-74 0,75 0,-50 0,-25 0,74 0,-99 0,0 0,75 0,24 0,-24 0,49 0,-24 0,-1 0,1 0,-50 0,-25 0,-25 0,0 0,-25 0,1 0,24 0,-25 0,26 0,24 0,-25 0,-50 0,51 0,-1 0,-25 0,26 0,-26 0,-49 0,24 0,26 0,-26 0,1 0,-25 0,24 0,-24 0,0 0,49 0,-24 0,0 0,49 0,0 0,-24 0,49 0,-25 0,0 0,0 0,-24 0,-1 0,-49 0</inkml:trace>
  <inkml:trace contextRef="#ctx0" brushRef="#br0" timeOffset="19487.6886">22647 8806,'0'-25,"99"25,50 0,-25 0,99 0,25 0,-49 0,24 0,-49-50,-50 50,0 0,-75 0,1 0,-25 0,0 0,-1 0</inkml:trace>
  <inkml:trace contextRef="#ctx0" brushRef="#br0" timeOffset="20671.8984">6549 10269,'49'0,"199"0,50 0,99 0,74 0,1 0,-51 0,-123 0,-50 0,-99 0,-50 0,-49 0,-26 25,1 0,0 0,25-25,-26 0,1 0,0 0,0 0,0 0,24 0,1 0,24 0,1 0,-51 0,26 0,25 0,-26 0,-24 0</inkml:trace>
  <inkml:trace contextRef="#ctx0" brushRef="#br0" timeOffset="47520.4926">9922 15255,'25'25,"0"-25,49 49,1-49,73 25,101 50,-51-26,50 26,-74-75,-1 24,-73 1,73-25,-98 25,-1-25,-24 0,-26 0,26 0,-25 0</inkml:trace>
  <inkml:trace contextRef="#ctx0" brushRef="#br0" timeOffset="51375.7133">12105 14684,'0'25,"0"0,25 0,0-25,-1 0,1 25,25-25,-25 24,-25 1,24-25,26 50,-50-25,25-25,0 49,-1-24,1 0,25 24,-25-49,24 0,1-74,49-50,-49 74,49-74,-49 50,-1 0,26-26,-1 51,-49-1,0 25,24-49,-24 74,25-50,-26 1,26-26,-25 26,0 24,24 0,-24 0,0 0,25 1,-1-1,-24 0</inkml:trace>
  <inkml:trace contextRef="#ctx0" brushRef="#br0" timeOffset="59185.2086">4242 16446,'25'0,"49"-25,25 25,25-25,50 0,-25 25,0 0,99 0,-25 0,50 0,24 0,-24 0,0 0,0 0,-25 0,0 0,-25 0,-49 0,24 0,-74 0,-24 0,-1 0,-25 0,-24 0,0 0,-1-25,-24 25,0 0,24 0,-24 0,25-25,-25 25,-1 0,26 0,-25-24,24 24,1 0,-25 0,0 0,-1 0,1 0,0-25</inkml:trace>
  <inkml:trace contextRef="#ctx0" brushRef="#br0" timeOffset="82096.1227">11758 18083,'25'-25,"-1"25,51 0,-1-25,-49 25,74 0,25-25,0-24,0 49,-24 0,73-25,1 25,-75 0,99 0,-49 0,25 0,0 0,-1 0,-24 0,0 0,-50 0,-25 0,26 0,-76 0,76-25,-75 25,24 0,-24 0,0 0</inkml:trace>
</inkml:ink>
</file>

<file path=ppt/ink/ink17.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79275" units="1/cm"/>
        </inkml:channelProperties>
      </inkml:inkSource>
      <inkml:timestamp xml:id="ts0" timeString="2024-09-04T08:42:13.952"/>
    </inkml:context>
    <inkml:brush xml:id="br0">
      <inkml:brushProperty name="width" value="0.05292" units="cm"/>
      <inkml:brushProperty name="height" value="0.05292" units="cm"/>
      <inkml:brushProperty name="color" value="#FF0000"/>
    </inkml:brush>
  </inkml:definitions>
  <inkml:trace contextRef="#ctx0" brushRef="#br0">18405 5333,'25'0,"0"0,25 25,-1 49,-24-49,0 0,49 49,-24-24,-1-25,-49-1,25-24,0 0,25 0,24-49,-24-100,-1 75,26-100,-26 0,51 26,-76 23,51-23,-26 48,26-73,-50 98,49-49,-24 50,-50 24,74-49,-49 74,-25-24,74-26,-74 51,25-1,-25 0,25 25,0-25,-25 0,25 0,-1 1,1-1,-25 0</inkml:trace>
  <inkml:trace contextRef="#ctx0" brushRef="#br0" timeOffset="29648.0698">2679 7541,'0'24,"0"1,25-25,25 25,24 25,-49-50,0 0,74 49,-25-49,50 0,25 0,99 0,-49 0,24 0,-25 0,-24 0,24-25,-98 1,48 24,-123-25,50 25,-1 0,1 0,-26 0,26-25,-1 25,-24-25,-26 25,26 0,0-25,49 25,25 0,-25 0,0 0,-74 0,25 0,-26 0,1-24,0 24,0 0</inkml:trace>
  <inkml:trace contextRef="#ctx0" brushRef="#br0" timeOffset="36306.6016">7739 11534,'25'0,"0"25,0 25,-25-26,25 1,-25 25,24-1,1-49,-25 25,25-25,0-49,0 24,-1-25,-24 1,25 24,0-25,0 1,0 49,-25-50,24 0,1 26,0-1,0-25,25 1,-26 24,-24-25,50 25,-25-24,-25-1,25 0,24 1,-24 24,0-25,24 26,-49-1,0 0,0 0,25-24,-25 24,25 25,-25-25</inkml:trace>
  <inkml:trace contextRef="#ctx0" brushRef="#br0" timeOffset="39839.8542">8533 12700,'25'25,"25"-25,49 0,50 25,-25-25,24 0,76 24,-26-24,-24 0,24 0,-49 0,-50 0,-74 0,49 0,-49 0,0 0,0 0,0 0,0 0,-1 0,1 0,0 0</inkml:trace>
  <inkml:trace contextRef="#ctx0" brushRef="#br0" timeOffset="46968.0199">6276 15776,'-25'0,"25"25,25-1,25-24,-1 25,50-25,75 25,24-25,100 0,25 50,24-50,0 0,-24 0,-1 0,25 0,-99 0,0 0,-49 0,-1 0,-74 0,-25 0,-49 0,-25 0,25 0,-26 0,1 0,25 0,-25 0,24 0,1 0,-1 0,-24 0,0 0,25 0,-26 0,1 0</inkml:trace>
  <inkml:trace contextRef="#ctx0" brushRef="#br0" timeOffset="48648.1648">10468 12030,'-25'0,"25"25,0 0,25 0,-25-1,50 1,-1-50,-24 25,74-124,-24 50,49-50,0-25,24 0,-24 25,1 25,-26 0,-74 74,-1 0,1 0,25 1,-1-26,-24 50,0-25,0 25</inkml:trace>
  <inkml:trace contextRef="#ctx0" brushRef="#br0" timeOffset="51105.3731">12006 11361,'0'99,"-25"0,25-25,0-24,-50 0,50-26,0 1,0 25,0-25,0 49,0-49,0 0,0-1,0 1,0 0,0 0,0 0,0-1,0 1,0 0,0 0,-24 0</inkml:trace>
  <inkml:trace contextRef="#ctx0" brushRef="#br0" timeOffset="55015.9763">7814 12576,'-25'0,"0"0,25-25,-49 0,49-24,-25 24,-25 0,50 0,-25 1,25-26,0 0,-49 1,24-1,25 25,0-49,-25 74,25-50,-25 25,25-49,-24 74,24-25,0-24,0 24,0-25,0 1,49 49,1-50,-25 25,-1 0,1 25,0-24,0 24,0 0,-1 0,26 0,0-25,-26 25,1 0,0 0,0 0,0 0,-1 0,1 0,0 25,-25-1,0 1,50 0,-50 0,0 0,24-1,1 1,-25 25,25-25,-25 24,0-24,25-25,-25 50,0-26,0 1,0 0,0 0,0 24,0-24,0 25,0-25,0 0,0-1,-25 1,0 25,25-25,-25-1,1-24,-1 25,0 0,0 0,0 0,1-25,-1 24,0 1,0-25,0 0,1 0,-1 0,25 25,-25-25</inkml:trace>
  <inkml:trace contextRef="#ctx0" brushRef="#br0" timeOffset="59543.9139">12006 12824,'49'-25,"26"25,-1-49,100 24,-25 25,-25-25,49 0,-98 25,-26-25,1 1,-25 24</inkml:trace>
  <inkml:trace contextRef="#ctx0" brushRef="#br0" timeOffset="60960.2547">12080 12601,'-25'0,"-24"25,-1 24,-24-24,24 0,1 0,-1-1,0 26,1-50,49 25,-25 0,75-25,24 0,-49-25,0 25,-1 0,26 0,-25 0,24 0,-24 0,0 0,0 0,0 0,-1 25,-24-1,50-24,0 50,-1-25,1 24,-1-49,-24 25,0 0,0-25</inkml:trace>
  <inkml:trace contextRef="#ctx0" brushRef="#br0" timeOffset="69640.5774">3895 13469,'99'-25,"75"0,24 25,75 0,-50 0,-24 0,24 0,-74 0,-25 0,-50 0,0 0,-49 0</inkml:trace>
  <inkml:trace contextRef="#ctx0" brushRef="#br0" timeOffset="70783.9454">5581 13072,'25'0,"25"25,-50 0,25-1,-1-24,1 25,-25 0,25-25,-25 25,50 25,-50-26,24 26,-24-25,25-25,-25 25,0-1,0 1,0 0,0 0,-25-25,1 25,-26-1,25 1,0 25,1-50,-1 25,0-1,0 1,25 0,-49 0</inkml:trace>
  <inkml:trace contextRef="#ctx0" brushRef="#br0" timeOffset="72112.3725">6598 13940,'0'-25,"50"25,24 0,26 0,98 50,50-25,-99-25,25 0,-75 0,-50 0,26 0,-26 0,-24 0,0 0</inkml:trace>
  <inkml:trace contextRef="#ctx0" brushRef="#br0" timeOffset="81680.7374">22498 13444,'50'0,"49"0,75 0,49 0,-25 0,26-74,-100 74,-25 0,0-25</inkml:trace>
  <inkml:trace contextRef="#ctx0" brushRef="#br0" timeOffset="83129.2073">22647 13221,'-25'25,"0"0,1-25,-1 24,-25 26,25-50,1 25,-26-25,-49 99,24-74,1 49,0-24,-1-1,1 1,74-25,-25 0,0-25,50 0,24 0,51 0,-26 49,75-24,-25 0,-50-25,-24 0,-25 0,0 25,-1-25,1 24</inkml:trace>
  <inkml:trace contextRef="#ctx0" brushRef="#br0" timeOffset="94160.1853">10790 16024,'0'-25,"0"-49,0-1,0 1,0 24,0-24,-24-1,-1 26,25-26,0 51,0-1,0 0,0 0,0 0,-25 0,-25 50,26 0,-26 25,-74 24,74 1,-49-26,25 1,-1-1,50-24,-24-25,24 0,25 25</inkml:trace>
  <inkml:trace contextRef="#ctx0" brushRef="#br0" timeOffset="95105.8306">10815 15329,'50'25,"49"0,-25 25,75-1,25 50,0-49,-1 24,26 26,-125-76,-49 1,0-25,-25-25</inkml:trace>
  <inkml:trace contextRef="#ctx0" brushRef="#br0" timeOffset="100512.8146">6152 14015,'50'0,"24"0,25 0,-24 0,49 49,-100-49,51 0,-50 0,24 0,1 0,-25 0,-75 25</inkml:trace>
  <inkml:trace contextRef="#ctx0" brushRef="#br0" timeOffset="107136.0164">13469 15553,'25'0,"0"0,25 0,24 0,50 0,50 0,98 0,76 0,-26 0,50 0,-49 0,-100 0,25 0,-99 0,-75 0,-49 0,0-25,0 25,-1 0,26 0,-25-25,49 25,1-25,74 25,-1 0,26 0,-25 0,-50 0,25 0,-50 0,1 0,-50 0,99 0,-99-49,-1 49,1 0,0 0,-25-25,25 25</inkml:trace>
  <inkml:trace contextRef="#ctx0" brushRef="#br0" timeOffset="108720.5131">20340 8632,'0'25,"75"-25,197 49,1-49,50 0,-1 0,-49 0,-25 0,0 0,-74 0,-25 0,-100 0,26 0</inkml:trace>
  <inkml:trace contextRef="#ctx0" brushRef="#br0" timeOffset="117064.3145">4366 13022,'0'25,"25"25,74-50,75 49,49 1,-25 0,26-25,-26-25,-49 0,-75 0,-24 0,-1 0,-24 0</inkml:trace>
  <inkml:trace contextRef="#ctx0" brushRef="#br0" timeOffset="136407.9781">2704 7541,'-25'0,"0"0,1 0,-1 0,0 0,0-75,-24 50,24-24,0 24,0 0,0 0,25 1,-24-1,24-25,-25 50,0-25,25 1,0-1,0 0,0 0,0 0,0 1,0-1,0-25,0 25,0 1,0-1,0 0,0 0,0 0,0 0,0 1,0-1,0 0,0 0,0 0,0 1,25 24,-25-25,0 0,0 0,25 0,-1 1,-24-1,25 25,-25-25,0 0,25 25,0-25,0 25,24-24,-24 24,0 0,24 0,26-50,-50 50,24 0,1 0,-1 0,-24-25,25 25,0 0,-1 0,26 0,-51 0,76 0,-1 0,-25 0,25 0,1 0,-26 0,-24 0,24 0,-24 0,24 0,-24 0,24 0,-49 0,49 25,-49-25,50 25,-1-25,-24 0,-1 0,26 0,-51 0,51 0,-1 49,-24-49,-1 0,-24 0,25 0,-25 0,-1 0,1 0,0 0,0 0,0 0,0 0,-25 25,49-25,-24 0,25 0,-26 0,26 0,24 25,26 25,-51-50,-24 0,0 0,0 24,-1-24,51 75,-75-26,25-24,-1 25,1-1,0 1,-25-25,25 49,-25-49,25 25,-25-25,0-1,0 1,0 0,0 0,0 0,0-1,0 1,0 0,0 0,-25 0,25-1,-25 1,25 0,0 0,0 0,-25-1,25 1,-25 0,1-25,-1 0,0 25,0 0,0-25</inkml:trace>
</inkml:ink>
</file>

<file path=ppt/ink/ink18.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79275" units="1/cm"/>
        </inkml:channelProperties>
      </inkml:inkSource>
      <inkml:timestamp xml:id="ts0" timeString="2024-09-04T08:45:20.409"/>
    </inkml:context>
    <inkml:brush xml:id="br0">
      <inkml:brushProperty name="width" value="0.05292" units="cm"/>
      <inkml:brushProperty name="height" value="0.05292" units="cm"/>
      <inkml:brushProperty name="color" value="#FF0000"/>
    </inkml:brush>
  </inkml:definitions>
  <inkml:trace contextRef="#ctx0" brushRef="#br0">14685 6598,'49'0,"-24"0,25 25,-25-25,-1 25,26-1,-25 1,0 0,-1-25,1 0,25 25,-25 0,24-25,-24 24,0-24,0 0,-1 0,51 0,-50 0,49-24,-24-26,-1 0,26 1,-51-26,76-24,-75 74,49-49,0 0,1-1,-26 50,-49 1,50-1,-25 0,0 0,-1 25</inkml:trace>
  <inkml:trace contextRef="#ctx0" brushRef="#br0" timeOffset="2631.5543">18529 10567,'25'0,"0"49,0-49,0 50,-1-25,-24 0,25-25,-25 24,25-24,-25 25,50-25,49-49,-25-26,1 1,24-50,-25 0,26 25,-26 24,-49 1,24 24,-49-24,75 24,-75 0,25 26,-1-1,-24 0,25 0,-25 0</inkml:trace>
  <inkml:trace contextRef="#ctx0" brushRef="#br0" timeOffset="6234.9275">10096 10765,'-25'0,"75"-25,24 1,0 24,26-50,-1 25,-25 0,1 25,49-49,-50 24,-49 25,49 0,-24-25,0 25,-26 0,26 0,-25 0,0 0,-1 0,1 0,0 0,0 0,0 0,-1 0,1 0,0 0,0 0</inkml:trace>
  <inkml:trace contextRef="#ctx0" brushRef="#br0" timeOffset="7415.6212">10964 10269,'25'0,"24"0,-24 0,0-25,0 25,0 0,24 0,-24 0,0-24,0 24,-1 0,26 0,-25 0,0 0,0 24,-1-24,-24 25,0 0,0 0,0 0,0-1,0 1,0 25,0-1,0-24,0 0,0 0,0 0,0-1,0 1,0 0,0 0,0 0,0-1,0 1,0 0,-24 0</inkml:trace>
  <inkml:trace contextRef="#ctx0" brushRef="#br0" timeOffset="9944.5011">12378 9203,'-25'24,"-25"1,26 0,-1 0,-25 0,1 24,24 1,-99-1,-25 51,50-26,0 25,24-49,1 24,24-24,1-25,49-1,-25 1,0 0,0 0,25 25,0-1,0-24,0 0,0 24,0 1,0-25,0 49,0-49,0 49,0-49,0 25,0-25,0 24,0 1,0-25,0-1,0 26,0-25,0 0,0-1,0 1,0 0,25 49,-25-49,25 0,-25 25,0-26,0 1,25 25,-25-25,0 0,24 24,1 1,-25 24,25-49,0 49,-25 50,49-99,-49 25,25 24,-25-49,0 25,50-26,-50 1,25-25,-1 0,1 0</inkml:trace>
  <inkml:trace contextRef="#ctx0" brushRef="#br0" timeOffset="11535.6521">18629 9624,'0'99,"24"-24,1 24,25 50,-25-25,-1-25,26 0,-25 50,25-25,-26 0,26 0,-50-74,25 49,-25-74,0 24,0 1,0-25,49 25,-49-1,0-24,0 0,0 0,0-1,0 1,0 0,-24 0,-1-25,25 25,-25-25,0 24,0-24,25 25,-24 0,-51 0,50 0,0-25,-24 24,-1 26,25-25,-49 0,49-1,-24-24,24 25,0-25,0 0,0 0</inkml:trace>
  <inkml:trace contextRef="#ctx0" brushRef="#br0" timeOffset="14479.6735">4664 12328,'0'0,"-75"-149,26 50,-51-124,1 49,-25-49,-25 24,75 26,24 49,25 24,25 51,-24-1,24 25,-25 1,-25 48,25 1,1 74,-1-74,0 0,25 25,-25 24,0-74,25 25,0 0</inkml:trace>
  <inkml:trace contextRef="#ctx0" brushRef="#br0" timeOffset="15431.8478">3919 10765,'75'0,"-25"0,24 25,25 0,25 0,75 49,-1-24,75 24,-149-49,50 0,-150-25,26 0,-50 24</inkml:trace>
  <inkml:trace contextRef="#ctx0" brushRef="#br0" timeOffset="17655.8388">13544 8161,'99'0,"149"-25,25 25,-25 0,-25 0,-74-25,-50 25,0 0,-74 0,0 0</inkml:trace>
  <inkml:trace contextRef="#ctx0" brushRef="#br0" timeOffset="22664.8985">9997 4837,'0'0,"74"-50,25 1,50-51,0 51,25-26,49 1,-25 0,50-26,0-24,-49 50,49 0,-50 24,-24 0,-25 26,0-1,24 0,50-25,-74 50,0-24,50-1,-100 25,0 0,25 0,-25 0,25 0,25 0,49 0,-73 0,73 0,-24 0,49 0,-99 0,74 0,-49 0,25 0,24 0,-74 25,25-1,25 1,-26 50,26-51,-50 26,25-25,0 24,0-24,-75 25,50-25,75 74,-150-74,50 24,25-24,-24 49,48 1,26-26,0 26,-26-1,26 1,-50-1,50 1,-25-1,99 50,-100-74,1 49,-49-25,48 1,-48-1,-26-24,-24 24,-26-49,1 24,0 1,0 49,0-49,-1 24,1 26,0 24,0-25,24 50,-24-25,25 24,-25 1,-25-25,24 25,26 50,-50-51,50 51,-25-75,24 49,-49 26,25-75,0 0,-25 0,0 0,0-25,0 75,0-50,0-25,0 0,0 25,0-24,0-1,0 0,0 0,0-24,0 24,0-50,0 51,0-26,0 25,0 1,0-1,0 50,0-50,0 0,0 0,0 0,0 1,0 24,0-25,0-25,0 26,0-1,0 25,0-25,0 75,0-26,0-48,0 49,0 24,0-24,-25-50,0 50,25-25,-25-25,25 50,-24-25,-1 0,25 0,-25-25,25 1,-25-51,0 50,-49 25,49-24,-74 24,0 0,-1 0,-24-50,50 25,-50-24,74-26,-49 1,25-25,-1 0,50-1,-49-24,-25 25,0 25,-75-50,25 0,-49 0,49 0,25 25,-25-1,75-24,-26 50,26-50,0 25,-26-25,1 0,0 25,-50-1,-74-24,24 0,-49 75,0-50,50 0,24 49,50-49,25 0,25-25,-1 24,26-24,-26 0,-24 25,0-25,0 0,-50 25,49-25,26 25,-100 0,26 24,98-49,-49 25,0 0,-1 0,26-1,-25 1,24 0,-49 0,25 24,49-49,-24 25,-25 25,0-50,74 25,-25-1,1 1,-1 0,25-25,-49 25,49-25,-25 0,26 0,-51 0,1 0,-1 0,-24 0,-75 0,-24 0,148 0,-98 0,48 0,51 0,-26 0,26 0,-1-50,-24 50,-26-99,-24 25,25-1,0 1,-25-25,0-25,-25 24,25 1,50 25,-75-50,74 24,-24-48,-50-26,1-24,24 49,0-99,24 148,-49-123,25 99,25-25,0 1,0-1,49 25,-49-25,74 74,0 1,-49-50,74 74,-25-24,25 0,-49-26,49 51,0-26,0 26,0-51,0 26,0-25,0 0,-25-25,0 24,-50-48,75 98,-49-49,-26-50,51 74,-26 26,0-26,50 1,0 49,-74-49,74-1,0 51,-50-51,26 26,-26-1,50 25,-25-24,0-26,1-49,-1 50,-25-75,25 50,1-50,24 25,0 25,-50-75,50 25,-25 25,0-25,25 50,0 0,0 0,0-25,0 24,0 1,0 0,25 0,-25-25,25 74,49-49,-24-25,0 49,24-24,25-25,-24 25,73-124,-24 49,-24 25,-1 25,0-49,-24 49,24-25,-25 0,1 25,-1-25,0 25,26-25,-51 25,26 0,-1 50,-24-1,24-24,1 0,-51 99,1-50,25-24,-25 24,49 1,-74-1,25 0,0 26,-1-26,-24 0,25 1,0-1,-25 1,0 24</inkml:trace>
  <inkml:trace contextRef="#ctx0" brushRef="#br0" timeOffset="23983.9358">10195 8111,'0'99,"0"1,0-1,0 50,-25-50,25 25,-25 0,1-25,24 0,-25 25,25-24,0-26,0 25,0-24,0 24,0-25,0-24,0-1,0-24,0 50,0-26,0 1,0 0,0-26,0 26,0 0,0 24,0-49,0 49,0-24,0-25,0 49,0-49,0 49,0-49,0 49,0-24,0 0,0 24,0 0,0-24,0 0,0-26,0 26,0-25,0 0,0 0,0-1,0 26,0-25,0 0,0-1,0 1,0 0,0 25,0-1,0-24,0 0,0 0</inkml:trace>
  <inkml:trace contextRef="#ctx0" brushRef="#br0" timeOffset="25338.7091">11014 7541,'0'24,"0"26,24-25,-24 24,0-24,0 50,25 49,-25-50,25 1,-25 24,0 0,0-49,0 98,0-98,0 49,0 75,0-125,0 51,0-26,0 25,0-24,0-1,0 25,0-49,0 49,0 0,0-24,0 49,0 0,0-25,0 0,0 1,0-1,0 0,0 0,0-24,0-1,0 0,0-24,0 24,0-49,0 0,0 25,0-1,0-24,0 49,0-24,0-25,0 49,0 1,0-1,0 1,0-1,0 25,0-24,0-26,0 26,0 24,25-25,-25 25,25-74,-25 50,0-1,0 1,0-26,0 26,24 24,-24-74,0 24,0 26,0-1,0-49,0 49,0 1,0-26,0 1,25-25,-25 24,0 1,0-25,0 0,0-1,0 1,25 25,0-50,24-50</inkml:trace>
  <inkml:trace contextRef="#ctx0" brushRef="#br0" timeOffset="27489.1676">12750 6400,'-25'148,"25"76,0 73,0 26,0-1,0 50,0-49,0 74,0-100,0 1,0 24,0-24,0-50,0 50,0-50,0-50,0 1,-25 49,25-99,0 24,0-24,0-75,0 1,0-26,0 26,0-50,0 24,0-24,0 25,0-1,0 1,0 24,0-49,0 74,0-49,0 0,0 24,0-24,0-26,0 1,0 25,0-25,0-1,0 26,0 0,0-1,0 1,0-25,0 0,0 24,0 1,0-25,0 49,0-49,0 0,0-1,0 1,0 0,0 0,0 24,0 1,0-25,0 0,0 24,-24 1,24-1,-25-24,25 0,0 0,0 0,0-1,0 1,0 0,0 0,0 0,-25-1,25 1,0 0,0 49,0-49,-25 0,25 0,0 25,0 24,0-24,0-1,0 1,0 49,0-74,0 49,25-173,49-50,1-24</inkml:trace>
  <inkml:trace contextRef="#ctx0" brushRef="#br0" timeOffset="29440.5518">14263 6077,'0'199,"0"98,0 100,0 25,0 49,0 75,0-1,0 51,0-50,0-125,0-24,0 25,0-75,0-74,0 0,0-75,0-49,0-25,0-74,0 24,0-24,0-26,0 1,0 0,0 25,0-1,0-24,0 74,0-49,0 24,0-24,0 24,0 1,0-26,0 1,0-25,0 24,0-24,0 0,0 0,0 0,0-1,0 1,0 0,0 0,0 0,0-1,0 1,0 0,0 0,0 24,0-24,0 50,0-1,0-24,0 24,0-24,0-25,0 49,0-49,0 24,0-24,0 25,0-25,0 24,0-24,0 0,0 0,0-1,0 1,0 0,0 0,0 0,0-1,0 1,0 25,0-25,0-1,0 1,0 0,0-124,0 0,25-25</inkml:trace>
  <inkml:trace contextRef="#ctx0" brushRef="#br0" timeOffset="30640.0609">16024 6201,'0'223,"0"50,0 75,0 73,0-74,0 100,-74 123,74-24,-99-25,24 74,50-123,25-100,0-25,0-49,0-25,0-1,0-48,0-100,0 49,0-74,-49 26,49-76,0 1,-25-25,25 24,0-24,0 25,0-26,0 26,0 0,-25 49,0 0,0-25,1 50,24-24,0-51,-25 26,25-26,0-24,0 25,0-1,0-24,0 0</inkml:trace>
  <inkml:trace contextRef="#ctx0" brushRef="#br0" timeOffset="32143.3203">17636 6648,'0'74,"0"125,0 49,0 49,0-49,0 124,-24 25,24 149,-50-50,50 50,0-1,0 125,0-124,0-75,0-99,0-74,0-75,0-99,0 0,0-99,0 0,0 0,-25-1,25 1,-25 25,25-1,0-24,0 25,0-25,0 24,0-24,0 25,0-26,-24 1,24 0</inkml:trace>
</inkml:ink>
</file>

<file path=ppt/ink/ink19.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79275" units="1/cm"/>
        </inkml:channelProperties>
      </inkml:inkSource>
      <inkml:timestamp xml:id="ts0" timeString="2024-09-04T08:46:45.600"/>
    </inkml:context>
    <inkml:brush xml:id="br0">
      <inkml:brushProperty name="width" value="0.05292" units="cm"/>
      <inkml:brushProperty name="height" value="0.05292" units="cm"/>
      <inkml:brushProperty name="color" value="#FF0000"/>
    </inkml:brush>
  </inkml:definitions>
  <inkml:trace contextRef="#ctx0" brushRef="#br0">13246 3671,'25'0,"49"0,25 0,1 0,24 0,-25 0,50-25,-100 25,26 0,24 0,0-25,75 25,-50-24,74-1,-24-25,24 50,1 0,-1 0,-24 0,-50 0,0 0,25 0,-25 0,25 0,49 0,-49 0,49 0,1 0,-1 0,1 0,-26 0,1 0,0 0,-75 0,0 0,0 0,-74 0,49 0,-49 0,0 0,0 0,0 0,24 0,1 0,49 0,50 0,74 0,-49 0,49 25,-25 0,-49-25,0 49,-74-24,-26-25,50 0,-24 25,-1-25,25 0,1 0,-26 0,-24 0,24 0,0 0,-49 0,25 0,0 0,-1 0,1-25,-1 0,-24 25,0 0,0 0,0 0,-1 0,1 0,0 0,0 0</inkml:trace>
  <inkml:trace contextRef="#ctx0" brushRef="#br0" timeOffset="3344.5339">4540 5011,'49'0,"-24"0,25 0,74 0,74 0,1 0,73 0,-24 0,25 0,25 0,0 0,24 0,-24 0,49 0,-74 0,0 0,-124 0,-25 0,-25 0,-50 0,-24 0,50 0,-51 0,76 0,-1 0,74 0,-24 0,-25 0,-49 0,-1 0,-24 0,24 0,1 0,-1 0,0 49,50-24,-49-25,24 0,-25 0,-24 0,-25 0,49 0,-49 0,25 0,-25 0,49 0,0 0,26 0,24 0,0 25,0-25,-25 25,25-1,-25-24,-24 25,-51-25,26 0,-25 0,24 25,-24-25,25 0,-25 0,24 0,26 0,73 0,26 0,24 0,1 0,-1 0,-74 0,-24 0,-51 0</inkml:trace>
  <inkml:trace contextRef="#ctx0" brushRef="#br0" timeOffset="8730.3491">12031 6772,'24'0,"150"0,49 24,25 1,0 0,25-25,0 50,-25-50,25 0,-50 0,-24 0,-26 0,-73 0,-1 0,-50 0,26 0,-1 0,-49 0,49 0,-24 0,24 0,1 0,24 0,0 0,0 0,-24 0,49 0,-25 0,25 0,-49 0,-1 0,-24 0,24 0,-24 0,-26 0,1 0,0 0,0 0,24 0,-24 0,50 0,-1 0,-24 0,49 0,-25 0,26 0,-1 0,0 0,0 0,0 0,-24 0,24 0,25 0,-25 0,-24 25,24-25,-49 0,24 0,0 0,1 0,-26 0,51 0,-26 0,0 0,1 0,-26 0,1 0,0 0,-26 0,1 0,0 0,0 0,0 0</inkml:trace>
  <inkml:trace contextRef="#ctx0" brushRef="#br0" timeOffset="12520.8642">8980 8111,'-25'0,"25"50,0-1,49 1,-24 0,0-1,25 1,-26-50,1 49,0-49,0 25,0-25,-1 0,26 0,0-74,74-50,-50 49,1-49,-1 50,0-75,1 50,-1-25,-49 49,49-24,-49 74,-25 1,0-1</inkml:trace>
  <inkml:trace contextRef="#ctx0" brushRef="#br0" timeOffset="14505.3999">16719 8508,'-25'0,"124"0,149 0,0 0,50 0,0 0,-26 0,1 0,-74 0,-51 0,1 0,-25 0,-24 0,-1 0,25 0,0 0,0 0,-25 0,25 0,25 0,49 0,-24 0,99 0,-75 0,-49 0,50 0,-51 0,-24 0,-49 0,-26 0,1 0,0 0,-26 0,26 0,-25 0,49 0,1 0,-1-25,1 25,-26 0,1-25,-25 25,-1 0,1-24</inkml:trace>
  <inkml:trace contextRef="#ctx0" brushRef="#br0" timeOffset="15888.3425">3647 9798,'0'25,"49"24,26 1,49-1,25 26,-1-25,-24-1,50-24,24-25,-24 0,0 25,-50-25,25 0,-1 0,1 0,-25 0,-49 0,-26 0,26 0,-1 0,-49 0,24 0</inkml:trace>
  <inkml:trace contextRef="#ctx0" brushRef="#br0" timeOffset="20300.0871">7045 11584,'25'49,"24"1,-24 24,0-49,0 0,0 49,-1-49,-24 0,50 0,-25 0,-25-1,25-24,24-24,-49-1,75-25,-26-49,26 49,-1-49,-24 74,-1-49,26 24,-26 1,1-1,-1 25,1-24,-25 24,74-49,-49 49,-1-25,75-24,-24-1,-26 50,-24-24,-26 24,1 25,-25-50</inkml:trace>
  <inkml:trace contextRef="#ctx0" brushRef="#br0" timeOffset="24825.9819">10865 11931,'99'25,"174"0,49-25,26 0,48 0,-48 0,-51 0,-49 0,-99 0,50 0,-75 0,-50 0,25 0,25 49,-49-49,-26 25,51-25,-1 0,0 0,100 0,24 0,-25 0,1 0,49 0,-124 0,-50 0,25 0,-49 0,49 0,-24 0,-1-25,0 25,-24-25,49 25,100-49,-51 49,1 0,50-25,-50 25,-50-25,0 25,-25-25,50 25,-49-49,-1 49,1 0,-26 0,-24 0,0 0,25 0,-1 0,-24-25,25 25,-26 0,51 0,-50 0,74 0,0 0,25 0,-50 0,26 0,-26 0,50-25,-49 0,-51 25,26-24,-25-1,0 25,-1 0,1-25,-25 0</inkml:trace>
  <inkml:trace contextRef="#ctx0" brushRef="#br0" timeOffset="25848.0781">8111 12576,'0'0,"-24"0,-1 0,0 0,-49 0,-26 0,-24 0,-49 0,-100 0,-50 0,100 0,-50 0,75 0,-1 25,125-25,-25 25,49-25,25 24,1-24,-1 0,0 0,-25 0,1 0,24 0,0 0,-24 0,24 0</inkml:trace>
  <inkml:trace contextRef="#ctx0" brushRef="#br0" timeOffset="26948.2391">5904 12477,'-25'0,"-25"0,1 0,-1 0,1 25,-1-1,25-24,0 0,-24 25,49 0,-25-25,0 25,-24 0,49-1,-25-24,0 25,0 0,25 0,-25 0,75 24,24-49,-24 25,24 49,1-74,-1 25,75 50,-99-51,49-24,-50 25,26-25,-50 0,0 0,-1 0,1 0,0-25</inkml:trace>
  <inkml:trace contextRef="#ctx0" brushRef="#br0" timeOffset="39135.7368">6574 15156,'24'0,"1"0,50 0,-1 0,75-75,-25 75,25-25,-50 1,25-26,-25 50,-24-25,-1 25,25 0,0 0,100 0,-50 0,-50 0,-25 0,1 0,-26 0,26 0,-26 0,-24 0,25 0,-25 0,49 0,0 0,1 0,-1 0,25 0,1 0,49 0,-1 0,-24 0,-49 0,-50 0,24 0,-24 0,25 0</inkml:trace>
  <inkml:trace contextRef="#ctx0" brushRef="#br0" timeOffset="44986.0902">9451 5234,'0'49,"0"26,0-26,0 1,0 0,0 24,0-24,0-1,0-24,0 25,0-26,0 1,0 0</inkml:trace>
  <inkml:trace contextRef="#ctx0" brushRef="#br0" timeOffset="46391.8748">9203 5705,'25'0,"-1"0,1 0,0 0,0 0,0 0,0 0,-25 25,24-25,-24 25,25-1,-25 1,0 0,25 0,-25 0,0 0,25-25,0 0,24 0,-24 0,0 0,0 0,24-50,-49 25,25-25,0 26,0-1,-25 0,49-25,1 26</inkml:trace>
  <inkml:trace contextRef="#ctx0" brushRef="#br0" timeOffset="58447.5743">10865 9004</inkml:trace>
  <inkml:trace contextRef="#ctx0" brushRef="#br0" timeOffset="67096.2991">7318 13891,'25'0,"-1"0,26 0,0 0,-1-25,26 25,24-25,-50 0,75 25,25 0,0 0,50 0,-1 0,-24 0,24 0,-24 0,-75 0,-25 0,-49 0,0 0,0 0,0-25,24 25,-24 0,0 0,0 0,-1 0,26 0,-25 0,49-49,-49 49,74 0,25-25,25 0,-50 25,-49 0,-25 0,-1 0,1 0</inkml:trace>
  <inkml:trace contextRef="#ctx0" brushRef="#br0" timeOffset="70024.2557">15454 15180,'24'0,"51"-24,24 24,75-25,24 25,75 0,-25 0,25 0,0 0,24 0,-73 0,-51 0,-24 0,-25 0,-25 0,-24 0,-26 0,51 0,-1 0,25 0,49 0,-48 0,73 0,-24 0,24 0,-24 0,-50 0,-25 0,75 0,-75 0,0 0,25 0,-25 0,-49 0,49 0,-25 0,26 0,-1 0,25 0,74 0,-24 0,24 0,-98 0,48 0,-48 0,24 0,-25 0,25-25,-50 0,26 25,-26 0,0 0,-49 0,25 0,-25 0,-1 0,1 0,0 0,0 0,24-25,-24 25,50 0,-1 0,50 0,75 0,-1 0,50 0,-25 0,-49 0,-75 0,-24 0,-26 0</inkml:trace>
  <inkml:trace contextRef="#ctx0" brushRef="#br0" timeOffset="71522.8526">4564 16818,'50'0,"-25"0,74 0,174 74,0-24,74-26,75 26,123-50,-73 0,-51 0,-24 0,25 0,-124 0,-50 0,0 0,-25 0,-49 0,-1 0,-74 0,1 0,-26 0,0 0,100 0,-75 0,75-25,-75 25,0-49,50 24,-99 25,49-25,-49 25,24 0,0-25,-49 25,74-25,-49 25,25 0,-26-24,1 24,-1 0,26-25,-1 25,1-25,49 25,49-50,1 26,24 24,50-25,-24 25,-51 0,26 0,-75 0,25 0,-50 0,25 0,-25 0,50-25,24-25,-24 50,-50 0,100-24,-25 24,24 0,-74-25,74 25,-24-50,-25 50,0 0,24 0,-24 0,50 0,-75 0,0 0,49 0,-24 0,-50 0,50 0,25 0,-1 0,51 0,-26 0,100 0,-25 0,-1 0,-23 25,-51-25,-24 0,-75 0,-74 0</inkml:trace>
  <inkml:trace contextRef="#ctx0" brushRef="#br0" timeOffset="95680.9667">11584 16446,'0'0,"50"0,49 0,0 0,25-25,0 0,50-25,-25 1,24-1,-24 25,25-49,-50 74,-25 0,75 0,-50 0,25 0,-25 0,49 0,-24 25,-25-25,-50 24,50 26,-49 0,-26-50,26 0,-1 49,-24-24,24-25,26 0,-26 25,25-25,-49 0,-1 0,-24 0,25 0,24 0,-49 0,49 0,-49 0,25 0,-25 0,-1 0,26 0,-25 0,24 0,1 50,-25-50,25 0,-1 0,1 0,-1 0,26 24,-1-24,25 0,-24 25,24-25,-25 0,26 0,-26 0,0 0,-24 0,25 0,-26 0,1 0,24 0,-24 0,-25 0,24 0,1 0,-1 0,1 0,0 0,-26 0,26 0,-25 0,24 0,-24 0,0 0,25 0,-26 0,26 0,24 0,-49 0,50 0,24 0,0 0,0 0,25 0,-24 0,24 0,-50 0,0 0,-24 0,24 0,1 0,-1 0,-49 0,50 0,-26 0,1 0,24 0,-49 0,0 0,24 0,-24 0,25 0,-50-25,25 25,24 0,-24 0,49-24,-24 24,24 0,1 0,-1-25,-24 25,-1 0,1 0</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79275" units="1/cm"/>
        </inkml:channelProperties>
      </inkml:inkSource>
      <inkml:timestamp xml:id="ts0" timeString="2024-08-22T05:52:28.628"/>
    </inkml:context>
    <inkml:brush xml:id="br0">
      <inkml:brushProperty name="width" value="0.05292" units="cm"/>
      <inkml:brushProperty name="height" value="0.05292" units="cm"/>
      <inkml:brushProperty name="color" value="#FF0000"/>
    </inkml:brush>
  </inkml:definitions>
  <inkml:trace contextRef="#ctx0" brushRef="#br0">7888 15652,'50'0,"-1"0,1 0,0 0,49 0,-25 0,1 25,49 24,-25-49,0 0,0 25,-49-25,24 0,-49 0,0 0,25 25,24-25,-49 0,24 0,-24 0,25 0,-25 0,-1 0,1 0,0 0,25 0,-25 0,24 0,-24 0,25 0,24 0,50 0,-25 0,0 0,50 0,-50 0,1 0,-1 0,-74 0,24 0,-24 0,0 0,0 0,0 0,24 0,1 0,24 0,25 0,1 0,-1 0,25 0,-50 0,25 0,-49 0,-25 0,0 0,0 0,49 0,-24 0,24 0,-24 0,24 0,25 0,-24 0,24 0,0 0,0 0,0 0,-24 0,-26 0,1 0,25 0,-1 0,-24 0,-26 0,51 0,-50 0,49 49,0-49,-49 0,50 0,-1 0,0 0,-49 0,50 0,-51 0,51 0,24 0,50 0,-25 0,25 0,-25 0,49 0,26 25,-25 0,-75-25,74 0,-73 0,-51 0,1 0,24 25,-24 0,-1-25,1 24,24-24,-24 0,49 0,25 25,-24-25,48 50,-24-50,0 0,25 0,-25 25,25-25,-50 24,50 1,-74-25,24 50,-74-50,49 0,0 0,1 0,-1 25,-24-25,24 0,-49 0,49 0,1 0,-26 0,1 0,-25 0,0 0,0 0,-1 0,51 0,-26 0,1 0,0 0,49 0,-25 0,-24 0,24 0,25 0,-49 0,0 0,24 0,0 0,-24 0,-25 0,0 0,-1 0</inkml:trace>
</inkml:ink>
</file>

<file path=ppt/ink/ink20.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79275" units="1/cm"/>
        </inkml:channelProperties>
      </inkml:inkSource>
      <inkml:timestamp xml:id="ts0" timeString="2024-09-04T08:50:54.793"/>
    </inkml:context>
    <inkml:brush xml:id="br0">
      <inkml:brushProperty name="width" value="0.05292" units="cm"/>
      <inkml:brushProperty name="height" value="0.05292" units="cm"/>
      <inkml:brushProperty name="color" value="#FF0000"/>
    </inkml:brush>
  </inkml:definitions>
  <inkml:trace contextRef="#ctx0" brushRef="#br0">4664 11063,'0'-25,"0"0,0 0,0 1,-25-1,25 0</inkml:trace>
  <inkml:trace contextRef="#ctx0" brushRef="#br0" timeOffset="2782.6855">9203 5804,'25'-25,"-1"125,-24-51,0 1,0 49,0 0,0 1,-24 24,-1-25,0 50,-25-25,26 25,-1-75,-25 0,50 1,-25 24,1-49,24-26,-25 51,0-26,25-24,0 0,-25 25,0-1,1-24,24 0,-25-25,25 25,0-1,-25 1,25 0,-25 0,0 0,1-1,-26 1,25 0,-24 25,24-50,-50 49,26 1,24-25,-74 24,74-24,-49 25,24-1,25-49,-74 75,24-50,-24 49,25-49,24 24,1 1,-26-50,1 74,24-49,-24 50,24-51,-74 51,50-26,-26 26,26-1,24-49,-24 25,24-25,-24 24,0-24,-26 49,-48-24,98-25,-49 0,24-25,1 49,24-24,-24-25,-1 0,26 0,-1 0,-24 0,24 25,1-25,-51 0,1 0,-50 0,-148 0,-1 0,-99 0,-74 0,74 0,-25 0,125 0,49 0,99 0,-25-50,149 25,-24 1,24-1,0 0,25 0,-25-24,-24-1,49 25,0 0,0-24,0 24,0-25,-25 1,25 24,0-25,0 25,0 1,0-1,0 0,0 0,0 0,0-24,25 49,0 0,-1 0,1 0,0 25,0-25,0 0,-1 0,1 0,50 0,-26 0,26 0,-51 0,51 0,-26 0,-24 0,0 0,49-25,-24 25</inkml:trace>
  <inkml:trace contextRef="#ctx0" brushRef="#br0" timeOffset="3702.3711">1960 8657,'0'0,"-25"0,25 25,-25-25,1 0,24 24,-25 1,0-25,0 25,0 0,0-25,25 25,-24-1</inkml:trace>
  <inkml:trace contextRef="#ctx0" brushRef="#br0" timeOffset="4894.4442">620 14412,'25'-25,"0"0,0 0,99 0,-50 25,-24-25,0 25,49 0,74-49,-49 49,25-25,-50 0,1 0,-76 25,1 0</inkml:trace>
  <inkml:trace contextRef="#ctx0" brushRef="#br0" timeOffset="5793.6864">1985 15900,'0'0,"74"0,25 0,1 0,-1 0,0 0,50 0,0 0,49 0,75 0,49 0,-24 0,0 0,-100 0,-123 0,-51 0,26-25</inkml:trace>
  <inkml:trace contextRef="#ctx0" brushRef="#br0" timeOffset="6373.9583">4837 15131</inkml:trace>
  <inkml:trace contextRef="#ctx0" brushRef="#br0" timeOffset="12638.9782">9724 9426,'0'0,"-25"-25,-25 25,26-25,-26 25,0 0,1 0,-1 0,-24 0,49 0,-124 0,50 0,-124 0,-1 0,-48 0,-26 0,0 0,1 0,-1 0,99 0,75 0,50 0,24 0,26 0,-1 0,0 0,0 25,-24-25,-1 25,25-25,-24 49,-1 1,25-25,-24 24,-1-24,0 25,1-1,24 1,25-25,-50 24,50-24,0 25,0 24,-49 1,49-26,0 26,0-26,0 1,0 0,0 24,0-24,0-1,0 1,0-1,24 1,26 24,-25 1,25 24,-26-74,26 49,49 25,-49-49,74 74,-99-74,99 49,-50-25,50-24,25 49,0 0,0-24,-1 24,-48-49,24-1,-25 1,25-1,-50-49,75 50,-25-50,-25 25,75-25,0 0,-26 25,-73 0,24-25,25 0,25 0,25-25,-50 0,0-50,-50 75,50-74,-25 24,-49 26,74-26,-50 0,-24 1,24-1,-24 1,49-1,25-49,-25 49,-49-24,24 24,50-49,-24 25,-51 24,-24 0,49 1,-49-1,25 0,-25-49,24 74,-49 1,25-26,0-24,-25 24,0 25,0-24,0-1,0 0,-50 1,1-1,-1 1,0-1,-49-24,74 49,-24-25,-1 25,25 1,-24-1,-1 0,25 0,-49-25,24 26,-49-26,50 0,-26 50,-24-49,74 24,-49-25,49 26,-25 24,1-50,24 25,0 25,0 0,-24-25,24 1,0-1,0 0,0 25,1-25,-26 0,0 1,26 24,-26-50,25 50,0-25,1 25,-26 0,0-25,50 1,-24 24,-26 0,25-25,-24 25,24 0,-25 0</inkml:trace>
  <inkml:trace contextRef="#ctx0" brushRef="#br0" timeOffset="13543.5094">7491 11361,'50'0,"49"0,25 0,50 0,124 0,49 0,124 0,-74 0,-75 0,-49 0,-74 0,-100 0,-74 0</inkml:trace>
  <inkml:trace contextRef="#ctx0" brushRef="#br0" timeOffset="15774.5825">7268 10964,'0'-25,"99"0,-49 0,-25 25,-25-25</inkml:trace>
  <inkml:trace contextRef="#ctx0" brushRef="#br0" timeOffset="19221.6699">7367 10716,'0'0,"-49"0,24 0,-25 0,26 0,-1 24,25 26,0-25,0 0,0-1,0 1,0 0,0 0,0 0,0-1,49 1,-24-25,0 0,0 0,24 0,1-25,24 1,-49-26,0 50,0-25,0 0,-25 1,0-1,0 0,0 0,0 0,0 1,0-26,-50 25,-49-24,24 49,51-25,-1 25,0 0,-25-25,26 25,-1 0,0 0,0 50,0-26,25 1,0 25,0-25,0 24,0-24,0 0,0 0,0 24,0 1,0-25,0-1,0 1,25 0,0-25,0 0,0 0,24 0,-24 0,0 0,24 0,-24 0,25-25,-50 0,25 1,-25-1,0 0,0 0,0 0,0 1,0-1,0 0,-25 0,0 25,-25 0,1 0,-26 0,1 0,-1 0,51 25,-26-25,50 25,50-25,-26-25,1 25,-25-25,25-24,0 49,0 0,0 0,24 0,-49 24,25-24,0 25,-25 25,0 24,-75-24,1 49,-100 25,50-25,-74 50,123-50,-73-24,73-26,1 51,-25-51,74-24,-25 0,-24 49,-26-24,-24-1,-74 75,-25-49,0 24,-26 50,101-50,-51 0,100-24,-25-50,74 49,26-49,-1 0,0-25,0 24,-49 26,49-25,-25 24,1-24,24 0,-25 25,25-26,1-24,-26 25,50 0,-50 0,50 0,-24-25,24 25,-25-1,0 1,0-25,25 25,-25 0,1 0,24-1,-25 1,25 0,-25 0,25 0,-25-1,0 26,-24 24,24-49,0 25,25-25,-25-1,1 1,-1 0,0 0,-49 0,49-1,-50 26,-24-50,-25 25,-50 0,75-1,25-24,49 0,-25 0,26 0,-1 0,0 0,0 0,0 0,-24 0,-1 0,1 0,-1-24,25 24,0 0,1 0,-1 0,0 0,0 0,0 0,1 0,-1 0,-25 0,25 0,1 0,-1 0,0 0,25 24,-25-24,0 50,0-25,1 0,-1-1,0 1,0 0,0 0,-24 0,-26 24,51-24,-1 0,0-25</inkml:trace>
  <inkml:trace contextRef="#ctx0" brushRef="#br0" timeOffset="19928.1921">1464 14089,'0'0,"0"50,0-1,0 1,0-1,0-24,25 0,-25 0,0 0,0 0,24-1,-24 1,0 25,50-50,-25 0,24 0,51 0,-51 0,1 0,0 0,-26 0,26 0</inkml:trace>
  <inkml:trace contextRef="#ctx0" brushRef="#br0" timeOffset="22246.5287">3051 2084,'50'0,"99"0,24 0,75 0,25 0,-25 0,0 0,0 0,0 0,-123 0,-101 0,26 0</inkml:trace>
</inkml:ink>
</file>

<file path=ppt/ink/ink2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79275" units="1/cm"/>
        </inkml:channelProperties>
      </inkml:inkSource>
      <inkml:timestamp xml:id="ts0" timeString="2024-09-04T08:52:39.279"/>
    </inkml:context>
    <inkml:brush xml:id="br0">
      <inkml:brushProperty name="width" value="0.05292" units="cm"/>
      <inkml:brushProperty name="height" value="0.05292" units="cm"/>
      <inkml:brushProperty name="color" value="#FF0000"/>
    </inkml:brush>
  </inkml:definitions>
  <inkml:trace contextRef="#ctx0" brushRef="#br0">6276 6226,'0'-25,"0"50,0 0,0 0,0-1,0 26,25 0,-25-26,0 1,0 0,25 0,-25 0,0-1,0 1,0 0,24 0,-24 0,0-1,0 1,0 0,0 0,0 0,0-1,0 1,0 0,0 0,0 0,0 0,0-1,0 1,0 0,0 0,0 0,0-1,0 1,0 0,0 0,0 0,0-1,0 1,0 0,0 0,0 24,0-24,0 25,0-25,0 24,0-24,0 0,0 0,0-1,0 1,0 0,0 0,0 0,0 24,0-24,0 0,0 0,0-1,0 1,0 0,0 0,0 0,0 24,0-24,0 0,0 0,0 0,0-1,0 1,0 0,0 0,0 0,0-1,0 1,0 0,0 0,0 24,0-24,0 25,0-25,0 24,0-24,0 25,0-26,0 1,0 0,0 0,0 0,0-1,0 1,25-25,-25 25,0 0</inkml:trace>
  <inkml:trace contextRef="#ctx0" brushRef="#br0" timeOffset="16536.5681">10170 7937,'0'25,"25"-25,0 0,0 0,24 0,1 0,24 0,1 0,-50 0,24 0,-24 0,49 0,1 0,-1 0,-49 0,74 0,25 25,-99-25,25 0,49 0,-25 0,26 0,-26 0,50 0,-50 0,26 0,-51 0,26 0,-1 0,-49 0,24 0,-24 0,25 0,-25 0,24 0,1 0,49 0,-25 0,26 0,-26 0,-49 0,49 0,-49 0,25 0,-25 0,-1 0,1 0</inkml:trace>
  <inkml:trace contextRef="#ctx0" brushRef="#br0" timeOffset="18488.23">12055 5978,'0'25,"25"0,-25-1,25-24,-25 25,25-25,0 0,-1 0,26 0,-25-25,0 1,24-1,26 0,-51-25,26 1,0 24,-1-50,75-24,-74 50,24-1,26-24,-76 24,26 50,-50-50,25 26,0-1,-25 0</inkml:trace>
  <inkml:trace contextRef="#ctx0" brushRef="#br0" timeOffset="23321.9921">14089 7789,'25'24,"25"1,-1 50,75 24,-49-74,24 24,0 26,-24-75,-26 25,1 24,0-49,24 0,-24 25,-26-25,51 0,-1 0,-24 0,-1 0,-24 0,25-25,24-24,-24-1,-1 25,1-24,-25-1,49 25,1-25,-50 50,24-49,-24 24,25 0,-26 25,1 0,0 0,25 25,-26 0,26 0,-50-1,25 1,-25 0,49 0,-49 0,0 0,0-50,0 0,0 0,0 0,0 0,25 1,0 24,0 0,0 0,-1 0,1 0,25 0,-25 0,-1 0,1 0,0 0,0 0,0 0,-1 0,51 0,49 49,25-49,24 25,75 0,50 25,-25-26,-124-24,0 0,-125 0,1 0,0 0,0 0,0 0,-25-49,49-1,-24 0,-25 26,0-1,25-25,0 1,-25 24,24 0,-24 0,0 0,0 1</inkml:trace>
</inkml:ink>
</file>

<file path=ppt/ink/ink2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79275" units="1/cm"/>
        </inkml:channelProperties>
      </inkml:inkSource>
      <inkml:timestamp xml:id="ts0" timeString="2024-09-04T08:54:49.519"/>
    </inkml:context>
    <inkml:brush xml:id="br0">
      <inkml:brushProperty name="width" value="0.05292" units="cm"/>
      <inkml:brushProperty name="height" value="0.05292" units="cm"/>
      <inkml:brushProperty name="color" value="#FF0000"/>
    </inkml:brush>
  </inkml:definitions>
  <inkml:trace contextRef="#ctx0" brushRef="#br0">7318 4961,'0'25,"25"0,24-25,-24 0,49 49,-24-49,0 25,-1-25,-24 0,0 0,49-25,1-99,-1 0,25 0,-24 50,24-100,-49 25,24 25,0-25,1 75,49-75,-50 50,-24 24,24-24,-24 25,-1 24,-24 1,50 24,-51 25</inkml:trace>
  <inkml:trace contextRef="#ctx0" brushRef="#br0" timeOffset="1090.9616">7119 7714,'0'25,"50"25,0-26,-1 51,50-1,-74-24,99 24,-74 26,-1-76,-49 1,25 0,-25 0,50-25,74-149,0-25,25 1,49-51,-24 76,-25-26,-25 100,-50-26,25 26,-74 49,0 25,0 0,-1 0</inkml:trace>
  <inkml:trace contextRef="#ctx0" brushRef="#br0" timeOffset="2968.7268">14710 6226,'24'0,"26"0,49 0,0 0,25 0,124 0,-74 0,25 0,24 0,-25 0,50 0,0 0,-24 0,-51 0,-74 0,1 0,-51 0,-24 0,25 0,-26 0,26 0,-25 0,24 0,-24 0,50 0,148 0,0 0,75 0,24 0,50 0,-49 0,-26 0,-48 0,-26-25,-124 25,-74-25,0 25,-1 0,-24-24</inkml:trace>
  <inkml:trace contextRef="#ctx0" brushRef="#br0" timeOffset="7232.1855">11758 5333,'0'0,"-50"-25,-49-49,25 24,-50 1,74-1,-124-49,-24 0,49 24,75 50,24 0,25 1,-74-1,74 25,0 0,1 0,-26 0,0 0,-49 25,49 24,-49 1,25 0,24 24,1-24,-26-1,26 50,-1-49,50 24,-74 26,74-76,-25 26,0 24,25-49,-25 74,25-74,0 50,-25-1,25-49,0 25,0-1,0 26,0-26,0 1,0-1,0 26,0-1,0 1,0-1,0 25,0 25,0-49,0 74,0-50,0 0,0 0,0-24,0-1,0 0,0-49,0 50,0-51,0 26,25-25,0 0,-25-1,50 1,24 0,-49 0,49 0,75 24,-75-49,26 50,73-25,1-1,-25-24,-50 0,-25 25,-24-25,-25 0,0 0,-1 0,1 0,25 0,-25 0,-1 0,26 0,-25-25,24-24,1 24,-25-25,25 26,-26-1,1-50,0 51,25-26,-26 0,26 1,-25 24,0-25,-1 1,-24 24,25-25,25 1,-50-1,25 25,-1-49,1 0,0 49,-25-25,25 1,-25-26,0 25,0 1,0 24,0-25,0 1,49-26,-49 1,0 24,0 1,0-26,0 1,0 49,0-49,0 24,0 1,0-26,0 50,0-49,0 24,0 25,0-49,0 24,0-24,0 24,0 26,0-26,0 25,0-49,0 49,0-25,0 26,0-26,0 25,0-24,0 24,0-25,25 25,0 1,49-26,-24 25,0 0,24 1,-49-1,24 0,1 25,0-25,-26 0,1 25,0-25,25 25,24-24,-49 24,0 0,0 0,24-25,1 25,-25 0,24 0,-24 0,49 0,-49 0,0 0,0 0,0 0,-1 0,1 0,25 0,-25 25,-1-25,1 0,0 0,0 24,24 1,-24-25,50 25,-26 0,26 25,24-26,0 26,50 49,-124-74,24 25,26-1,-75-24,25-25,-1 25,26 0,0-1,-26 1,26 0,-25 0,49 0,75 74,0 0,-25-25,-50-24,75 74,0-25,0-49,-25 49,-99-49,24-25,-49-1,25 1,0-25,-25 25,0 0,0 0,0-1,-25 26,25-25,-25 24,0 1,1-25,24 24,-25 1,0 0,0-50,0 49,25-24,-49 49,24-74,0 50,25-25,-25 0,-24 0,24 24,0-49,0 50,-24-1,-1-24,1 50,-1-51,0 26,26 0,-26-26,50 1,-50 0,50 0,-24-25,-1 0,0 25,0-25,-24 24,-1 26,-74 0,49-1,51-24,-26 25,0-26,1-24,24 50,-49-25,-1 0,26-1,-1 26,25-50,-49 25,-1 0,51-1,-76-24,26 25,-1-25,1 0,0 0,24 0,0 0,26 0,-26 0,0 0,26 0,-76 0,-24-25,75 1,-1 24,1-25,24 25,-74-50,99 25,-75 1,25-26,26 25,-26-24,25 24,0 0,1-25,-1 26,0-1,0 0,25 0,0-24,-25 49,1-25,24-25,0 1,-25 24,0-50,25 51,-25-26,25 25,-25-49,1 24,24 1,0-1,-25 25,0-49,25-1,-25 1,25 24,0 1,0-1,-49-24,24-1,25 26,0 24,0-50,0 26,-25-1,25 1,0 24,-25-25,25 25,0-49,0 49,0-25,0 26,-25-51,25 50,-24-24,24 24,0-25,0 26,-25-1,25 0,0 0,0 0,0 1,0-1</inkml:trace>
  <inkml:trace contextRef="#ctx0" brushRef="#br0" timeOffset="10752.2565">8930 4911,'25'-24,"49"-26,50-49,0-1,-49 76,74-51,-1 1,1-1,0 1,25 24,24-49,-49 50,25-1,-75 0,50 26,-25-26,-25 25,0 25,0-25,50 25,25 0,-75-49,50 49,-25 0,74 0,-74 0,50-25,99 25,0 0,-25 0,25 0,-50 0,50 0,-75 0,-24 0,24 0,-24 25,24 0,-74-1,25 26,-25-25,0 0,0 49,-74-49,-1 24,-24-24,0-25,25 25,24 25,-49-26,0 1,49 0,-74 0,25-25,24 0</inkml:trace>
  <inkml:trace contextRef="#ctx0" brushRef="#br0" timeOffset="12063.8308">15553 4589,'49'0,"-24"0,25 0,-25 0,49 0,-49 0,25 0,-26-25,1 25,0 0,0 0,0 0,24 0,-24 0,0 0,0 0,-1 0,1 0,0 0,0 0,0 0,-1 0,1 0,0 0,0 0,0 0,-1 0,1 0,0 0,0 0,-25-25,25 25,-1-49,-24-1,0 0,0 1,0 24,0-25,0 26,0-26,0 25,0-24,0 24,0-25,0 25,0-24,0 24,0-25,0 26</inkml:trace>
  <inkml:trace contextRef="#ctx0" brushRef="#br0" timeOffset="15272.0531">7070 7541,'24'0,"26"49,25 26,73 49,1-25,25-50,49 51,50-26,-25-49,50 0,-100-25,0 0,26 0,-51 0,1 0,-50 0,25 0,-75 0,25-25,1-25,-51 26,26-51,24 1,-25-26,26 1,73-25,-74 50,25-25,-24-1,73-24,-73 25,24 0,0 0,-75 49,50-49,25 0,0-1,-24 26,98-50,-124 74,51 1,-26-26,0 51,0-51,0 26,-24 24,-26 0,51 0,-76 0,100-24,-74 24,0 0,24 25,-24-50,24 26,1-1,-26-25,1 25,24-24,25-1,-74 25,74-49,-49 74,24-74,-24 49,-25 0,24-25,-24 50,25-24,-1-1,1 0,-25 0,25 25,-26-25,26 1,-25 24,0-25,24 0,-24 25,49 0,-49-50,50 26,-26 24,1-25,24 25,-49-25,25 0,-1 25,26-25,-1 25,-49-24,74-1,-74 25,0 0,-1-25,26 25,-25 0,0 0,0 0,-1 0,1 0,0 0,0 0,0 0,-1 0,1 0,25 0,-25 0,-1 0,1 0,0 0,0 0,0 0,-1 0,1 0,0 0,0 0,0 0</inkml:trace>
  <inkml:trace contextRef="#ctx0" brushRef="#br0" timeOffset="16489.3798">16173 4614,'25'0,"24"0,-49 24,25-24,0 0,0 25,24 0,-24-25,0 25,0 24,-25-24,0 25,0-25,0 24,0-24,-25 25,0-50,-49 49</inkml:trace>
  <inkml:trace contextRef="#ctx0" brushRef="#br0" timeOffset="20199.9527">11807 12179,'25'-25,"0"25,99 0,74 0,100 0,99 0,223 0,124 0,199 0,-1 0,-148 0,-174 0,50 0,-248 0,-100 0,-74 0,-49 0,-51 0,-48 0,-26 0,25 0,-49 0,49 0,0 0,100 0,-26 0,26 0,-26 0,26 0,-50 0,49 0,-24 0,-1 0,1 0,-25 0,25 0,-75 0,50-25,-50 25,-25 0,25-24,-74-1,50 25,-51 0,26-25,-25 25,24-25</inkml:trace>
  <inkml:trace contextRef="#ctx0" brushRef="#br0" timeOffset="25066.0423">18381 5060,'49'0,"-24"0,25 0,-26 0,76 0,24-49,49-51,1-24,-25 50,-25-1,49-49,-24 0,0 25,-25 0,25 0,-50 24,-24 1,-51 49,51 0,-75 1,25-1</inkml:trace>
  <inkml:trace contextRef="#ctx0" brushRef="#br0" timeOffset="27128.3591">7243 4713,'0'0,"0"-25,25 0,0 25,25 0,-26 0,-24-25,50 25,-25 0,24 0,-24 0,0 0,0 0,0 0,-1 0,26-24,-50-1,50 25,-1-25,1-25,-25 26,99-51,0-24,-75 25,75-50,-74 49,49-49,-24 0,-26 75,26-51,-26 26,50-50,-49 25,0 49,-50 25,49-24,-24-26,0 50,-25 1,25 24,-1-25,1 0,-25 0,25 25,-25-25,25 1</inkml:trace>
  <inkml:trace contextRef="#ctx0" brushRef="#br0" timeOffset="30391.5021">5209 14511,'-24'0,"-1"-149,0-50,-25-73,1-100,-26 49,26 1,-1 98,0-24,1 50,24 24,-49 50,49 25,25 49,0 26,-50-1,50 0,-25 25,1 25,-1 49,0-49,-25 25,26-26,-1 1,0 25,0-50,0 25</inkml:trace>
  <inkml:trace contextRef="#ctx0" brushRef="#br0" timeOffset="32015.6854">4564 11683,'25'0,"25"0,-1 0,51 25,-51 0,75-1,-49 1,-26-25,-24 50,0-50,0 25,0-25,-1 24,-24 1</inkml:trace>
</inkml:ink>
</file>

<file path=ppt/ink/ink2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79275" units="1/cm"/>
        </inkml:channelProperties>
      </inkml:inkSource>
      <inkml:timestamp xml:id="ts0" timeString="2024-09-04T08:56:52.183"/>
    </inkml:context>
    <inkml:brush xml:id="br0">
      <inkml:brushProperty name="width" value="0.05292" units="cm"/>
      <inkml:brushProperty name="height" value="0.05292" units="cm"/>
      <inkml:brushProperty name="color" value="#FF0000"/>
    </inkml:brush>
  </inkml:definitions>
  <inkml:trace contextRef="#ctx0" brushRef="#br0">11138 9649,'24'0,"1"0,25 0,-25 0,24 0,1 0,0 0,24 0,-49 0,49 0,-49 0,25 0,-1-25,-24 0,0 25,0 0,24 0,-24 0,0 0,0-24,-1 24,1 0,0 0,0 0,0 0,-1-25,1 25,50 0,-51 0,51 0,-50-25,24 0,26 25</inkml:trace>
  <inkml:trace contextRef="#ctx0" brushRef="#br0" timeOffset="8912.5104">769 10244,'25'0,"50"25,49-25,-50 0,25 0,-49 0,24 0,-24 0,-25 0,24 0,1 0,-1 0,1 0,0 0,24 0,0 0,-49 0,50 25,-26-25,26 0,-50 0,24 0,1 0,-25 0,-1 0,26 0,-25 0,0 0,-1 0,51 0,-26 0,26 0,-1 0,-49 0,49 0,-49 0,25 0,24 0,-24 0,-1 0,26 0,-50 0,49 0,-49 0,0 0,0 0,-1 0,1 0,0 0,0 0,0 0,-1 0,1 0,0 0,0 0,24 0,1 0,0 0,-1 0,26 0,-26 0,-24 0,25 0,-1 0,26 0,-26 0,1 0,24 0,-24 0,-25 0,49 0,-24 0,-1 0,1 0,-25 0,0 0,-1 0,1 0,50 0,-51 0,51 0,-50 0,74 0,-25 0,1 0,-26 0,1 0,24-25,-24 25,0 0,-26-25,1 25,0 0,0 0,74 0,-49 0,-26 0,26-24,-25 24,0 0,-1 0,1 0,0 0,0 0,0 0,-1 0,26 0,-25 0,49 0,1 0,-51-25,26 0,-25 0,-25 0,0 1,0-1,0-25,0 25,0 0,0 1,0-26,0 0,-25 1,25 24,0-25,0 26,0-1,0 0,0-25,0 26,0-1,-25 0,25 0,-25 25,25-25,-24 25,-1 0,0 0,-25 0,26 0,-26 0,25 0,-49 0,24 0,1 0,-26 0,50 0,-49 0,0 0,24 0,0 0,26 0,-1 0,-25 0,25 0,1 0,-26 0,-25-24,26 24,24 0,-74-25,24 25,51 0,-26 0,25-25,-24 25,24 0,-25-25,25 25,1 0,-1 0,0 0,-25 0,1 0,-1 0,25 0,-24 0,-1 0,-24 0,24 0,0 0,1 0,-26 0,51 0,-26 0,0 0,-24 0,49 0,-24 0,-26 0,50 0,-24 0,-1 0,1 0,-1 0,25 0,0 0,1 0,-1 0,0 0,-25 0,26 0,-26 0,0 0,25 0,-24 0,-1 0,25 0,-24 0,24 0,0 0,0 0,1 0,-1 0,0 0,0 0,0 0,1 0,-26 0,25 0,0 0,-24 0,-1 0,1 0,24 0,0 0,0 0,0 0,1 0,-1 0,0 0,-25 0,26 0,-26 0,25 0,-49 0,49 0,0 0,0 0,0 0,-24 0,-1 0,1 0,-1 0,25 0,-49 0,49 0,-25 0,26 25,-1-25,0 0,0 0,-24 0,24 0,-25 0,25 25,1-25,24 25,-25-25,25 24,-25-24,25 25,0 0,-25-25,25 25,-25 0,1-1,-1 1,0-25,0 50,-24-50,49 25,-25-25,25 24,-25-24,25 25,-25-25,25 25,-25-25,25 25,-25 0,1-1,24 1,0 0,0 0,0 0,0-1,0 1,0 0,0 0,0 0,0 0,24-1,-24 26</inkml:trace>
  <inkml:trace contextRef="#ctx0" brushRef="#br0" timeOffset="12208.1088">5978 9897,'0'-25,"25"25,25 0,-1 0,-24 0,50 0,24 0,0 0,-25 0,-24 0,24 0,1 0,-1 0,75 0,-50 25,50 0,74-25,-49 0,0 49,-75-24,50 0,-1 0,-48 25,98-26,-49-24,25 25,24 0,-24 25,-1-26,-24-24,0 25,-50 0,0-25,25 50,-49-50,-1 0,1 0,-51 24,1-24,25 0,-25 25,24 0,1 0,-25-25,24 25,26-25,24 49,0 1,-24-25,-1 24,-24-24,24 0,-24 0,-1 24,1-49,24 50,-49-50,25 25,-26-25,26 24,-25 1,49 0,-24 0,0-25,24 49,-49-24,74 0,-49-25,-1 50,1-50,-25 0,-1 24,1-24,0 25,25 0,-26-25,26 25,-25-25,49 0,-49 25,25 0,-1-25,26 24,-51-24,26 0,25 0,-26 0,1 25,-25-25,24 25,-24-25,25 0,-26 25,1-25,25 0,-25 0,24 25,-24-25,25 0,-26 0,26 24,0 26,74-25,-25 24,25 1,-25-25,50 49,0-49,-25 0,25-25,-1 74,1-74,-74 25,-1-25,1 25,-51-25,26 0,-25 0,49 25,25-25,-74 0,50 0,-26 0,-24 0,25 0,-1 0,1 0,-25 0,24 0,-24 0,25 0,-26 0,51 0,-50 0,24 0,26 0,-1 24,1-24,-1 25,0-25,-24 25,0-25,24 25,-49 0,49-1,-24-24,-1 0,26 50,-50-25,-1-25,51 25,-50-25,24 0,-24 24,25-24,-50 25,25-25,24 0,-24 25,0-25,0 0,-1 0,1 25,25 0,-25-25,-1 0,26 49,74-24,-74-25,-26 25,1-25,0 0,0 25,0-25,-1 0,1 0,0 0,25 49,24-49,-49 25,49-25,26 25,-51 0,75 0,-99-1,49-24,-49 25,25-25,-25 25,-1-25,1 25,0-25</inkml:trace>
  <inkml:trace contextRef="#ctx0" brushRef="#br0" timeOffset="24504.9794">1042 10914,'50'-25,"-1"25,-24 0,25-25,-25 25,24-24,1-1,-25 25,24 0,-24 0,25 0,-26 0,26 0,-25 0,0 0,24 0,26 0,24 0,-25 25,1-25,-26 0,1 24,-25-24,24 0,-24 0,0 0,0 25,24-25,1 0,-25 0,24 0,1 0,0 0,-1 0,1 0,-25 0,-1 0,1 0,0 0,0 0,0 0,-1 0,51 0,-1 0,-49 0,50 0,-26 0,1 0,-25 0,-1 25</inkml:trace>
  <inkml:trace contextRef="#ctx0" brushRef="#br0" timeOffset="27792.2784">4019 11088,'25'0,"-1"0,1 0,25 0,-25 0,49 0,0 0,1 0,-1 0,1 0,-26 0,-24 0,0 0</inkml:trace>
  <inkml:trace contextRef="#ctx0" brushRef="#br0" timeOffset="36656.5528">3895 10815,'24'0,"1"0,0 0,0 0,0 0,0 0,-1 0,1 0,0 0,0 0,0 0,-1 0,1 0,0 0,0 0,0 0,-1 0,1 0</inkml:trace>
  <inkml:trace contextRef="#ctx0" brushRef="#br0" timeOffset="53728.3571">6871 10815,'0'25,"0"-1,0 1,0 0,0 0,50 0,-50-1,25 1,-25 0,24 25,26-1,24 26,51-1,-26 25,-50-74,26 25,-26-1,26-24,-75 0,25-25,-25 25,49 0,-24 24,0-49,24 50,1-25,-25-25,0 0,24 49,1-49,24 25,-24-25,24 0,1 25,-1-25,-24 0,24 49,-24-49,-1 0,-24 0,0 0,49 0,1 0,-26 25,51-25,-1 25,-50-25,1 25,49 0,-49-25,24 24,-24 1,24-25,1 25,-50 0,24-25,1 0,-1 25,-24-25,25 0,-1 49,1-49,-25 0,0 0,24 25,-24-25,25 25,-26-25,26 25,24 0,1-1,-1 1,-24-25,0 25,-26-25,1 0,0 25,25-25,-26 0,26 25,24-25,-24 49,24-49,26 0,-26 0,25 25,-49-25,24 25,-49-25,0 0,0 0,-1 0,26 0,-25 0,25 0,24 0,-24 0,-26 0,1 0,0 0,0 0</inkml:trace>
  <inkml:trace contextRef="#ctx0" brushRef="#br0" timeOffset="63008.3067">3895 10889,'-25'-25,"25"1,-25 24,0-50,0 50,25-25,-24-49,-1 49,0 0,25 0,0 1,-25-1,25 0,0 0,0 0,0 1,0-1,0 0,0 0,0 0,0 1,0-26,25 25,-25 0,0 1,0-1,25 0,0 25,-1 0,1 0,0 0,0 0,0 0,24 0,26 0,-50 0,24 0,1 0,-1 0,26 0,-26 0,1 0,-25 0,24 0,-24 0,0 0,25 0,-26 0,1 0,0 0,0 25,0-25,-25 25,24-25,-24 24,25 1,-25 0,25 0,0-25,-25 25,0-1,25-24,-25 25,0 0,0 0,0 0,0-1,24 1,-24 0,0 0,25-25,-25 25,0-1,25-24,-25 25,0 0,0 25,0-26,0 26,0-25,0 0,0-1,0 1,-25 0,25 0,-49 0,49 24,-25-24,25 0,-25-25,0 0,0 25,1-25,-1 0,0 0,0 0,-24 0,49-25,-50 0,25 0,0 0,1 1,-1-1,0 0,0 0</inkml:trace>
  <inkml:trace contextRef="#ctx0" brushRef="#br0" timeOffset="68224.3015">8335 14213,'74'-50,"25"50,125-24,-76-1,1 0,0 0,-75 0,26 25,-1 0,75 0,-26-24,-73 24,-50-25</inkml:trace>
  <inkml:trace contextRef="#ctx0" brushRef="#br0" timeOffset="70563.3109">11411 13097,'0'99,"0"75,0-75,0 50,0-50,0 0,49 25,-49-99,25 74,-25-24,0-26,0-24,0 0,0 0,0-1</inkml:trace>
  <inkml:trace contextRef="#ctx0" brushRef="#br0" timeOffset="77001.1269">1340 11609,'49'0,"1"0,24 0,-24 0,49 0,-49 0,-1 0,-24 0,25 0,-25 0,24 0,-24 0,0 0,25 0,24 24,-49-24,0 0,-1 25,1-25,25 0,24 25,-49-25,25 0,-1 25,26-25,-51 0,1 0,25 25,-25-25,-1 0,1 0,0 0,0 0,0 0,-1 0,1 0,25 0,-1 0,26 0,-25 0,-26 0,1-25,-25 0</inkml:trace>
  <inkml:trace contextRef="#ctx0" brushRef="#br0" timeOffset="79696.3217">4093 11733,'25'0,"0"0,49-25,-49 25,49 0,75 0,0 0,25 0,-1 25,-49-25,-49 24,-50-24</inkml:trace>
  <inkml:trace contextRef="#ctx0" brushRef="#br0" timeOffset="87392.573">3349 11633,'50'25,"24"74,0 50,-74-74,0-1,50 0,0 26,-50-51,49 26,1-1,-50 1,25-51,-1 1,-24 25,0-25,25-1,-25 1,0 0,25 25,-25-26,25 1,-25 0,49 49,-49-49,25 25,0 24,0 50,-25-74,50 49,-26 25,26-49,-25 73,24-48,1-26,-25 0,0 26,-1-26,1 0,0-24,-25 24,50-24,-26 0,-24-1,0-24,25 0,-25 0,25 0,0 24,-25-24,0 0,25 24,49 51,-49-26,-25-24,49 49,-49-50,25-24,-25 25,25-25,25 49,-50-49,24 24,1 1,0-25,0 0,0 0,-25-1,24 26,26-25,-50 0,50 24,-50-24,74 49,-49-74,25 50,-26 0,26-1,24-24,-49 25,0-26,74 26,-74-25,49 24,26-24,-26 0,25 0,0 0,50 24,0 1,-25-50,0 25,25-25,-75 24,1-24,-1 25,25-25,25 0,25 25,75-25,48 25,-48-25,24 0,25 0,-1 0,26 0,0 0,49 0,-74 0,24 0,-73 0,-26 0,1 0,-51 0,51 0,-75 0,74 0,-24 0,49 0,25 0,-49 0,49 0,0 0,0 0,49 0,-24 50,0-26,-25-24,0 0,0 0,0 0,-99 0,25 0,24 0,26 0,-76 0,26 0,-50 0,25 0,49-49,-24 24,-25-25,49 1,-123 24,49-25,-75 25,26-49,-1 49,-49 0,0 1,24-26,26 0,-51 26,101-51,-76 50,1 1,24-26,1 25,24 0,-50-24,26 24,-1 0,1-24,-51 49,1-50,50 25,-51 0,1 1,0-1,0 0,0 0,-1 0,26 0,-50 1,50-51,24 50,-24-24,-25 49,-1-25</inkml:trace>
  <inkml:trace contextRef="#ctx0" brushRef="#br0" timeOffset="114872.1812">2654 10964,'75'0,"-50"0,24 0,-24 0,25 0,-26 0,26 0,-25 0,25 0</inkml:trace>
  <inkml:trace contextRef="#ctx0" brushRef="#br0" timeOffset="119568.401">2580 8607,'0'-25,"0"1,25 24,0 24,24-24,-24 0,25 50,-26-50,1 0,0 0,0 0,24 0,-24 0,50-25,-50 0,-1 25,1-49,0 49,-25-25,50 0,-26 0,1 1,-25-1,25 25,-25-25,50 25,-26-25,1 0,0 1,0-1,24 0,-49 0,50 25,-25-25,24 25</inkml:trace>
  <inkml:trace contextRef="#ctx0" brushRef="#br0" timeOffset="123536.2808">2406 10269,'0'-25,"0"1,0-1,0 0,25 0,-25 0,25 25,0-24,24 24,-24 0,0 0,0 0,0 0,24 0,26 0,24 0,75 0,-50 0,-25 0,0 0,-25 0,-49 0</inkml:trace>
  <inkml:trace contextRef="#ctx0" brushRef="#br0" timeOffset="125296.0878">2605 11757,'25'0,"-1"0,26 0,-25 0,24 0,-24 0,0 0,0 0,0 0,-1 0,1 0,0 0,25 0,-25 0,-1 0,1 0,0-24,0 24,0 0,-1 0,1-25,0 25,25-25,-26 25,1 0</inkml:trace>
  <inkml:trace contextRef="#ctx0" brushRef="#br0" timeOffset="129241.6072">5953 9922,'25'0,"0"-25,0 25,0-25,49 0,-74 1,50-1,24 25,-24 0,99-25,-25-25,-25 50,50 0,-50 0,0 0,-25 0,-49 0,0 0,0 0,0 0,0 0,24 0,26 0,73 25,26 50,24-26,-24 1,0-25,-25-1,-25 1,0 0,-50 25,-49-50,24 0,-49 25,25-1,25 1,-1 0,1-25,49 50,25-1,50-24,0 25,-50-26,24-24,1 25,-25-25,-74 25,24-25,-24 25,-1-25,26 0,-1 25,1-25,-1 24,25-24,-24 0,24 0,25 50,-74-50,-1 0,26 25,-1-25,-49 25,24-25,-24 0,0 0,0 0,0 49,0-49,24 0,-24 25,0 0,0-25,24 49,1-24,-25-25,24 50,26-25,-26-25,1 24,24 26,-49-50,0 25,0-25,24 25,-24-1,0 1,24 25,-24-25,25 24,-25-24,-1-25,1 25,25 0,-25 0,24-1,1 1,-25-25,0 25,-1-25,26 25,-25-25,0 25,24-1,1-24,-25 25,-1-25,26 0,24 0,-49 50,25-25,24-25,-24 0,-25 24,24-24,1 25,-25-25,-1 25,1-25,25 25,-25-25,24 0,51 25,-1 24,0-24,75-25,24 25,-24 24,24-24,-24 0,24 0,-24 49,24-49,-24 0,-25 24,49-24,-24 0,24 0,-49-25,0 49,-50-24,75-25,-125 0,26 25,-1-25,1 50,-51-50,51 0,24 25,-25-25,50 24,25 26,-50-25,1 0,49-25,-75 24,25-24,-74 0,49 25,-24-25,0 0,-50 25,49-25,-24 0,25 0,-26 0,76 0,-1 25,50 49,-50-74,0 25,-24-25,-1 0,-24 25,-26-25,1 0,25 0</inkml:trace>
  <inkml:trace contextRef="#ctx0" brushRef="#br0" timeOffset="131233.6871">20365 14139,'0'0,"99"0,124 0,75 0,0 0,74 0,-50 0,-98 0,-26 0,-148 0,-125 0,1 0,-1 0,1 0,0 0</inkml:trace>
  <inkml:trace contextRef="#ctx0" brushRef="#br0" timeOffset="138000.9351">2679 11633,'-25'0,"1"25,73 0,100-25,-25 0,124 25,-124-25,25 0,-50 25,-49-25</inkml:trace>
  <inkml:trace contextRef="#ctx0" brushRef="#br0" timeOffset="138808.4912">2679 11658,'0'0,"0"25,25 0,49 0,1-25,24 24,-24-24,-26 0,50 0,-49 0,-25 0,24 0,-24 0,25 0,-25 0</inkml:trace>
  <inkml:trace contextRef="#ctx0" brushRef="#br0" timeOffset="149464.294">21159 12477,'-25'0,"-25"0,26 0,-51 0,50-25,-74 25,0 0,-100-50,26 26,-75 24,25 0,-50 0,49 0,51 0,49 0,49 0,26 0,24 0,0 0,0 0,1 24,-1 1,-25 25,0-1,26-24,-26 25,25-25,0-1,25 1,0 0,0 0,0 0,0-1,0 1,0 0,0 25,0-26,0 1,0 25,0-1,0-24,0 25,0-25,0-1,0 26,0-25,0 0,25 0,-25-1,25 1,-25 25,0-25,50 49,-1-24,-24-1,0 1,0-25,0 49,-1-74,1 50,50-1,-51-24,1 25,25-1,-50-24,25-25,-25 25,24-25,-24 25,25-1,0 1,0 0,0 0,24 0,26 24,-51-24,76-25,-51 0,26 0,-26 25,1 0,-25-1,-1-24,26 0,-25 0,0 0,24 0,-24 0,50 0,24 0,0 0,25 0,74 0,-49 0,-25 0,-24 0,-26 0,-24 0,-26 0,1 0,0 0,0 0,0 0,-1 0,1 0,0 0,25 0,-1-24,26-1,49 25,-25 0,74-50,-24 50,-74 0,-26 0,-24 0,25 0,-25 0,-1 0,1-25,0 1,0-1,0 25,-25-25,24-25,26-24,-50 49,74-99,-24 50,49-1,0 1,-74 24,25 1,-25-1,-1 1,-24-1,0 25,0 0,0 1,0-1,0 0,0 0,0 0,0 0,0 1,-24-1,-26-25,0 1,26 24,-26 0,50 0,-50 25,1-49,-1 24,25 0,-74-25,99 26,-49-1,-1-25,25 50,-24-25,-1-24,0 49,-49-50,74 25,-24 1,24-1,-25 0,25 25,-74-25,99 0,-49 25,24 0,-50 0,51 0,-26-24,25 24,-49-50,24 50,25 0,1 0,-26 0,0 0,1 0,-1 0,25 0,-49 0,49 0,-49 0,-1 25,50-25,1 0,-1 0</inkml:trace>
</inkml:ink>
</file>

<file path=ppt/ink/ink2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79275" units="1/cm"/>
        </inkml:channelProperties>
      </inkml:inkSource>
      <inkml:timestamp xml:id="ts0" timeString="2024-09-09T04:17:34.845"/>
    </inkml:context>
    <inkml:brush xml:id="br0">
      <inkml:brushProperty name="width" value="0.05292" units="cm"/>
      <inkml:brushProperty name="height" value="0.05292" units="cm"/>
      <inkml:brushProperty name="color" value="#FF0000"/>
    </inkml:brush>
  </inkml:definitions>
  <inkml:trace contextRef="#ctx0" brushRef="#br0">17240 15007,'49'0,"1"0,24 0,25 0,-24 0,-26 0,26 0,-25 0,-26 0,26 0,-25 0,24 0,1 0,-25 0,0 0,-1 25,1-25,0 0,0 0,0 0,24 0,26 0,-26 0,26 0,-26 0,26 0,-26 0,1 0,24 0,-49 0,0 0,24 0,-24 0,0 0,0 0,25 49,24-24,25-25,-49 0,24 0,-24 25,49-25,-25 0,-24 49,-25-49,0 0,-1 0,1 0,0 0,49 0,50 0,75 0,-100 0,50 0,49 0,-74 0,-24 0,48 0,-73 0,-1 0,-49 0,25 0,-25 0,24 0,-24 0,25 0,-1 0,26 0,-1 0,25 0,0 0,1-24,-51-1,1 25,24 0,-49 0,25 0,-1 0,1 0,-25 0,24 0,-24 0,50 0,-26 0,1 0,-25 0,24 0,26 0,-51 0,51 0,-26 0,-24 0,0 0,25 0,-1-25,1 25,-1-25,1 25,-25 0</inkml:trace>
  <inkml:trace contextRef="#ctx0" brushRef="#br0" timeOffset="2057.1548">20415 12898,'0'-24,"-50"24,25 0,0 0,1 49,-1-24,25 0,0 0,0-1,0 1,0 25,0-25,0-1,0 1,0 0,0 0,0 0,0 0,25-25,-1 24,1 1,0-25,0 25,0-25,-1 0,1 25,0-25,-25 25,0-1,0 26,0-25,0 0,0-1,0 1,-25-25,0 0,1 0,-1 0,0 0,-25 0,26 0,-1-25,0 25,0 0,0 0,-24 0,24 0,-49 0,49 0,0 0,0 0,0 0,25 25</inkml:trace>
  <inkml:trace contextRef="#ctx0" brushRef="#br0" timeOffset="4600.9788">20762 13097,'0'-50,"0"25,0-24,0 24,25 25,-25-25,49 0,-24 1,0 24,0 0,0 0,-25 24,24 26,1-25,-25 24,25-24,-25 50,0-51,25 1,0-25,-25 25,0 0,0 0,0 24,0-24,0 25,-25-25,25-1,0 1,-50 25,25-25,1-25,-1 0,0 0,-25 24,1-24,24 0,0 0,0 0,0 0,25-24,25 24,0-25,0 25,-25-25,25 25,-1 0,1-25,0 25,0-25,0 1,24-1,-24 25,0 0,0 25,0-25,-1 0,-24 24,25 26,-25-25,0 0,25-25,0 49,0-24,-25 0,24-25,-24 25,25-25,0 0,25 0</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79275" units="1/cm"/>
        </inkml:channelProperties>
      </inkml:inkSource>
      <inkml:timestamp xml:id="ts0" timeString="2024-08-22T05:56:09.596"/>
    </inkml:context>
    <inkml:brush xml:id="br0">
      <inkml:brushProperty name="width" value="0.05292" units="cm"/>
      <inkml:brushProperty name="height" value="0.05292" units="cm"/>
      <inkml:brushProperty name="color" value="#FF0000"/>
    </inkml:brush>
  </inkml:definitions>
  <inkml:trace contextRef="#ctx0" brushRef="#br0">11857 13965,'50'0,"-26"0,1-25,0 25,0 0,0 0,-1 0,-24-25,25 25,0 0,0 0,24 0,-24 0,0 0,0 0,0 0,-1 0,1 0,25 0,-1 0,1-24,0 24,24-25,-24 25,-1-25,1 25,-25 0,24 0,1-50,-25 50,0 0</inkml:trace>
  <inkml:trace contextRef="#ctx0" brushRef="#br0" timeOffset="1952.2679">12080 14585,'25'25,"0"-25,24 0,-24 0,0 0,0 0,0 0,-1 0,1 0,0 0,25 0,-26 0,26 0,-25 0,25 0,-26 0,26 0,0 0,-1 0,50 0,-49 0,24 0,1 0,-1 0,1 0,-51 0</inkml:trace>
  <inkml:trace contextRef="#ctx0" brushRef="#br0" timeOffset="3335.3498">20241 13345,'25'0,"0"50,24-1,-49-24,25-25,25-74,-1 24,26-24,-26 24,-24 25,25 0,24 0,-49 1,49-26,-24 25,24-24,-24 49,0-75,24 75,-24-49,-1 24,-24-25,0 50,0-25,-1 1,1-1</inkml:trace>
  <inkml:trace contextRef="#ctx0" brushRef="#br0" timeOffset="4770.4729">20415 14064,'24'0,"1"0,0 25,0 0,-25 0,0-1,25 1,-25 0,24 0,1-25,25 0,-25 0,24 0,-24 0,0-25,0 0,24-24,1-1,24 0,1-24,24 24,-99 26,50-26,-1 50,26-74,-26 49,-24 25,0-25,0 0,49 0,-49 1,0 24,-1 0,51-50,-26 50</inkml:trace>
  <inkml:trace contextRef="#ctx0" brushRef="#br0" timeOffset="14784.5033">10121 3770,'24'0,"1"0,0 0,49-24,-49 24,0 0,-25 49,0-24,0 25,0-26,0 26,0-25,0 49,-50 1,50-26,-24-24,-1 49,0 1,0-26,0-24,25 50,-24-51,24 1,-25 25,25-25,0-1,25 26,49-50,0 0,1 25,24-25,50 49,-75-49,26 0,-51 0,1 0,-25 0,49 0,-49 0,-25-24,0-1,0 0,-25 25,0 25,0 0,1-1,-1 26,25-25,0 0,-25 24,25-24,-25-25,0 50,25-1,-49-24,49 25,-25-50,0 74,0-74,1 75,-1-1,0-24,0-1,-24 26,24-1,25-24,-25-26,0 76,25-76,0 1,-49 0,-1-25,25 0,0 0,-24 0,24 0,0 0,0 0,0 0,-24-25,24 25,-25 0,26-25</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79275" units="1/cm"/>
        </inkml:channelProperties>
      </inkml:inkSource>
      <inkml:timestamp xml:id="ts0" timeString="2024-08-22T06:04:49.203"/>
    </inkml:context>
    <inkml:brush xml:id="br0">
      <inkml:brushProperty name="width" value="0.05292" units="cm"/>
      <inkml:brushProperty name="height" value="0.05292" units="cm"/>
      <inkml:brushProperty name="color" value="#FF0000"/>
    </inkml:brush>
  </inkml:definitions>
  <inkml:trace contextRef="#ctx0" brushRef="#br0">15032 16470,'25'0,"0"0,24 0,-49 25,25-25,-25 25,25 0,0-25,-25 25,24-25,26 24,-50 1,25-25,24 0,-24 0,25-49,-1 24,-24 0,50-25,-51 1,26-26,-25 50,25-24,-26 24,26-49,-50 49,25 25,0-25,-1 0,-24 0,25 25,0-24,-25-26,25 50,0-25,-1 0,1 1</inkml:trace>
  <inkml:trace contextRef="#ctx0" brushRef="#br0" timeOffset="3360.9364">11187 16768,'50'0,"-25"0,49 0,1 0,-1 0,-24 0,49 0,-25 0,1 0,-1 0,0 25,-24-25,0 0,-26 0,1 0,0 0,0 0</inkml:trace>
  <inkml:trace contextRef="#ctx0" brushRef="#br0" timeOffset="4856.1549">9426 16148,'25'0,"74"0,75 0,-1 0,51 0,-26 0,1 0,-1 0,-24 0,-75 0,-25 0</inkml:trace>
  <inkml:trace contextRef="#ctx0" brushRef="#br0" timeOffset="10679.3547">3175 5854,'25'-25,"0"25,0 25,-25 0,49 0,-49-1,25 1,-25 0,25 0,0-25,24-25,-24 0,0 0,25-49,-26 49,1 0,-25-24,0 24,25 0,0 0,0 0,-25 1,24-26,1 25,0 25,-25-25,50 1,-50-1,24 25,26-25</inkml:trace>
  <inkml:trace contextRef="#ctx0" brushRef="#br0" timeOffset="17223.5232">5557 16446,'0'49,"0"1,0-25,0 24,0-24,0 0,0 0,0-1,0 1,0 0,-25 0,25 0,0 24,0-24,0 0,0 24,0-24,0 25,0-25,0-1,0 1,0 0,25 0,-25 0,0-1,0 26,0-25,24-25,-24 25,25-1,25-24,-1 0,1 0,0 0,-1 0,-24 0,25 0,-1 0,1 0,-1 0,-24 0,0 0,0 0,0 0,0 0,24 0,-24 0,49 0,-74-24,25 24,0 0</inkml:trace>
  <inkml:trace contextRef="#ctx0" brushRef="#br0" timeOffset="18368.0222">6251 16793,'0'25,"0"-1,25 1,0 25,-25-1,25-49,-25 25,24 0,1 25,0-1,0-24,0 0,-25 0,49 24,-24-49,-25 25,25-25,24 50,-24-50,-25 24,0 1,-25 0,-24 0,24 0,-49-1,74 1,-25-25,-25 0,1 25,-1 25,0-50,26 0,-26 0,25 0,0 0,25 25</inkml:trace>
  <inkml:trace contextRef="#ctx0" brushRef="#br0" timeOffset="19880.0354">9352 17487,'74'0,"25"0,25 0,25 0,-25 0,-25 0,25 0,-24 0,-26 0,-24 0,-25 0,24 0,-24 0</inkml:trace>
  <inkml:trace contextRef="#ctx0" brushRef="#br0" timeOffset="20810.4374">8012 17363</inkml:trace>
  <inkml:trace contextRef="#ctx0" brushRef="#br0" timeOffset="25647.9722">8211 10071,'25'-25,"-1"25,1 0,-25 25,25 24,0-24,0 0,-1-25,1 0,-25-25,25 0,0 25,-25-49,0 24,25 25,-1-50,1 25,0-24,0 49,-25-25,25 25,-25-25,24 0,-24 1,25-26,0 25,-25 0,25 1</inkml:trace>
  <inkml:trace contextRef="#ctx0" brushRef="#br0" timeOffset="27143.9849">8657 10220,'25'24,"0"-24,-25 25,25-25,-1 0,51 0,-50-25,24-24,1-1,-25 1,-25 24,49 0,-49-25,25 1,0 24,-25 0,25 0,-25 0,0 1,24-1,-24 0,25-25,0 26,-25-1,0 0,25 25</inkml:trace>
  <inkml:trace contextRef="#ctx0" brushRef="#br0" timeOffset="28760.5545">11460 17190,'0'24,"0"1,25 25,-25-1,25-49,-25 25,49 0,-49 0,25-25,0-50,0 25,0-24,-25 24,49-49,-24 74,0-50,0 25,-25 0,49-24,1 24,-50 0,49 0,-49 1,25 24,-25-25,50 0,-25 25,-25-25</inkml:trace>
  <inkml:trace contextRef="#ctx0" brushRef="#br0" timeOffset="30088.7352">11609 17462,'25'0,"0"0,-1 0,1 25,-25 0,25-25,0 0,-25 25,25-25,-1 50,1-50,-25 24,25-24,25 0,-26-24,-24-1,25-25,-25 25,0-24,50-1,-50 25,0 0,25-24,-25 24,24 0,-24-49,25 74,0-25,-25-25,25-24,0 49,-1-24,-24-1,50 0,-25 26,-25-1,25 25,-25-25</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79275" units="1/cm"/>
        </inkml:channelProperties>
      </inkml:inkSource>
      <inkml:timestamp xml:id="ts0" timeString="2024-08-23T09:52:05.633"/>
    </inkml:context>
    <inkml:brush xml:id="br0">
      <inkml:brushProperty name="width" value="0.05292" units="cm"/>
      <inkml:brushProperty name="height" value="0.05292" units="cm"/>
      <inkml:brushProperty name="color" value="#FF0000"/>
    </inkml:brush>
  </inkml:definitions>
  <inkml:trace contextRef="#ctx0" brushRef="#br0">5929 13990,'24'0,"26"0,0 0,49 25,25 24,50 1,-75-50,50 25,-25-25,49 24,26 26,49-25,-50-25,-49 0,25 0,-75 0,-25 0,1 0,-50 0,24 0,1 25,-1-25,-24 0,50 0,-1 0,25 24,-49-24,99 0,-1 50,1-25,50-25,24 0,-25 0,1 0,24 0,-74 0,0 0,-25 0,-25 0,0 0,-49 0,-1 0,1 0,-25 0,0 0,-1 0,1 0,0 0,25 0,-1 0,26 0,49 0,25 0,-25 0,74 0,-24 0,49 0,-25 0,-24 0,49 0,-74 0,49 0,-24 0,-75 0,25 0,-49 0,24 0,-25 0,26 0,-76 0,76 0,-51 0,26 0,-1 0,0 0,1 0,-1-25,1 25,-26 0,51 0,-26 0,25 0,0 0,25 0,25 0,50 0,-26 0,26 0,-75 0,74 0,-74 0,25 0,-25 0,50 0,-75 0,0 0,25-25,-25 25,1 0,-51 0,50 0,1 0,-1 0,-25 0,26 0,-26 0,0 0,-24 0,0 0,-1 0,1 0,-25 0,-1 0,26 0,-25 0,0 0,-50-25,0 1,-25 24,1 0,-1-25,25 25,1 0,-26-25,0 25,1 0,24 0,-49 0,-1 0,-49 0,-74 0,24 0,-24 0,-1 0,1 0,-1 0,26 0,98 0,50 0,-49 0,49 0,-24 0,24 0,-50 0,26 0,-26 0,1 0,-25 0,49 0,-24 0,-1 0,1 0,24 0,-24 0,-1 0,1 0,-25 0,24 0,1 0,-25 0,0 0,49 0,-74-25,-25 25,50-25,-25 25,25 0,-25 0,24-24,-24-1,0 25,25 0,25 0,-1 0,26-50,-1 50,25 0,-49 0,-1 0,51 0,-76 0,26 0,-25 0,24 0,-24 0,0 0,0 0,-25 0,0 0,0 0,0 0,0 0,-75 0,50 0,-24 0,49 0,-25 0,25 0,49 0,-24 0,25 0,-1 0,26 0,24 0,0 0,0 0,-24 0,-1 0,-49 0,24 0,-24 0,-25 0,25 0,0 0,24 0,-24 0,25 0,-1 0,26 0,-1 0,-24 0,-1 0,1 0,-1 0,1 0,24 0,-24-25,0 25,24-24,0 24,-24 0,-25-25,24 25,-74-25,50 25,-25 0,-25 0,-24-25,24 25,75 0,-75-25,25 1,74-1,-24 0,-1 25,1 0,24 0,25 0,1 0,-1-25,-25 25,1 0,-1 0,-24 0,-1 0,-24 0,49 0,1 0,-51 0,51 0,24 0,-25 0</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79275" units="1/cm"/>
        </inkml:channelProperties>
      </inkml:inkSource>
      <inkml:timestamp xml:id="ts0" timeString="2024-09-04T07:58:34.876"/>
    </inkml:context>
    <inkml:brush xml:id="br0">
      <inkml:brushProperty name="width" value="0.05292" units="cm"/>
      <inkml:brushProperty name="height" value="0.05292" units="cm"/>
      <inkml:brushProperty name="color" value="#FF0000"/>
    </inkml:brush>
  </inkml:definitions>
  <inkml:trace contextRef="#ctx0" brushRef="#br0">19075 8930,'25'-25,"0"25,24 0,-49 49,50-24,-25 0,0-25,-1 0,-24 25,25 0,0-25,0 0,0 0,-1 0,1 0,25-50,-25 50,-1-50,51-49,-50 25,49-1,-24-24,24 25,25-50,-74 99,0-49,0 49,0-25,-1 50,1-25,0 1,-25-1</inkml:trace>
  <inkml:trace contextRef="#ctx0" brushRef="#br0" timeOffset="2146.3603">10344 11633,'50'25,"24"-25,50 0,74 0,-24 0,24 25,-24 0,49 0,25 24,0-49,0 0,-74 0,-25 0,0 0,-25 0,-50 0,25 0,-49 0,24 0,1 0,24 0,-25 0,1 0,-1 0,1 0,49 0,-50 0,1 0,49 0,-25 0,50 0,24 0,-73 0,-51 0,1 0,24 0,-49 0,25 0,-1 0,26 0,-51 0,1 0,0 0</inkml:trace>
  <inkml:trace contextRef="#ctx0" brushRef="#br0" timeOffset="3567.652">10443 12055,'-49'-50,"-51"-49,-24-25,75 25,-100-124,50 0,-1 74,-24-25,75-24,-75 24,74 50,1 0,49 0,-50 0,25 49,25 1,-25-25,25 0,0 24,0 1,0-1,0 26,0-26,0 1,0 49,0-74,0 49,0-24,0 24,25-24,-25 24,25 1,0-26,24 1,-24 24,0 25,0-99,0 75,-1-26,1 26,25-26,-25 26,-25-26,74-24,-49 49,-25 26,0-51,0 1,49 49,-49-25,25 1,-25-1,0 25,25-24,-25 24,50-49,-50 24,0 0,24 26,-24-26,25 0,-25 26,25-26,-25 25,0 0</inkml:trace>
  <inkml:trace contextRef="#ctx0" brushRef="#br0" timeOffset="4458.6804">9798 7045,'-25'-25,"50"-25,0 50,25-49,-26 49,26-50,-25 50,0-25,-1 25,-24-25,25 25,0 0,0 0,0 0,-1 0,-24 25,25 25,0-1,0 26,-25 24,49 50,-24-75,0 50,0-49,-25-51,0 1,25-25,-25 25</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79275" units="1/cm"/>
        </inkml:channelProperties>
      </inkml:inkSource>
      <inkml:timestamp xml:id="ts0" timeString="2024-09-04T07:59:53.508"/>
    </inkml:context>
    <inkml:brush xml:id="br0">
      <inkml:brushProperty name="width" value="0.05292" units="cm"/>
      <inkml:brushProperty name="height" value="0.05292" units="cm"/>
      <inkml:brushProperty name="color" value="#FF0000"/>
    </inkml:brush>
  </inkml:definitions>
  <inkml:trace contextRef="#ctx0" brushRef="#br0">3696 14784,'99'0,"25"0,100 0,-26 0,25 0,25 0,-49 0,-1 0,-74 49,25-24,-25-25,-49 25,-1-25,0 25,1-25,-26 0,26 0,24 0,-24 0,24 0,0 0,0 0,0 0,50 0,-74 0,24 0,-50 0,26 0,-1 0,-24 0,0 0,-1 0,1 0,-1 24,1-24,0 0,24 0,-49 0,74 0,0 0,0 0,75 0,0 0,-50 0,49 0,-49 0,25 0,-25 0,-25 0,1 0,-26 0,25 0,-24 25,24-25,-49 0,49 0,0 0,25 0,25 0,-50 0,25 0,25 0,-50 0,25 0,50 0,-50 0,0 0,0 0,-25 0,50-25,-75 25,-24 0,-25 0,49 0,-49 0,25 0,-26 0,1 0,0 0,0 0,24 0,-24 0,25 0,-25 0,49 0,0 0,-24 0,0 0,-26 0,51 0,-50 0,24 0,26 0,-26 0,26 0,-50 0,49-24,-24 24,-26 0,26-50,0 50,-1 0,26 0,-1 0,50 0,0 0,-25 0,-24 0,-1 0,-24 0,-25 0,-1 0,1 0,0 0,25 0,-26 0,51 0,-1 0,50 0,0 0,0 0,50 0,-75 0,50 0,-50 0,0 0,-24 0,-26 0,26 0,24 0,50 0,-75 0,25 0,-24 0,-1 0,-24 0,49 0,-24 0,24 0,0 0,25 0,-25 0,-24 0,24 0,-50 0,26 0,-1 0,-24 0,0 0,-1 0,1 0,-1 0,1 0,-25 0,24 0,26 0,-1 0,25 0,1 0,-26 0,50 0,-50 0,26 0,-51 0,1 0,0 0,-26 0,26 0,0 0,-1 0,26 0,-51 0,26 0,-25-25,49 25,-49 0,0 0,24 0,1 0,0 0,24 0,-49 0,49 0,25 0,-24 0,24 0,-24 0,-26 0,26 0,-1-25,-49 25,49-24,-24 24,-25 0,24-25,-24 25,0 0,24 0,1-25,0 25,-1 0,-24 0,0 0,0 0,-1 0,26 0,25-50,-51 50,1 0,0 0,25 0,-1 0,-24 0,0 0,0 0,-1 0,1 0,0 0,0 0,0 0,24 0,-24 0,0 0,0 0,-1 0,1 0,0 0,0 0,24 0,-24 0,25 0,-25 0,-1 0,1 0,0 0,25 0,-26 0,26 0,0 0,24 0,25 0,-49 0,0 0,-1 0,-24 0,25 0,-26 0,26 0,-25 0,24 0,-24 0,0 0,0 0,0 0,-1 0,1 0,0 0,25 0,-26 0,1 0,0 0,0 0,0 0,-1 0,1 0,25-24,-1 24</inkml:trace>
  <inkml:trace contextRef="#ctx0" brushRef="#br0" timeOffset="11967.6546">2729 16024,'49'25,"51"-25,-26 49,125-24,-75-25,0 25,24-25,51 25,-100-25,75 0,-75 0,0 0,75 0,-75 0,0 0,0 0,25 49,0-49,25 25,-49-25,24 0,24 25,-48-25,-1 0,-25 0,1 49,-1-49,0 0,-24 0,49 0,25 0,-49 0,-1 25,1-25,-26 0,50 0,1 0,-1 0,0 0,0 0,75 0,-75 0,75 0,-50 0,74 0,-24 0,-1 0,-48 0,23-25,-73 25,24 0,50-24,-50-1,0 25,0 0,50-50,-74 25,74 1,-75 24,25 0,0 0,1-50,24 50,-50 0,25-25,-74 25,74-25,-24 25,24 0,-25 0,26-24,-26 24,25 0,-74 0,49 0,1 0,-26 0,26 0,-1 0,-49 0,49 0,-49 0,25 0,-1 0,26 0,-50 0,24 0,26 0,-1 0,-49 0,49 0,1 0,-26 0,1 0,-25 0,49 0,-49 0,0 0,24 0,26 0,-50 0,49 0,0 0,-49 0,74 0,-24 0,-1 0,26 0,-26 0,-24 0,24 0,0 0,-24 0,24 0,1 0,-1 0,-24 0,24 0,1 0,-51 0,51 0,-1 0,-49 0,25 0,-1 0,-24 0,0 0,25 0,-26 0,1 0,25 0,24 0,-24 0,-1 0,-24 0,25 0,-1-25,26 25,-26 0,-24 0,25 0,-25 0,-1 0,1 0,0 0,0 0,0 0,0 0,-1 0,1-25</inkml:trace>
  <inkml:trace contextRef="#ctx0" brushRef="#br0" timeOffset="13176.5651">16818 16222,'99'-25,"0"1,50-1,0 0,99-25,-49 50,-1-24,50 24,-50 0,1 0,-75 0,0 0,25 0,49 0,-74 0,75 0,-1 0,50 0,0 0,25 0,-50 0,25 0,-49 0,-1 0,-49 0,25 0,-50 0,-50 0,0 0,-24 0,-25 0,25 0,-26 0,26 0,-25 0,24 0,-24 0,25 0,-25-25,24 25,-24 0,0 0</inkml:trace>
  <inkml:trace contextRef="#ctx0" brushRef="#br0" timeOffset="45703.8598">9277 9128,'25'0,"0"0,49 0,26 25,-1 0,0-25,50 49,24-49,51 25,-1-25,25 25,50-25,-50 0,0 0,-25 0,-25 0,26 0,-76 0,-24 0,-24 0,24 0,-50 0,1 0,-1 0,-49 0,49 0,25 0,-24 0,24 0,25 0,-25 0,50 0,-25 0,25 0,0 0,-50 0,25 0,-50 0,-24 0,0 0,-26 0,26 0,0 0,24 0,1 0,-1 0,25 0,0 0,1 0,24 0,0-25,-25 25,50-49,-25 49,-25 0,75 0,-26-50,-73 25,24 25,-49 0,24-25,0 25,26 0,-26 0,-24 0,49 0,-25 0,26 0,-26 0,25 0,-24 0,24 0,-50 0,125 0,-75 0,1 0,24 0,24 0,-24-24,-24 24,73-50,-74 25,-49 25,24 0,1 0,-26 0,26 0,-1 0,-24 0,0-25,24 25,-49 0,74-49,-49 49,-26 0,51 0,-1 0,-49 0,49 0,1 0,-26 0,51 0,-51 0,1 0,24 0,-24 0,0 0,-1 0,-24 0,49 0,1 0,24 0,-49 0,49 0,-25 0,-24 0,-1 0,-24 0,25 0,-1 0,-24 0,25 0,24 0,1 0,-1-25,1 25,24-25,-50 25,26-25,-26 25,-24 0,25 0,-25 0,49 0,-49 0,24 0,-24 0,25 0,-25 0,24 0,-24 0,25 0,-1 0,1 0,0 0,-1 0,26 0,-51 0,26 0,-25 0,0 0,24 0,-24 0,0 0,49 0,-24 0,49 0,0 0,0 0,-24 0,24 0,-24 0,-1 0,-24 0,-26 0</inkml:trace>
  <inkml:trace contextRef="#ctx0" brushRef="#br0" timeOffset="60120.4689">2828 11683,'124'0,"75"0,49 0,124 0,-50 0,50 0,25 0,-74 0,-51 0,-73 0,-100 0,-74 0,0 0</inkml:trace>
  <inkml:trace contextRef="#ctx0" brushRef="#br0" timeOffset="61688.4674">19174 10244,'75'25,"49"-25,49 0,-24 0,50 0,-1 0,-24 0,-75 0,75 0,-75 0,0 0,-49 0,24 0,1 0,-1 25,0 0,-24-25,24 0,26 25,-51-25,26 24,-26-24,-24 0,0 0,0 0,-1 0</inkml:trace>
  <inkml:trace contextRef="#ctx0" brushRef="#br0" timeOffset="70831.527">3845 13196,'25'0,"49"0,1 0,49 0,49 0,1 0,0 0,-50 0,49-25,1 25,-75-25,50 25,-25 0,50-49,-26 24,-24 25,-24-25,24 0,0 25,-50-24,1 24,-51-25,26 25,-25 0,0 0,-1 0,1 0,0-25,0 25,0 0,24 0,1 0,-1 0,-24 0,74 0,100 0,-1 0,50 0,-49 0,-50 0,-50 0,25 0,-74 0,-26 0</inkml:trace>
</inkml:ink>
</file>

<file path=ppt/ink/ink8.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79275" units="1/cm"/>
        </inkml:channelProperties>
      </inkml:inkSource>
      <inkml:timestamp xml:id="ts0" timeString="2024-09-04T08:02:38.748"/>
    </inkml:context>
    <inkml:brush xml:id="br0">
      <inkml:brushProperty name="width" value="0.05292" units="cm"/>
      <inkml:brushProperty name="height" value="0.05292" units="cm"/>
      <inkml:brushProperty name="color" value="#FF0000"/>
    </inkml:brush>
  </inkml:definitions>
  <inkml:trace contextRef="#ctx0" brushRef="#br0">10567 6052,'0'25,"0"25,25-50,-25 25,0-1,25-24,0 25,-1 0,-24 0,25 0,0 24,0-49,-25 50,25-25,24-1,-49 1,25-25,25-49,24-51,0 51,50-50,0 24,25-24,25 49,-25 26,49-51,-24 25,-50 1,0 24,-50 0,1 25,-50 0</inkml:trace>
  <inkml:trace contextRef="#ctx0" brushRef="#br0" timeOffset="47639.3278">9228 17611,'0'25,"49"-25,75 25,-24-25,48 0,26 0,-25 0,24 25,51 24,-26-24,-49-25,74 25,-99 0,25 24,-75-49,-24 0,0 0,24 0,-24 0,-1 0,26 0,-1 0,1 0,-1 0,0 0,26 0,-26 0,-24 0,-1 0,26 0,-26 0,26 0,-26 0,1 0,24 0,1 0,-50 0,49-24,25 24,-24 0,-26 0,26 0,24 0,-25 0,25 0,-24 0,24 0,-24 0,-1-50,50 50,-25 0,0-25,1 25,-1-25,25 25,-25 0,50-49,-50 49,25 0,-74 0,49 0,0 0,0 0,-24 0,24 0,25 0,-50 0,26 0,24 0,-25-25,25 0,-25 25,100-25,-75 25,24 0,-24 0,50 0,-75 0,1 0,-51 0,75-49,-74 49,-25 0,49 0,-24 0,-26 0,51 0,-1 0,-24 0,24 0,1 0,-1 0,-24 0,-1 0,-24 0,50 0,24 0,-25 0,-24 0,24 0,1 0,-1 0,-24 0,24 0,-24 0,-26 0,1 0,25 0,-1 0,26 0,-1 0,26 0,-1 0,0 0,-25 0,-24-25,0 25,-1 0,26-25,-26 25,1 0,-1 0,-24 0,25 0,-25 0,49 0,1 0,-26 0,26 0,-26 0,-24 0,49 0,-24 0,0 0,-1 0,1 0,-1 0,1 0,24 0,1 0,-50 0,24 0,26 0,-51 0,1 0,25 0,0 0,-1 0,26 0,-51 0,26 0,-25 0,0 0,-1 0,1 0,0 0,0 0,0 0,49 0,0 0,-24 0,24 0,-49 0,25 0,-25 0,-1 0,1 0,0 0,0 0,24 0,1 0,49 0,-49 0,49 0,0 0,75 0,-124 0,49 0,-50 0,-24 0,25 0,-1 0,1 0,-25 0,24 0,1 0,0 0,-26 0,1 0,0 0,0 0,25 0,-26 0,26 0,-25 0</inkml:trace>
  <inkml:trace contextRef="#ctx0" brushRef="#br0" timeOffset="93175.4491">9476 3249,'25'-24,"24"24,-24 0,74 0,-24 0,49 0,99 0,25 0,0 0,74 0,50 0,-74 0,0 0,-50 0,-50 0,26 0,-125 0,50 0,-1 24,-24-24,25 0,-50 0,1 25,73-25,-73 0,48 0,-24 0,-24 0,48 0,1 0,-50 0,26 0,-26 0,0 0,0 0,0 0,1 0,-26 0,50 0,-25 0,50 0,-25 0,25 0,49 0,-49 0,99 0,-49 0,-50 0,-1 0,26 0,-50 0,25 25,-50-25,0 0,-24 50,-51-50,26 0,-25 0,25 0,-1 0,26 0,-1 0,25 0,25 0,75 0,-1 0,25 0,50 0,-50 0,25 0,-99 0,-25 0,-49 0,-50 0,-1 0,1 0,0 0,0 0,0 0,24 0,-24 0,49 0,-49 0,25 0,-1 0,1 0,0 0,-1 0,1 0,-25 0,24 0,-24 0,25 0,-26 0</inkml:trace>
  <inkml:trace contextRef="#ctx0" brushRef="#br0" timeOffset="128071.5931">17041 6276,'50'0,"74"0,124 0,74 0,125 0,173 0,99 0,100 0,-75 0,74 0,-148 0,-273 0,-50 0,-99 0,-148 0,-26 0,-49 0</inkml:trace>
  <inkml:trace contextRef="#ctx0" brushRef="#br0" timeOffset="129102.7839">2109 7516,'0'25,"49"-25,-24 0,50 0,-1 0,100 0,98 0,125 49,149-49,-75 0,-49 0,-25 0,-124 0,-100 0,-98 0,-26 0</inkml:trace>
  <inkml:trace contextRef="#ctx0" brushRef="#br0" timeOffset="201352.9968">10121 12675,'0'25,"24"0,-24 0,0 24,25-49,-25 25,25 0,-25 24,0-24,0 0,25 0,-25 0,25-1,-1 51,-24-50,25 24,0-24,0 0,-25 0,25 0,0-25,-1 0,76 0,-26 0,50 0,-25 0,75 0,-50 0,-25 0,0 0,1 0,24 0,-100 0,1 0,0 0</inkml:trace>
  <inkml:trace contextRef="#ctx0" brushRef="#br0" timeOffset="202575.0647">11187 12923,'0'-25,"0"75,0 24,0-49,0 25,0 24,0-24,0 24,0-49,0 25,0-25,0 49,0-24,0-1,0-24,0 25,0-26,0 26,0-25,0 24,0-24,0 25,0-25,0 24,0-24,0 25,0-26</inkml:trace>
  <inkml:trace contextRef="#ctx0" brushRef="#br0" timeOffset="209399.82">1861 15677,'25'0,"-1"0,-24 49,25 1,0-1,-25-24,25 25,-25-25,25-25,-1 0,1 0,25 0,-25 0,-1 0,26 0,-25 0,0 0,-1 0,1 0,0 0,-25 24,25-24,0 25,-1-25,-24 25,25-25,0 0,-25 25,0 0,0-1,0 1,0 0,0 0,-25 0,25-1,-25 1,25 0,-24-25,-1 0,25 25,-25-25,0 0,0 0,1 0,-1 0,0 0</inkml:trace>
  <inkml:trace contextRef="#ctx0" brushRef="#br0" timeOffset="210407.6656">1985 15652,'25'0,"49"-25,-24 25,-1-50,-24 50,0 0</inkml:trace>
</inkml:ink>
</file>

<file path=ppt/ink/ink9.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79275" units="1/cm"/>
        </inkml:channelProperties>
      </inkml:inkSource>
      <inkml:timestamp xml:id="ts0" timeString="2024-09-04T08:14:47.562"/>
    </inkml:context>
    <inkml:brush xml:id="br0">
      <inkml:brushProperty name="width" value="0.05292" units="cm"/>
      <inkml:brushProperty name="height" value="0.05292" units="cm"/>
      <inkml:brushProperty name="color" value="#FF0000"/>
    </inkml:brush>
  </inkml:definitions>
  <inkml:trace contextRef="#ctx0" brushRef="#br0">19596 15379,'50'0,"49"0,50-25,74 0,-25-24,-24 24,0 0,-1 25,-49 0,-24 0,-51 0,26 0,-1 0,-24 0,-1 0,1 0,-25 0,-1 0,26 0,-25 0,24 0,1-25,-50 0,50 25,-26 0,26-24,0-1,24 25,0-25,-49 25,0 0,0 0,0 0,0 0,-1 0,1 0,0 0,0 0,0 0,-1 0,1 0,0 0,25 0,24 0,0 0,1 0,-50 0,-1 0,26 0,-25 0</inkml:trace>
  <inkml:trace contextRef="#ctx0" brushRef="#br0" timeOffset="1001.279">19274 16917,'49'-25,"150"25,123-25,100-74,123 99,-172-25,-51 25,-49-25,-149 25,-50 0,-49 0,-25-24</inkml:trace>
  <inkml:trace contextRef="#ctx0" brushRef="#br0" timeOffset="6977.2191">11262 6921,'24'0,"1"0,0 24,-25 1,25-25,0 25,0 0,-1-25,-24 25,25-25,0 0,25 0,-26 0,26 0,-25-25,49-25,-24 1,-1-1,1 0,24-24,26-25,-26 24,-24 26,-1-26,-24 50,0-24,0 24</inkml:trace>
  <inkml:trace contextRef="#ctx0" brushRef="#br0" timeOffset="8785.6419">18455 8434,'25'0,"0"0,24 0,-49 24,50 1,-1 0,-24-25,-25 25,25-25,0 25,24-75,1-24,25-1,-51 1,76-50,-26 0,-24 24,49 1,-25-50,-49 100,49-26,-49 26,0 24,-25-25,25 1,0 49,-25-25,24 0</inkml:trace>
  <inkml:trace contextRef="#ctx0" brushRef="#br0" timeOffset="16543.8281">9848 7565,'25'0,"24"0,1-24,49 24,-25-25,1 25,-50 0,49-25,-24 25,-25-25,-1 25,1 0</inkml:trace>
  <inkml:trace contextRef="#ctx0" brushRef="#br0" timeOffset="17607.9673">12849 9128,'50'0,"49"0,99 25,175 0,48 0,100 74,25-99,-149 0,-25 0,-124 49,-25 1,-74-50,-25 25,-50 0,-49-1,0-24</inkml:trace>
  <inkml:trace contextRef="#ctx0" brushRef="#br0" timeOffset="235839.81">4589 8954,'25'0,"74"0,75 0,-75-24,75 24,-1 0,-49 0,50 0,-25 0,0 0,-75 0,25-25,-74 25,25 0,-25 0,-1 0</inkml:trace>
  <inkml:trace contextRef="#ctx0" brushRef="#br0" timeOffset="238497.942">3771 7813,'0'0,"-25"-49,-50 24,-73-49,73 74,1-25,-50 0,49 25,-73-25,73 0,-24 25,24 0,26 0,-26 0,51 0,-51 25,50-25,-24 0,-1 25,1 0,24 0,-25-1,25 1,1 0,-26 25,25-26,0 1,1 0,-1 0,-25 24,50-24,0 0,0 25,0-25,0 49,0-24,0-1,0-24,0 25,0-26,0 1,25 25,25-25,-26 24,26-24,-25 0,74 0,-25-1,50-24,-24 25,-1 0,-50 0,1-25,0 25,-26-1,26-24,25 50,-1-50,50 25,-50-25,50 0,25 0,0 0,-25 0,25 0,-50 0,0 0,75 0,-50 0,-99 0,24 0,-24 0,0 0</inkml:trace>
  <inkml:trace contextRef="#ctx0" brushRef="#br0" timeOffset="240039.6234">4986 7615,'-50'-25,"-24"0,0 1,24-1,0 25,1-25,-1 25,1 0,-1-50,25 26,-74 24,25-25,24 0,0 0,-24 0,24 1,-24-1,-50 0,25 0,-125-49,26 49,-25 0,124 25,-50-25,0-24,99 49,-24-25,49 25,0 0,0 0,1 0,24-25,-25 25,25-25,0 1,0-1,49-25,-24 25,50 0,-51 25,26-49,24 24,-24 25,0-25,-50 0,49 25,-24-24,0 24,0 0,0 0,24-50,-24 50,49 0,-49 0,50-25,-1 25,-24-25,-1 25,-24 0,25 0,-1-24,-24 24,25 0,-1 0,-24-25,0 25,24 0,1 0,-25 0,49 0,-49 0,50 0,24 0,0 0,0 0,-24 0,-51 0,51 0,-50 0,24 0,-24 0,0 0,0 25,-1-25,-24 24,25 1,0 25,-25-25,25-1,-25 1,0 0,0 0,0 0,0-1,25-24,-25 25,0 0,0 0,0 0,24 24,-24-24,0 0,0 0</inkml:trace>
  <inkml:trace contextRef="#ctx0" brushRef="#br0" timeOffset="241417.4727">8657 9153,'50'0,"24"0,-74 25,25-25,49 49,-49-24,25 0,-25-25,-1 50,1-50,0 24,25 1,-26 0,1-25,0 25,0-25,-25 25,25-1,-1-24</inkml:trace>
  <inkml:trace contextRef="#ctx0" brushRef="#br0" timeOffset="242360.3082">9228 9178,'0'-25,"-25"25,0 0,-25 0,1 0,-1 25,25 24,-24 1,-1 49,25-99,25 25,-24 0,-1 0,0-1,0 1,25 0,-25-25,1 50,-1-50,0 49,0-24</inkml:trace>
  <inkml:trace contextRef="#ctx0" brushRef="#br0" timeOffset="243031.508">6648 9153,'0'50,"0"-1,0-24,0 0,0 49,0-49,0 25,0-26</inkml:trace>
  <inkml:trace contextRef="#ctx0" brushRef="#br0" timeOffset="243464.4502">6499 9029</inkml:trace>
  <inkml:trace contextRef="#ctx0" brushRef="#br0" timeOffset="245047.5866">6896 9252,'25'0,"0"0,-1 0,1 25,-25 49,25-24,25 49,-50-49,0-25,0 49,0-49,0 0,0-1,0 1,0-74,0-1,0 25,0-24,24 24,1 0,-25 0,25 0,-25 1,25 24,0-25,0 0,-25 0,24 25,1 0,0 0,-25 25,25 0,-25 24,0-24,0 25,49 24,-24-24,-25-25,0-1,0 1,25 0,-25 0</inkml:trace>
  <inkml:trace contextRef="#ctx0" brushRef="#br0" timeOffset="246183.8124">7615 9079,'0'24,"0"26,0 0,0-26,0 1,0 0,0 0,0 0,0 24,0-24,25 25,-25-26,25 26,-25-25,25 0,0 24,-25-24,0 0,0 0,0-1,0 1,24-25,1 25,0-25,0 0,0 0,24 0,1 0,-1 0,-24 0,25 0,-25 0,-1-25</inkml:trace>
  <inkml:trace contextRef="#ctx0" brushRef="#br0" timeOffset="247175.4199">7690 9475,'25'0,"-25"-24,24 24,26 0,-25-25</inkml:trace>
  <inkml:trace contextRef="#ctx0" brushRef="#br0" timeOffset="248616.35">8558 16867,'25'0,"74"0,50 0,0 0,24 0,1 0,49 0,0 0,-49 0,24 0,-49 0,-49 0,-51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DE9C91F2-6C6A-4B8B-86F6-590F773A4F3E}" type="datetimeFigureOut">
              <a:rPr lang="en-IN" smtClean="0"/>
              <a:t>09-09-2024</a:t>
            </a:fld>
            <a:endParaRPr lang="en-IN"/>
          </a:p>
        </p:txBody>
      </p:sp>
      <p:sp>
        <p:nvSpPr>
          <p:cNvPr id="8" name="Slide Number Placeholder 7"/>
          <p:cNvSpPr>
            <a:spLocks noGrp="1"/>
          </p:cNvSpPr>
          <p:nvPr>
            <p:ph type="sldNum" sz="quarter" idx="11"/>
          </p:nvPr>
        </p:nvSpPr>
        <p:spPr/>
        <p:txBody>
          <a:bodyPr/>
          <a:lstStyle/>
          <a:p>
            <a:fld id="{56757043-C937-4465-86EE-D0376972317B}" type="slidenum">
              <a:rPr lang="en-IN" smtClean="0"/>
              <a:t>‹#›</a:t>
            </a:fld>
            <a:endParaRPr lang="en-IN"/>
          </a:p>
        </p:txBody>
      </p:sp>
      <p:sp>
        <p:nvSpPr>
          <p:cNvPr id="9" name="Footer Placeholder 8"/>
          <p:cNvSpPr>
            <a:spLocks noGrp="1"/>
          </p:cNvSpPr>
          <p:nvPr>
            <p:ph type="ftr" sz="quarter" idx="12"/>
          </p:nvPr>
        </p:nvSpPr>
        <p:spPr/>
        <p:txBody>
          <a:bodyPr/>
          <a:lstStyle/>
          <a:p>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9C91F2-6C6A-4B8B-86F6-590F773A4F3E}" type="datetimeFigureOut">
              <a:rPr lang="en-IN" smtClean="0"/>
              <a:t>09-09-2024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6757043-C937-4465-86EE-D0376972317B}"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9C91F2-6C6A-4B8B-86F6-590F773A4F3E}" type="datetimeFigureOut">
              <a:rPr lang="en-IN" smtClean="0"/>
              <a:t>09-09-2024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6757043-C937-4465-86EE-D0376972317B}" type="slidenum">
              <a:rPr lang="en-IN" smtClean="0"/>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DE9C91F2-6C6A-4B8B-86F6-590F773A4F3E}" type="datetimeFigureOut">
              <a:rPr lang="en-IN" smtClean="0"/>
              <a:t>09-09-2024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6757043-C937-4465-86EE-D0376972317B}" type="slidenum">
              <a:rPr lang="en-IN" smtClean="0"/>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9C91F2-6C6A-4B8B-86F6-590F773A4F3E}" type="datetimeFigureOut">
              <a:rPr lang="en-IN" smtClean="0"/>
              <a:t>09-09-2024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6757043-C937-4465-86EE-D0376972317B}" type="slidenum">
              <a:rPr lang="en-IN" smtClean="0"/>
              <a:t>‹#›</a:t>
            </a:fld>
            <a:endParaRPr lang="en-IN"/>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DE9C91F2-6C6A-4B8B-86F6-590F773A4F3E}" type="datetimeFigureOut">
              <a:rPr lang="en-IN" smtClean="0"/>
              <a:t>09-09-2024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6757043-C937-4465-86EE-D0376972317B}" type="slidenum">
              <a:rPr lang="en-IN" smtClean="0"/>
              <a:t>‹#›</a:t>
            </a:fld>
            <a:endParaRPr lang="en-IN"/>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E9C91F2-6C6A-4B8B-86F6-590F773A4F3E}" type="datetimeFigureOut">
              <a:rPr lang="en-IN" smtClean="0"/>
              <a:t>09-09-2024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6757043-C937-4465-86EE-D0376972317B}" type="slidenum">
              <a:rPr lang="en-IN" smtClean="0"/>
              <a:t>‹#›</a:t>
            </a:fld>
            <a:endParaRPr lang="en-IN"/>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E9C91F2-6C6A-4B8B-86F6-590F773A4F3E}" type="datetimeFigureOut">
              <a:rPr lang="en-IN" smtClean="0"/>
              <a:t>09-09-2024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6757043-C937-4465-86EE-D0376972317B}"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9C91F2-6C6A-4B8B-86F6-590F773A4F3E}" type="datetimeFigureOut">
              <a:rPr lang="en-IN" smtClean="0"/>
              <a:t>09-09-2024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6757043-C937-4465-86EE-D0376972317B}"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9C91F2-6C6A-4B8B-86F6-590F773A4F3E}" type="datetimeFigureOut">
              <a:rPr lang="en-IN" smtClean="0"/>
              <a:t>09-09-2024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6757043-C937-4465-86EE-D0376972317B}" type="slidenum">
              <a:rPr lang="en-IN" smtClean="0"/>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9C91F2-6C6A-4B8B-86F6-590F773A4F3E}" type="datetimeFigureOut">
              <a:rPr lang="en-IN" smtClean="0"/>
              <a:t>09-09-2024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6757043-C937-4465-86EE-D0376972317B}" type="slidenum">
              <a:rPr lang="en-IN" smtClean="0"/>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DE9C91F2-6C6A-4B8B-86F6-590F773A4F3E}" type="datetimeFigureOut">
              <a:rPr lang="en-IN" smtClean="0"/>
              <a:t>09-09-2024</a:t>
            </a:fld>
            <a:endParaRPr lang="en-IN"/>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IN"/>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56757043-C937-4465-86EE-D0376972317B}" type="slidenum">
              <a:rPr lang="en-IN" smtClean="0"/>
              <a:t>‹#›</a:t>
            </a:fld>
            <a:endParaRPr lang="en-IN"/>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customXml" Target="../ink/ink24.xml"/><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10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geeksforgeeks.org/compile-time-polymorphism-in-java" TargetMode="External"/><Relationship Id="rId2" Type="http://schemas.openxmlformats.org/officeDocument/2006/relationships/hyperlink" Target="https://www.javatpoint.com/object-and-class-in-java" TargetMode="External"/><Relationship Id="rId1" Type="http://schemas.openxmlformats.org/officeDocument/2006/relationships/slideLayout" Target="../slideLayouts/slideLayout2.xml"/><Relationship Id="rId4" Type="http://schemas.openxmlformats.org/officeDocument/2006/relationships/hyperlink" Target="https://www.geeksforgeeks.org/difference-between-early-and-late-binding-in-java"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javatpoint.com/java-data-type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39.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intellipaat.com/blog/tutorial/java-tutorial/java-introduction-installation/"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customXml" Target="../ink/ink7.xml"/><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customXml" Target="../ink/ink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customXml" Target="../ink/ink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customXml" Target="../ink/ink1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customXml" Target="../ink/ink1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customXml" Target="../ink/ink12.xml"/><Relationship Id="rId1" Type="http://schemas.openxmlformats.org/officeDocument/2006/relationships/slideLayout" Target="../slideLayouts/slideLayout2.xml"/><Relationship Id="rId5" Type="http://schemas.openxmlformats.org/officeDocument/2006/relationships/image" Target="../media/image34.emf"/><Relationship Id="rId4" Type="http://schemas.openxmlformats.org/officeDocument/2006/relationships/customXml" Target="../ink/ink13.xml"/></Relationships>
</file>

<file path=ppt/slides/_rels/slide8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customXml" Target="../ink/ink1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customXml" Target="../ink/ink1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customXml" Target="../ink/ink1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86.xml.rels><?xml version="1.0" encoding="UTF-8" standalone="yes"?>
<Relationships xmlns="http://schemas.openxmlformats.org/package/2006/relationships"><Relationship Id="rId3" Type="http://schemas.openxmlformats.org/officeDocument/2006/relationships/customXml" Target="../ink/ink18.xml"/><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41.emf"/></Relationships>
</file>

<file path=ppt/slides/_rels/slide8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customXml" Target="../ink/ink1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customXml" Target="../ink/ink20.xm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44.emf"/></Relationships>
</file>

<file path=ppt/slides/_rels/slide8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customXml" Target="../ink/ink2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customXml" Target="../ink/ink2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customXml" Target="../ink/ink23.xml"/><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48.emf"/></Relationships>
</file>

<file path=ppt/slides/_rels/slide9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88640"/>
            <a:ext cx="8784976" cy="1739280"/>
          </a:xfrm>
        </p:spPr>
        <p:txBody>
          <a:bodyPr/>
          <a:lstStyle/>
          <a:p>
            <a:r>
              <a:rPr lang="en-IN" dirty="0" smtClean="0"/>
              <a:t/>
            </a:r>
            <a:br>
              <a:rPr lang="en-IN" dirty="0" smtClean="0"/>
            </a:br>
            <a:r>
              <a:rPr lang="en-IN" dirty="0"/>
              <a:t/>
            </a:r>
            <a:br>
              <a:rPr lang="en-IN" dirty="0"/>
            </a:br>
            <a:r>
              <a:rPr lang="en-IN" dirty="0" smtClean="0"/>
              <a:t/>
            </a:r>
            <a:br>
              <a:rPr lang="en-IN" dirty="0" smtClean="0"/>
            </a:br>
            <a:r>
              <a:rPr lang="en-IN" dirty="0" smtClean="0"/>
              <a:t>Unit – 2</a:t>
            </a:r>
            <a:endParaRPr lang="en-IN" sz="7200" dirty="0"/>
          </a:p>
        </p:txBody>
      </p:sp>
      <p:sp>
        <p:nvSpPr>
          <p:cNvPr id="3" name="Rectangle 2"/>
          <p:cNvSpPr/>
          <p:nvPr/>
        </p:nvSpPr>
        <p:spPr>
          <a:xfrm>
            <a:off x="323528" y="1844824"/>
            <a:ext cx="8496944" cy="5632311"/>
          </a:xfrm>
          <a:prstGeom prst="rect">
            <a:avLst/>
          </a:prstGeom>
        </p:spPr>
        <p:txBody>
          <a:bodyPr wrap="square">
            <a:spAutoFit/>
          </a:bodyPr>
          <a:lstStyle/>
          <a:p>
            <a:pPr marL="857250" indent="-857250">
              <a:buFont typeface="Arial" pitchFamily="34" charset="0"/>
              <a:buChar char="•"/>
            </a:pPr>
            <a:endParaRPr lang="en-US" sz="6000" b="1" dirty="0" smtClean="0">
              <a:solidFill>
                <a:srgbClr val="FF0000"/>
              </a:solidFill>
            </a:endParaRPr>
          </a:p>
          <a:p>
            <a:pPr marL="857250" indent="-857250">
              <a:buFont typeface="Arial" pitchFamily="34" charset="0"/>
              <a:buChar char="•"/>
            </a:pPr>
            <a:r>
              <a:rPr lang="en-US" sz="6000" b="1" dirty="0" smtClean="0">
                <a:solidFill>
                  <a:srgbClr val="FF0000"/>
                </a:solidFill>
              </a:rPr>
              <a:t>Classes </a:t>
            </a:r>
            <a:r>
              <a:rPr lang="en-US" sz="6000" b="1" dirty="0">
                <a:solidFill>
                  <a:srgbClr val="FF0000"/>
                </a:solidFill>
              </a:rPr>
              <a:t>and </a:t>
            </a:r>
            <a:r>
              <a:rPr lang="en-US" sz="6000" b="1" dirty="0" smtClean="0">
                <a:solidFill>
                  <a:srgbClr val="FF0000"/>
                </a:solidFill>
              </a:rPr>
              <a:t>Objects</a:t>
            </a:r>
          </a:p>
          <a:p>
            <a:pPr marL="857250" indent="-857250">
              <a:buFont typeface="Arial" pitchFamily="34" charset="0"/>
              <a:buChar char="•"/>
            </a:pPr>
            <a:r>
              <a:rPr lang="en-US" sz="6000" b="1" dirty="0" smtClean="0">
                <a:solidFill>
                  <a:srgbClr val="FF0000"/>
                </a:solidFill>
              </a:rPr>
              <a:t>Constructor </a:t>
            </a:r>
            <a:r>
              <a:rPr lang="en-US" sz="6000" b="1" dirty="0">
                <a:solidFill>
                  <a:srgbClr val="FF0000"/>
                </a:solidFill>
              </a:rPr>
              <a:t>and </a:t>
            </a:r>
            <a:r>
              <a:rPr lang="en-US" sz="6000" b="1" dirty="0" smtClean="0">
                <a:solidFill>
                  <a:srgbClr val="FF0000"/>
                </a:solidFill>
              </a:rPr>
              <a:t>Methods</a:t>
            </a:r>
          </a:p>
          <a:p>
            <a:pPr marL="857250" indent="-857250">
              <a:buFont typeface="Arial" pitchFamily="34" charset="0"/>
              <a:buChar char="•"/>
            </a:pPr>
            <a:r>
              <a:rPr lang="en-US" sz="6000" b="1" dirty="0" smtClean="0">
                <a:solidFill>
                  <a:srgbClr val="FF0000"/>
                </a:solidFill>
              </a:rPr>
              <a:t>String Handling</a:t>
            </a:r>
          </a:p>
          <a:p>
            <a:pPr marL="857250" indent="-857250">
              <a:buFont typeface="Arial" pitchFamily="34" charset="0"/>
              <a:buChar char="•"/>
            </a:pPr>
            <a:endParaRPr lang="en-IN" sz="6000" dirty="0">
              <a:solidFill>
                <a:srgbClr val="FF0000"/>
              </a:solidFill>
            </a:endParaRPr>
          </a:p>
        </p:txBody>
      </p:sp>
    </p:spTree>
    <p:extLst>
      <p:ext uri="{BB962C8B-B14F-4D97-AF65-F5344CB8AC3E}">
        <p14:creationId xmlns:p14="http://schemas.microsoft.com/office/powerpoint/2010/main" val="24257361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Box 3"/>
          <p:cNvSpPr txBox="1">
            <a:spLocks noChangeArrowheads="1"/>
          </p:cNvSpPr>
          <p:nvPr/>
        </p:nvSpPr>
        <p:spPr bwMode="auto">
          <a:xfrm>
            <a:off x="0" y="1524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a:solidFill>
                  <a:srgbClr val="FF0000"/>
                </a:solidFill>
              </a:rPr>
              <a:t>Eg</a:t>
            </a:r>
            <a:r>
              <a:rPr lang="en-US" sz="2800" b="1">
                <a:solidFill>
                  <a:srgbClr val="7030A0"/>
                </a:solidFill>
              </a:rPr>
              <a:t>: /* real world example of Class and Object*/</a:t>
            </a:r>
          </a:p>
        </p:txBody>
      </p:sp>
      <p:pic>
        <p:nvPicPr>
          <p:cNvPr id="146435" name="Picture 2" descr="Image result for classes and objects in java example progra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38200"/>
            <a:ext cx="8382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498556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Content Placeholder 2"/>
          <p:cNvSpPr>
            <a:spLocks noGrp="1"/>
          </p:cNvSpPr>
          <p:nvPr>
            <p:ph idx="1"/>
          </p:nvPr>
        </p:nvSpPr>
        <p:spPr>
          <a:xfrm>
            <a:off x="228600" y="228600"/>
            <a:ext cx="8686800" cy="6248400"/>
          </a:xfrm>
        </p:spPr>
        <p:txBody>
          <a:bodyPr/>
          <a:lstStyle/>
          <a:p>
            <a:pPr algn="just">
              <a:buFont typeface="Wingdings" pitchFamily="2" charset="2"/>
              <a:buNone/>
            </a:pPr>
            <a:r>
              <a:rPr lang="en-US" sz="3600" b="1" u="sng" smtClean="0">
                <a:solidFill>
                  <a:srgbClr val="FF0000"/>
                </a:solidFill>
                <a:latin typeface="Times New Roman" pitchFamily="18" charset="0"/>
                <a:cs typeface="Times New Roman" pitchFamily="18" charset="0"/>
              </a:rPr>
              <a:t>3. String Concatenation :</a:t>
            </a:r>
            <a:r>
              <a:rPr lang="en-US" sz="3600" smtClean="0"/>
              <a:t> This method </a:t>
            </a:r>
            <a:r>
              <a:rPr lang="en-US" sz="3600" b="1" smtClean="0">
                <a:solidFill>
                  <a:srgbClr val="3B0DE3"/>
                </a:solidFill>
              </a:rPr>
              <a:t>combines</a:t>
            </a:r>
            <a:r>
              <a:rPr lang="en-US" sz="3600" smtClean="0"/>
              <a:t> a specific </a:t>
            </a:r>
            <a:r>
              <a:rPr lang="en-US" sz="3600" b="1" smtClean="0"/>
              <a:t>string</a:t>
            </a:r>
            <a:r>
              <a:rPr lang="en-US" sz="3600" smtClean="0"/>
              <a:t> at the </a:t>
            </a:r>
            <a:r>
              <a:rPr lang="en-US" sz="3600" b="1" smtClean="0"/>
              <a:t>end of another string </a:t>
            </a:r>
            <a:r>
              <a:rPr lang="en-US" sz="3600" smtClean="0"/>
              <a:t>and ultimately returns a combined string. </a:t>
            </a:r>
          </a:p>
          <a:p>
            <a:pPr algn="just">
              <a:buFont typeface="Wingdings" pitchFamily="2" charset="2"/>
              <a:buNone/>
            </a:pPr>
            <a:endParaRPr lang="en-US" sz="3600" b="1" smtClean="0">
              <a:solidFill>
                <a:srgbClr val="3B0DE3"/>
              </a:solidFill>
            </a:endParaRPr>
          </a:p>
        </p:txBody>
      </p:sp>
      <p:sp>
        <p:nvSpPr>
          <p:cNvPr id="219139" name="AutoShape 2"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9140" name="AutoShape 4"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191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19400"/>
            <a:ext cx="8839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142" name="TextBox 7"/>
          <p:cNvSpPr txBox="1">
            <a:spLocks noChangeArrowheads="1"/>
          </p:cNvSpPr>
          <p:nvPr/>
        </p:nvSpPr>
        <p:spPr bwMode="auto">
          <a:xfrm>
            <a:off x="5334000" y="2667000"/>
            <a:ext cx="381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solidFill>
                  <a:srgbClr val="FF0000"/>
                </a:solidFill>
              </a:rPr>
              <a:t>O/P :</a:t>
            </a:r>
            <a:r>
              <a:rPr lang="en-US" sz="2400" b="1">
                <a:solidFill>
                  <a:srgbClr val="3B0DE3"/>
                </a:solidFill>
              </a:rPr>
              <a:t> hellohow are you</a:t>
            </a:r>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6206400" y="4634640"/>
              <a:ext cx="2045160" cy="830520"/>
            </p14:xfrm>
          </p:contentPart>
        </mc:Choice>
        <mc:Fallback>
          <p:pic>
            <p:nvPicPr>
              <p:cNvPr id="2" name="Ink 1"/>
              <p:cNvPicPr/>
              <p:nvPr/>
            </p:nvPicPr>
            <p:blipFill>
              <a:blip r:embed="rId4"/>
              <a:stretch>
                <a:fillRect/>
              </a:stretch>
            </p:blipFill>
            <p:spPr>
              <a:xfrm>
                <a:off x="6197040" y="4625280"/>
                <a:ext cx="2063880" cy="849240"/>
              </a:xfrm>
              <a:prstGeom prst="rect">
                <a:avLst/>
              </a:prstGeom>
            </p:spPr>
          </p:pic>
        </mc:Fallback>
      </mc:AlternateContent>
    </p:spTree>
    <p:extLst>
      <p:ext uri="{BB962C8B-B14F-4D97-AF65-F5344CB8AC3E}">
        <p14:creationId xmlns:p14="http://schemas.microsoft.com/office/powerpoint/2010/main" val="151813055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Content Placeholder 2"/>
          <p:cNvSpPr>
            <a:spLocks noGrp="1"/>
          </p:cNvSpPr>
          <p:nvPr>
            <p:ph idx="1"/>
          </p:nvPr>
        </p:nvSpPr>
        <p:spPr>
          <a:xfrm>
            <a:off x="228600" y="228600"/>
            <a:ext cx="8686800" cy="6248400"/>
          </a:xfrm>
        </p:spPr>
        <p:txBody>
          <a:bodyPr/>
          <a:lstStyle/>
          <a:p>
            <a:pPr algn="just">
              <a:buFont typeface="Wingdings" pitchFamily="2" charset="2"/>
              <a:buNone/>
            </a:pPr>
            <a:r>
              <a:rPr lang="en-US" sz="3600" b="1" u="sng" smtClean="0">
                <a:solidFill>
                  <a:srgbClr val="FF0000"/>
                </a:solidFill>
                <a:latin typeface="Times New Roman" pitchFamily="18" charset="0"/>
                <a:cs typeface="Times New Roman" pitchFamily="18" charset="0"/>
              </a:rPr>
              <a:t>4. String Lower Cases :</a:t>
            </a:r>
            <a:r>
              <a:rPr lang="en-US" sz="3600" smtClean="0"/>
              <a:t> The java string </a:t>
            </a:r>
            <a:r>
              <a:rPr lang="en-US" sz="3600" b="1" smtClean="0"/>
              <a:t>toLowerCase() method </a:t>
            </a:r>
            <a:r>
              <a:rPr lang="en-US" sz="3600" smtClean="0"/>
              <a:t>converts all the characters of the String to </a:t>
            </a:r>
            <a:r>
              <a:rPr lang="en-US" sz="3600" b="1" smtClean="0">
                <a:solidFill>
                  <a:srgbClr val="3B0DE3"/>
                </a:solidFill>
              </a:rPr>
              <a:t>lower case</a:t>
            </a:r>
          </a:p>
          <a:p>
            <a:pPr algn="just">
              <a:buFont typeface="Wingdings" pitchFamily="2" charset="2"/>
              <a:buNone/>
            </a:pPr>
            <a:endParaRPr lang="en-US" sz="3600" b="1" smtClean="0">
              <a:solidFill>
                <a:srgbClr val="3B0DE3"/>
              </a:solidFill>
            </a:endParaRPr>
          </a:p>
        </p:txBody>
      </p:sp>
      <p:sp>
        <p:nvSpPr>
          <p:cNvPr id="220163" name="AutoShape 2"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0164" name="AutoShape 4"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2016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590800"/>
            <a:ext cx="8686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166" name="TextBox 8"/>
          <p:cNvSpPr txBox="1">
            <a:spLocks noChangeArrowheads="1"/>
          </p:cNvSpPr>
          <p:nvPr/>
        </p:nvSpPr>
        <p:spPr bwMode="auto">
          <a:xfrm>
            <a:off x="4648200" y="5791200"/>
            <a:ext cx="411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solidFill>
                  <a:srgbClr val="FF0000"/>
                </a:solidFill>
              </a:rPr>
              <a:t>O/P :</a:t>
            </a:r>
            <a:r>
              <a:rPr lang="en-US" sz="2400" b="1">
                <a:solidFill>
                  <a:srgbClr val="3B0DE3"/>
                </a:solidFill>
              </a:rPr>
              <a:t> hello how are you</a:t>
            </a:r>
          </a:p>
        </p:txBody>
      </p:sp>
    </p:spTree>
    <p:extLst>
      <p:ext uri="{BB962C8B-B14F-4D97-AF65-F5344CB8AC3E}">
        <p14:creationId xmlns:p14="http://schemas.microsoft.com/office/powerpoint/2010/main" val="331807752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Content Placeholder 2"/>
          <p:cNvSpPr>
            <a:spLocks noGrp="1"/>
          </p:cNvSpPr>
          <p:nvPr>
            <p:ph idx="1"/>
          </p:nvPr>
        </p:nvSpPr>
        <p:spPr>
          <a:xfrm>
            <a:off x="228600" y="228600"/>
            <a:ext cx="8686800" cy="6248400"/>
          </a:xfrm>
        </p:spPr>
        <p:txBody>
          <a:bodyPr/>
          <a:lstStyle/>
          <a:p>
            <a:pPr algn="just">
              <a:buFont typeface="Wingdings" pitchFamily="2" charset="2"/>
              <a:buNone/>
            </a:pPr>
            <a:r>
              <a:rPr lang="en-US" sz="3600" b="1" u="sng" smtClean="0">
                <a:solidFill>
                  <a:srgbClr val="FF0000"/>
                </a:solidFill>
                <a:latin typeface="Times New Roman" pitchFamily="18" charset="0"/>
                <a:cs typeface="Times New Roman" pitchFamily="18" charset="0"/>
              </a:rPr>
              <a:t>5. String Upper Cases :</a:t>
            </a:r>
            <a:r>
              <a:rPr lang="en-US" sz="3600" smtClean="0"/>
              <a:t> The java string </a:t>
            </a:r>
            <a:r>
              <a:rPr lang="en-US" sz="3600" b="1" smtClean="0"/>
              <a:t>toUpperCase() method </a:t>
            </a:r>
            <a:r>
              <a:rPr lang="en-US" sz="3600" smtClean="0"/>
              <a:t>converts all the characters of the String to </a:t>
            </a:r>
            <a:r>
              <a:rPr lang="en-US" sz="3600" b="1" smtClean="0">
                <a:solidFill>
                  <a:srgbClr val="3B0DE3"/>
                </a:solidFill>
              </a:rPr>
              <a:t>Upper Case</a:t>
            </a:r>
          </a:p>
          <a:p>
            <a:pPr algn="just">
              <a:buFont typeface="Wingdings" pitchFamily="2" charset="2"/>
              <a:buNone/>
            </a:pPr>
            <a:endParaRPr lang="en-US" sz="3600" b="1" smtClean="0">
              <a:solidFill>
                <a:srgbClr val="3B0DE3"/>
              </a:solidFill>
            </a:endParaRPr>
          </a:p>
        </p:txBody>
      </p:sp>
      <p:sp>
        <p:nvSpPr>
          <p:cNvPr id="221187" name="AutoShape 2"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1188" name="AutoShape 4"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1189" name="TextBox 8"/>
          <p:cNvSpPr txBox="1">
            <a:spLocks noChangeArrowheads="1"/>
          </p:cNvSpPr>
          <p:nvPr/>
        </p:nvSpPr>
        <p:spPr bwMode="auto">
          <a:xfrm>
            <a:off x="6096000" y="2286000"/>
            <a:ext cx="2743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solidFill>
                  <a:srgbClr val="FF0000"/>
                </a:solidFill>
              </a:rPr>
              <a:t>O/P :</a:t>
            </a:r>
            <a:r>
              <a:rPr lang="en-US" sz="2400" b="1">
                <a:solidFill>
                  <a:srgbClr val="3B0DE3"/>
                </a:solidFill>
              </a:rPr>
              <a:t> HELLO HOW ARE YOU</a:t>
            </a:r>
          </a:p>
        </p:txBody>
      </p:sp>
      <p:pic>
        <p:nvPicPr>
          <p:cNvPr id="2211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9000"/>
            <a:ext cx="9144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154348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Content Placeholder 2"/>
          <p:cNvSpPr>
            <a:spLocks noGrp="1"/>
          </p:cNvSpPr>
          <p:nvPr>
            <p:ph idx="1"/>
          </p:nvPr>
        </p:nvSpPr>
        <p:spPr>
          <a:xfrm>
            <a:off x="0" y="228600"/>
            <a:ext cx="9144000" cy="6248400"/>
          </a:xfrm>
        </p:spPr>
        <p:txBody>
          <a:bodyPr/>
          <a:lstStyle/>
          <a:p>
            <a:pPr algn="just">
              <a:buFont typeface="Wingdings" pitchFamily="2" charset="2"/>
              <a:buNone/>
            </a:pPr>
            <a:r>
              <a:rPr lang="en-US" sz="3600" b="1" u="sng" smtClean="0">
                <a:solidFill>
                  <a:srgbClr val="FF0000"/>
                </a:solidFill>
                <a:latin typeface="Times New Roman" pitchFamily="18" charset="0"/>
                <a:cs typeface="Times New Roman" pitchFamily="18" charset="0"/>
              </a:rPr>
              <a:t>6. String substring :</a:t>
            </a:r>
            <a:r>
              <a:rPr lang="en-US" sz="3600" smtClean="0"/>
              <a:t> A part of string is called </a:t>
            </a:r>
            <a:r>
              <a:rPr lang="en-US" sz="3600" b="1" smtClean="0"/>
              <a:t>substring.</a:t>
            </a:r>
          </a:p>
          <a:p>
            <a:pPr algn="just">
              <a:buFont typeface="Wingdings" pitchFamily="2" charset="2"/>
              <a:buNone/>
            </a:pPr>
            <a:r>
              <a:rPr lang="en-US" sz="3600" smtClean="0"/>
              <a:t>There are 2 methods . Those are </a:t>
            </a:r>
          </a:p>
          <a:p>
            <a:pPr>
              <a:lnSpc>
                <a:spcPct val="150000"/>
              </a:lnSpc>
              <a:buFont typeface="Wingdings" pitchFamily="2" charset="2"/>
              <a:buNone/>
            </a:pPr>
            <a:r>
              <a:rPr lang="en-US" b="1" smtClean="0">
                <a:solidFill>
                  <a:srgbClr val="6600FF"/>
                </a:solidFill>
              </a:rPr>
              <a:t>1.public String substring(int startIndex)</a:t>
            </a:r>
          </a:p>
          <a:p>
            <a:pPr>
              <a:lnSpc>
                <a:spcPct val="150000"/>
              </a:lnSpc>
              <a:buFont typeface="Wingdings" pitchFamily="2" charset="2"/>
              <a:buNone/>
            </a:pPr>
            <a:r>
              <a:rPr lang="en-US" b="1" smtClean="0">
                <a:solidFill>
                  <a:srgbClr val="6600FF"/>
                </a:solidFill>
              </a:rPr>
              <a:t>2. public String substring(int startIndex, int endIndex)</a:t>
            </a:r>
          </a:p>
        </p:txBody>
      </p:sp>
      <p:sp>
        <p:nvSpPr>
          <p:cNvPr id="222211" name="AutoShape 2"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2212" name="AutoShape 4"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222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05200"/>
            <a:ext cx="9144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428407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467600" cy="838200"/>
          </a:xfrm>
        </p:spPr>
        <p:txBody>
          <a:bodyPr>
            <a:noAutofit/>
          </a:bodyPr>
          <a:lstStyle/>
          <a:p>
            <a:pPr algn="ctr">
              <a:defRPr/>
            </a:pPr>
            <a:r>
              <a:rPr lang="en-US" sz="4400" b="1" dirty="0" smtClean="0">
                <a:solidFill>
                  <a:srgbClr val="7030A0"/>
                </a:solidFill>
                <a:latin typeface="Times New Roman" pitchFamily="18" charset="0"/>
                <a:cs typeface="Times New Roman" pitchFamily="18" charset="0"/>
              </a:rPr>
              <a:t>STRING BUFFER CLASS </a:t>
            </a:r>
            <a:endParaRPr lang="en-US" sz="4400" b="1" dirty="0">
              <a:solidFill>
                <a:srgbClr val="7030A0"/>
              </a:solidFill>
              <a:latin typeface="Times New Roman" pitchFamily="18" charset="0"/>
              <a:cs typeface="Times New Roman" pitchFamily="18" charset="0"/>
            </a:endParaRPr>
          </a:p>
        </p:txBody>
      </p:sp>
      <p:sp>
        <p:nvSpPr>
          <p:cNvPr id="3" name="Content Placeholder 2"/>
          <p:cNvSpPr>
            <a:spLocks noGrp="1"/>
          </p:cNvSpPr>
          <p:nvPr>
            <p:ph idx="1"/>
          </p:nvPr>
        </p:nvSpPr>
        <p:spPr>
          <a:xfrm>
            <a:off x="228600" y="1066800"/>
            <a:ext cx="8458200" cy="5791200"/>
          </a:xfrm>
        </p:spPr>
        <p:txBody>
          <a:bodyPr>
            <a:normAutofit fontScale="92500" lnSpcReduction="10000"/>
          </a:bodyPr>
          <a:lstStyle/>
          <a:p>
            <a:pPr algn="just">
              <a:lnSpc>
                <a:spcPct val="120000"/>
              </a:lnSpc>
              <a:buFont typeface="Wingdings" pitchFamily="2" charset="2"/>
              <a:buNone/>
              <a:defRPr/>
            </a:pPr>
            <a:r>
              <a:rPr lang="en-US" sz="3600" b="1" u="sng" dirty="0" smtClean="0">
                <a:solidFill>
                  <a:srgbClr val="FF0000"/>
                </a:solidFill>
                <a:latin typeface="Times New Roman" pitchFamily="18" charset="0"/>
                <a:cs typeface="Times New Roman" pitchFamily="18" charset="0"/>
              </a:rPr>
              <a:t>Definition :</a:t>
            </a:r>
            <a:r>
              <a:rPr lang="en-US" sz="3600" b="1" dirty="0" smtClean="0">
                <a:latin typeface="Times New Roman" pitchFamily="18" charset="0"/>
                <a:cs typeface="Times New Roman" pitchFamily="18" charset="0"/>
              </a:rPr>
              <a:t> </a:t>
            </a:r>
            <a:r>
              <a:rPr lang="en-US" sz="3200" dirty="0" smtClean="0"/>
              <a:t>Java </a:t>
            </a:r>
            <a:r>
              <a:rPr lang="en-US" sz="3200" dirty="0" err="1" smtClean="0"/>
              <a:t>StringBuffer</a:t>
            </a:r>
            <a:r>
              <a:rPr lang="en-US" sz="3200" dirty="0" smtClean="0"/>
              <a:t> class is used to create </a:t>
            </a:r>
            <a:r>
              <a:rPr lang="en-US" sz="3200" b="1" dirty="0" smtClean="0">
                <a:solidFill>
                  <a:srgbClr val="3B0DE3"/>
                </a:solidFill>
              </a:rPr>
              <a:t>mutable (modifiable) string</a:t>
            </a:r>
            <a:r>
              <a:rPr lang="en-US" sz="3200" dirty="0" smtClean="0"/>
              <a:t>. </a:t>
            </a:r>
          </a:p>
          <a:p>
            <a:pPr algn="just">
              <a:lnSpc>
                <a:spcPct val="120000"/>
              </a:lnSpc>
              <a:defRPr/>
            </a:pPr>
            <a:r>
              <a:rPr lang="en-US" sz="3200" dirty="0" smtClean="0"/>
              <a:t> The </a:t>
            </a:r>
            <a:r>
              <a:rPr lang="en-US" sz="3200" dirty="0" err="1" smtClean="0"/>
              <a:t>StringBuffer</a:t>
            </a:r>
            <a:r>
              <a:rPr lang="en-US" sz="3200" dirty="0" smtClean="0"/>
              <a:t> class in java is same as String class except it is </a:t>
            </a:r>
            <a:r>
              <a:rPr lang="en-US" sz="3200" b="1" dirty="0" smtClean="0"/>
              <a:t>mutable</a:t>
            </a:r>
            <a:r>
              <a:rPr lang="en-US" sz="3200" dirty="0" smtClean="0"/>
              <a:t> i.e. </a:t>
            </a:r>
            <a:r>
              <a:rPr lang="en-US" sz="3200" b="1" dirty="0" smtClean="0">
                <a:solidFill>
                  <a:srgbClr val="3B0DE3"/>
                </a:solidFill>
              </a:rPr>
              <a:t>it can be changed.</a:t>
            </a:r>
          </a:p>
          <a:p>
            <a:pPr algn="just">
              <a:lnSpc>
                <a:spcPct val="120000"/>
              </a:lnSpc>
              <a:defRPr/>
            </a:pPr>
            <a:r>
              <a:rPr lang="en-US" sz="3200" b="1" dirty="0" smtClean="0">
                <a:solidFill>
                  <a:srgbClr val="3B0DE3"/>
                </a:solidFill>
                <a:latin typeface="Times New Roman" pitchFamily="18" charset="0"/>
                <a:cs typeface="Times New Roman" pitchFamily="18" charset="0"/>
              </a:rPr>
              <a:t> </a:t>
            </a:r>
            <a:r>
              <a:rPr lang="en-US" sz="3200" dirty="0" smtClean="0">
                <a:latin typeface="Times New Roman" pitchFamily="18" charset="0"/>
                <a:cs typeface="Times New Roman" pitchFamily="18" charset="0"/>
              </a:rPr>
              <a:t>Every String Buffer Class is capable for storing a Number of Characters specified by its </a:t>
            </a:r>
            <a:r>
              <a:rPr lang="en-US" sz="3200" b="1" dirty="0" smtClean="0">
                <a:solidFill>
                  <a:srgbClr val="3B0DE3"/>
                </a:solidFill>
                <a:latin typeface="Times New Roman" pitchFamily="18" charset="0"/>
                <a:cs typeface="Times New Roman" pitchFamily="18" charset="0"/>
              </a:rPr>
              <a:t>Capacity.</a:t>
            </a:r>
          </a:p>
          <a:p>
            <a:pPr algn="just">
              <a:lnSpc>
                <a:spcPct val="120000"/>
              </a:lnSpc>
              <a:defRPr/>
            </a:pPr>
            <a:r>
              <a:rPr lang="en-US" sz="3200" b="1" dirty="0" smtClean="0">
                <a:solidFill>
                  <a:srgbClr val="3B0DE3"/>
                </a:solidFill>
                <a:latin typeface="Times New Roman" pitchFamily="18" charset="0"/>
                <a:cs typeface="Times New Roman" pitchFamily="18" charset="0"/>
              </a:rPr>
              <a:t> </a:t>
            </a:r>
            <a:r>
              <a:rPr lang="en-US" sz="3200" dirty="0" smtClean="0">
                <a:latin typeface="Times New Roman" pitchFamily="18" charset="0"/>
                <a:cs typeface="Times New Roman" pitchFamily="18" charset="0"/>
              </a:rPr>
              <a:t>If the Capacity of the </a:t>
            </a:r>
            <a:r>
              <a:rPr lang="en-US" sz="3200" b="1" dirty="0" smtClean="0">
                <a:latin typeface="Times New Roman" pitchFamily="18" charset="0"/>
                <a:cs typeface="Times New Roman" pitchFamily="18" charset="0"/>
              </a:rPr>
              <a:t>String Buffer exceeded </a:t>
            </a:r>
            <a:r>
              <a:rPr lang="en-US" sz="3200" dirty="0" smtClean="0">
                <a:latin typeface="Times New Roman" pitchFamily="18" charset="0"/>
                <a:cs typeface="Times New Roman" pitchFamily="18" charset="0"/>
              </a:rPr>
              <a:t>the Capacity is </a:t>
            </a:r>
            <a:r>
              <a:rPr lang="en-US" sz="3200" b="1" dirty="0" smtClean="0">
                <a:latin typeface="Times New Roman" pitchFamily="18" charset="0"/>
                <a:cs typeface="Times New Roman" pitchFamily="18" charset="0"/>
              </a:rPr>
              <a:t>automatically</a:t>
            </a: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expanded</a:t>
            </a:r>
            <a:r>
              <a:rPr lang="en-US" sz="3200" dirty="0" smtClean="0">
                <a:latin typeface="Times New Roman" pitchFamily="18" charset="0"/>
                <a:cs typeface="Times New Roman" pitchFamily="18" charset="0"/>
              </a:rPr>
              <a:t> to accommodate the </a:t>
            </a:r>
            <a:r>
              <a:rPr lang="en-US" sz="3200" b="1" dirty="0" smtClean="0">
                <a:solidFill>
                  <a:srgbClr val="3B0DE3"/>
                </a:solidFill>
                <a:latin typeface="Times New Roman" pitchFamily="18" charset="0"/>
                <a:cs typeface="Times New Roman" pitchFamily="18" charset="0"/>
              </a:rPr>
              <a:t>additional Characters.</a:t>
            </a:r>
          </a:p>
        </p:txBody>
      </p:sp>
    </p:spTree>
    <p:extLst>
      <p:ext uri="{BB962C8B-B14F-4D97-AF65-F5344CB8AC3E}">
        <p14:creationId xmlns:p14="http://schemas.microsoft.com/office/powerpoint/2010/main" val="377854621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algn="just">
              <a:lnSpc>
                <a:spcPct val="120000"/>
              </a:lnSpc>
              <a:buFont typeface="Wingdings" pitchFamily="2" charset="2"/>
              <a:buNone/>
              <a:defRPr/>
            </a:pPr>
            <a:r>
              <a:rPr lang="en-US" sz="3600" b="1" u="sng" dirty="0" err="1" smtClean="0">
                <a:solidFill>
                  <a:srgbClr val="FF0000"/>
                </a:solidFill>
              </a:rPr>
              <a:t>StringBuffer</a:t>
            </a:r>
            <a:r>
              <a:rPr lang="en-US" sz="3600" b="1" u="sng" dirty="0" smtClean="0">
                <a:solidFill>
                  <a:srgbClr val="FF0000"/>
                </a:solidFill>
              </a:rPr>
              <a:t> Constructors :</a:t>
            </a:r>
          </a:p>
          <a:p>
            <a:pPr marL="742950" indent="-742950" algn="just">
              <a:buFont typeface="Wingdings" pitchFamily="2" charset="2"/>
              <a:buAutoNum type="alphaLcParenR"/>
              <a:defRPr/>
            </a:pPr>
            <a:r>
              <a:rPr lang="en-US" sz="3200" b="1" u="sng" dirty="0" err="1" smtClean="0">
                <a:solidFill>
                  <a:srgbClr val="3B0DE3"/>
                </a:solidFill>
              </a:rPr>
              <a:t>StringBuffer</a:t>
            </a:r>
            <a:r>
              <a:rPr lang="en-US" sz="3200" b="1" u="sng" dirty="0" smtClean="0">
                <a:solidFill>
                  <a:srgbClr val="3B0DE3"/>
                </a:solidFill>
              </a:rPr>
              <a:t>() : </a:t>
            </a:r>
            <a:r>
              <a:rPr lang="en-US" sz="3200" dirty="0" smtClean="0"/>
              <a:t>It is a </a:t>
            </a:r>
            <a:r>
              <a:rPr lang="en-US" sz="3200" b="1" dirty="0" smtClean="0"/>
              <a:t>default Constructor</a:t>
            </a:r>
            <a:r>
              <a:rPr lang="en-US" sz="3200" dirty="0" smtClean="0"/>
              <a:t> to create </a:t>
            </a:r>
            <a:r>
              <a:rPr lang="en-US" sz="3200" b="1" dirty="0" err="1" smtClean="0"/>
              <a:t>StringBuffer</a:t>
            </a:r>
            <a:r>
              <a:rPr lang="en-US" sz="3200" dirty="0" smtClean="0"/>
              <a:t> with </a:t>
            </a:r>
            <a:r>
              <a:rPr lang="en-US" sz="3200" b="1" dirty="0" smtClean="0"/>
              <a:t>no Characters </a:t>
            </a:r>
            <a:r>
              <a:rPr lang="en-US" sz="3200" dirty="0" smtClean="0"/>
              <a:t>in it and the </a:t>
            </a:r>
            <a:r>
              <a:rPr lang="en-US" sz="3200" b="1" dirty="0" smtClean="0">
                <a:solidFill>
                  <a:srgbClr val="3B0DE3"/>
                </a:solidFill>
              </a:rPr>
              <a:t>Initial Capacity </a:t>
            </a:r>
            <a:r>
              <a:rPr lang="en-US" sz="3200" b="1" dirty="0" smtClean="0"/>
              <a:t>is</a:t>
            </a:r>
            <a:r>
              <a:rPr lang="en-US" sz="3200" dirty="0" smtClean="0"/>
              <a:t> </a:t>
            </a:r>
            <a:r>
              <a:rPr lang="en-US" sz="3200" b="1" u="sng" dirty="0" smtClean="0">
                <a:solidFill>
                  <a:srgbClr val="3B0DE3"/>
                </a:solidFill>
              </a:rPr>
              <a:t>16 Characters.</a:t>
            </a:r>
          </a:p>
          <a:p>
            <a:pPr marL="742950" indent="-742950" algn="just">
              <a:buFont typeface="Wingdings" pitchFamily="2" charset="2"/>
              <a:buAutoNum type="alphaLcParenR"/>
              <a:defRPr/>
            </a:pPr>
            <a:r>
              <a:rPr lang="en-US" sz="3200" b="1" u="sng" dirty="0" err="1" smtClean="0">
                <a:solidFill>
                  <a:srgbClr val="3B0DE3"/>
                </a:solidFill>
              </a:rPr>
              <a:t>StringBuffer</a:t>
            </a:r>
            <a:r>
              <a:rPr lang="en-US" sz="3200" b="1" u="sng" dirty="0" smtClean="0">
                <a:solidFill>
                  <a:srgbClr val="3B0DE3"/>
                </a:solidFill>
              </a:rPr>
              <a:t>(String </a:t>
            </a:r>
            <a:r>
              <a:rPr lang="en-US" sz="3200" b="1" u="sng" dirty="0" err="1" smtClean="0">
                <a:solidFill>
                  <a:srgbClr val="3B0DE3"/>
                </a:solidFill>
              </a:rPr>
              <a:t>str</a:t>
            </a:r>
            <a:r>
              <a:rPr lang="en-US" sz="3200" b="1" u="sng" dirty="0" smtClean="0">
                <a:solidFill>
                  <a:srgbClr val="3B0DE3"/>
                </a:solidFill>
              </a:rPr>
              <a:t>) : </a:t>
            </a:r>
            <a:r>
              <a:rPr lang="en-US" sz="3200" dirty="0" smtClean="0"/>
              <a:t>It takes a </a:t>
            </a:r>
            <a:r>
              <a:rPr lang="en-US" sz="3200" b="1" dirty="0" smtClean="0"/>
              <a:t>string argument </a:t>
            </a:r>
            <a:r>
              <a:rPr lang="en-US" sz="3200" dirty="0" smtClean="0"/>
              <a:t>to create a </a:t>
            </a:r>
            <a:r>
              <a:rPr lang="en-US" sz="3200" dirty="0" err="1" smtClean="0"/>
              <a:t>StringBuffer</a:t>
            </a:r>
            <a:r>
              <a:rPr lang="en-US" sz="3200" dirty="0" smtClean="0"/>
              <a:t> containing the characters of the argument. The Initial Capacity is the number of argument in the </a:t>
            </a:r>
            <a:r>
              <a:rPr lang="en-US" sz="3200" b="1" u="sng" dirty="0" smtClean="0">
                <a:solidFill>
                  <a:srgbClr val="3B0DE3"/>
                </a:solidFill>
              </a:rPr>
              <a:t>string argument + 16.</a:t>
            </a:r>
          </a:p>
          <a:p>
            <a:pPr marL="742950" indent="-742950" algn="just">
              <a:lnSpc>
                <a:spcPct val="120000"/>
              </a:lnSpc>
              <a:buFont typeface="Wingdings" pitchFamily="2" charset="2"/>
              <a:buAutoNum type="alphaLcParenR"/>
              <a:defRPr/>
            </a:pPr>
            <a:endParaRPr lang="en-US" sz="3600" dirty="0" smtClean="0"/>
          </a:p>
        </p:txBody>
      </p:sp>
    </p:spTree>
    <p:extLst>
      <p:ext uri="{BB962C8B-B14F-4D97-AF65-F5344CB8AC3E}">
        <p14:creationId xmlns:p14="http://schemas.microsoft.com/office/powerpoint/2010/main" val="425548153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Content Placeholder 2"/>
          <p:cNvSpPr>
            <a:spLocks noGrp="1"/>
          </p:cNvSpPr>
          <p:nvPr>
            <p:ph idx="1"/>
          </p:nvPr>
        </p:nvSpPr>
        <p:spPr>
          <a:xfrm>
            <a:off x="228600" y="228600"/>
            <a:ext cx="8382000" cy="6629400"/>
          </a:xfrm>
        </p:spPr>
        <p:txBody>
          <a:bodyPr/>
          <a:lstStyle/>
          <a:p>
            <a:pPr marL="1108075" lvl="1" indent="-742950">
              <a:lnSpc>
                <a:spcPct val="120000"/>
              </a:lnSpc>
              <a:buFont typeface="Wingdings 2" pitchFamily="18" charset="2"/>
              <a:buNone/>
            </a:pPr>
            <a:r>
              <a:rPr lang="en-US" sz="3300" b="1" smtClean="0">
                <a:solidFill>
                  <a:srgbClr val="FF0000"/>
                </a:solidFill>
              </a:rPr>
              <a:t>Eg-1:</a:t>
            </a:r>
            <a:r>
              <a:rPr lang="en-US" sz="3300" b="1" smtClean="0">
                <a:solidFill>
                  <a:srgbClr val="CB11DF"/>
                </a:solidFill>
              </a:rPr>
              <a:t> /* String Buffer Class */</a:t>
            </a:r>
          </a:p>
          <a:p>
            <a:pPr marL="1108075" lvl="1" indent="-742950">
              <a:lnSpc>
                <a:spcPct val="120000"/>
              </a:lnSpc>
              <a:buFont typeface="Wingdings 2" pitchFamily="18" charset="2"/>
              <a:buNone/>
            </a:pPr>
            <a:endParaRPr lang="en-US" sz="3300" b="1" smtClean="0">
              <a:solidFill>
                <a:srgbClr val="CB11DF"/>
              </a:solidFill>
            </a:endParaRPr>
          </a:p>
        </p:txBody>
      </p:sp>
      <p:sp>
        <p:nvSpPr>
          <p:cNvPr id="225283" name="AutoShape 2"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284" name="AutoShape 4"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2528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8382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679806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8839200" cy="6858000"/>
          </a:xfrm>
        </p:spPr>
        <p:txBody>
          <a:bodyPr>
            <a:normAutofit fontScale="92500" lnSpcReduction="20000"/>
          </a:bodyPr>
          <a:lstStyle/>
          <a:p>
            <a:pPr marL="742950" indent="-742950">
              <a:lnSpc>
                <a:spcPct val="120000"/>
              </a:lnSpc>
              <a:buFont typeface="Wingdings" pitchFamily="2" charset="2"/>
              <a:buNone/>
              <a:defRPr/>
            </a:pPr>
            <a:r>
              <a:rPr lang="en-US" sz="3200" b="1" u="sng" dirty="0" smtClean="0">
                <a:solidFill>
                  <a:srgbClr val="FF0000"/>
                </a:solidFill>
                <a:latin typeface="Times New Roman" pitchFamily="18" charset="0"/>
                <a:cs typeface="Times New Roman" pitchFamily="18" charset="0"/>
              </a:rPr>
              <a:t>METHODS OF </a:t>
            </a:r>
            <a:r>
              <a:rPr lang="en-US" sz="3200" b="1" u="sng" dirty="0" err="1" smtClean="0">
                <a:solidFill>
                  <a:srgbClr val="FF0000"/>
                </a:solidFill>
                <a:latin typeface="Times New Roman" pitchFamily="18" charset="0"/>
                <a:cs typeface="Times New Roman" pitchFamily="18" charset="0"/>
              </a:rPr>
              <a:t>StringBuffer</a:t>
            </a:r>
            <a:r>
              <a:rPr lang="en-US" sz="3200" b="1" u="sng" dirty="0" smtClean="0">
                <a:solidFill>
                  <a:srgbClr val="FF0000"/>
                </a:solidFill>
                <a:latin typeface="Times New Roman" pitchFamily="18" charset="0"/>
                <a:cs typeface="Times New Roman" pitchFamily="18" charset="0"/>
              </a:rPr>
              <a:t> Class </a:t>
            </a:r>
            <a:r>
              <a:rPr lang="en-US" sz="3200" b="1" u="sng" dirty="0" smtClean="0">
                <a:solidFill>
                  <a:schemeClr val="tx1"/>
                </a:solidFill>
                <a:latin typeface="Times New Roman" pitchFamily="18" charset="0"/>
                <a:cs typeface="Times New Roman" pitchFamily="18" charset="0"/>
              </a:rPr>
              <a:t>:</a:t>
            </a:r>
            <a:r>
              <a:rPr lang="en-US" sz="4000" dirty="0" smtClean="0">
                <a:solidFill>
                  <a:schemeClr val="tx1"/>
                </a:solidFill>
                <a:latin typeface="Times New Roman" pitchFamily="18" charset="0"/>
                <a:cs typeface="Times New Roman" pitchFamily="18" charset="0"/>
              </a:rPr>
              <a:t>There are so many </a:t>
            </a:r>
            <a:r>
              <a:rPr lang="en-US" sz="4000" dirty="0" err="1" smtClean="0">
                <a:solidFill>
                  <a:schemeClr val="tx1"/>
                </a:solidFill>
                <a:latin typeface="Times New Roman" pitchFamily="18" charset="0"/>
                <a:cs typeface="Times New Roman" pitchFamily="18" charset="0"/>
              </a:rPr>
              <a:t>StringBuffer</a:t>
            </a:r>
            <a:r>
              <a:rPr lang="en-US" sz="4000" dirty="0" smtClean="0">
                <a:solidFill>
                  <a:schemeClr val="tx1"/>
                </a:solidFill>
                <a:latin typeface="Times New Roman" pitchFamily="18" charset="0"/>
                <a:cs typeface="Times New Roman" pitchFamily="18" charset="0"/>
              </a:rPr>
              <a:t> functions are available in Java .</a:t>
            </a:r>
          </a:p>
          <a:p>
            <a:pPr marL="742950" indent="-742950">
              <a:lnSpc>
                <a:spcPct val="120000"/>
              </a:lnSpc>
              <a:buFont typeface="Wingdings" pitchFamily="2" charset="2"/>
              <a:buAutoNum type="arabicPeriod"/>
              <a:defRPr/>
            </a:pPr>
            <a:r>
              <a:rPr lang="en-US" sz="4000" dirty="0" err="1" smtClean="0">
                <a:solidFill>
                  <a:schemeClr val="tx1"/>
                </a:solidFill>
                <a:latin typeface="Times New Roman" pitchFamily="18" charset="0"/>
                <a:cs typeface="Times New Roman" pitchFamily="18" charset="0"/>
              </a:rPr>
              <a:t>int</a:t>
            </a:r>
            <a:r>
              <a:rPr lang="en-US" sz="4000" dirty="0" smtClean="0">
                <a:solidFill>
                  <a:schemeClr val="tx1"/>
                </a:solidFill>
                <a:latin typeface="Times New Roman" pitchFamily="18" charset="0"/>
                <a:cs typeface="Times New Roman" pitchFamily="18" charset="0"/>
              </a:rPr>
              <a:t> length()</a:t>
            </a:r>
          </a:p>
          <a:p>
            <a:pPr marL="742950" indent="-742950">
              <a:lnSpc>
                <a:spcPct val="120000"/>
              </a:lnSpc>
              <a:buFont typeface="Wingdings" pitchFamily="2" charset="2"/>
              <a:buAutoNum type="arabicPeriod"/>
              <a:defRPr/>
            </a:pPr>
            <a:r>
              <a:rPr lang="en-US" sz="4000" dirty="0" smtClean="0">
                <a:solidFill>
                  <a:schemeClr val="tx1"/>
                </a:solidFill>
                <a:latin typeface="Times New Roman" pitchFamily="18" charset="0"/>
                <a:cs typeface="Times New Roman" pitchFamily="18" charset="0"/>
              </a:rPr>
              <a:t>void </a:t>
            </a:r>
            <a:r>
              <a:rPr lang="en-US" sz="4000" dirty="0" err="1" smtClean="0">
                <a:solidFill>
                  <a:schemeClr val="tx1"/>
                </a:solidFill>
                <a:latin typeface="Times New Roman" pitchFamily="18" charset="0"/>
                <a:cs typeface="Times New Roman" pitchFamily="18" charset="0"/>
              </a:rPr>
              <a:t>setLength</a:t>
            </a:r>
            <a:r>
              <a:rPr lang="en-US" sz="4000" dirty="0" smtClean="0">
                <a:solidFill>
                  <a:schemeClr val="tx1"/>
                </a:solidFill>
                <a:latin typeface="Times New Roman" pitchFamily="18" charset="0"/>
                <a:cs typeface="Times New Roman" pitchFamily="18" charset="0"/>
              </a:rPr>
              <a:t>(</a:t>
            </a:r>
            <a:r>
              <a:rPr lang="en-US" sz="4000" dirty="0" err="1" smtClean="0">
                <a:solidFill>
                  <a:schemeClr val="tx1"/>
                </a:solidFill>
                <a:latin typeface="Times New Roman" pitchFamily="18" charset="0"/>
                <a:cs typeface="Times New Roman" pitchFamily="18" charset="0"/>
              </a:rPr>
              <a:t>int</a:t>
            </a:r>
            <a:r>
              <a:rPr lang="en-US" sz="4000" dirty="0" smtClean="0">
                <a:solidFill>
                  <a:schemeClr val="tx1"/>
                </a:solidFill>
                <a:latin typeface="Times New Roman" pitchFamily="18" charset="0"/>
                <a:cs typeface="Times New Roman" pitchFamily="18" charset="0"/>
              </a:rPr>
              <a:t> length)</a:t>
            </a:r>
          </a:p>
          <a:p>
            <a:pPr marL="742950" indent="-742950">
              <a:lnSpc>
                <a:spcPct val="120000"/>
              </a:lnSpc>
              <a:buFont typeface="Wingdings" pitchFamily="2" charset="2"/>
              <a:buAutoNum type="arabicPeriod"/>
              <a:defRPr/>
            </a:pPr>
            <a:r>
              <a:rPr lang="en-US" sz="4000" dirty="0" smtClean="0">
                <a:solidFill>
                  <a:schemeClr val="tx1"/>
                </a:solidFill>
                <a:latin typeface="Times New Roman" pitchFamily="18" charset="0"/>
                <a:cs typeface="Times New Roman" pitchFamily="18" charset="0"/>
              </a:rPr>
              <a:t>append()</a:t>
            </a:r>
          </a:p>
          <a:p>
            <a:pPr marL="742950" indent="-742950">
              <a:lnSpc>
                <a:spcPct val="120000"/>
              </a:lnSpc>
              <a:buFont typeface="Wingdings" pitchFamily="2" charset="2"/>
              <a:buAutoNum type="arabicPeriod"/>
              <a:defRPr/>
            </a:pPr>
            <a:r>
              <a:rPr lang="en-US" sz="4000" dirty="0" smtClean="0">
                <a:solidFill>
                  <a:schemeClr val="tx1"/>
                </a:solidFill>
                <a:latin typeface="Times New Roman" pitchFamily="18" charset="0"/>
                <a:cs typeface="Times New Roman" pitchFamily="18" charset="0"/>
              </a:rPr>
              <a:t>char </a:t>
            </a:r>
            <a:r>
              <a:rPr lang="en-US" sz="4000" dirty="0" err="1" smtClean="0">
                <a:solidFill>
                  <a:schemeClr val="tx1"/>
                </a:solidFill>
                <a:latin typeface="Times New Roman" pitchFamily="18" charset="0"/>
                <a:cs typeface="Times New Roman" pitchFamily="18" charset="0"/>
              </a:rPr>
              <a:t>charAt</a:t>
            </a:r>
            <a:r>
              <a:rPr lang="en-US" sz="4000" dirty="0" smtClean="0">
                <a:solidFill>
                  <a:schemeClr val="tx1"/>
                </a:solidFill>
                <a:latin typeface="Times New Roman" pitchFamily="18" charset="0"/>
                <a:cs typeface="Times New Roman" pitchFamily="18" charset="0"/>
              </a:rPr>
              <a:t>(</a:t>
            </a:r>
            <a:r>
              <a:rPr lang="en-US" sz="4000" dirty="0" err="1" smtClean="0">
                <a:solidFill>
                  <a:schemeClr val="tx1"/>
                </a:solidFill>
                <a:latin typeface="Times New Roman" pitchFamily="18" charset="0"/>
                <a:cs typeface="Times New Roman" pitchFamily="18" charset="0"/>
              </a:rPr>
              <a:t>int</a:t>
            </a:r>
            <a:r>
              <a:rPr lang="en-US" sz="4000" dirty="0" smtClean="0">
                <a:solidFill>
                  <a:schemeClr val="tx1"/>
                </a:solidFill>
                <a:latin typeface="Times New Roman" pitchFamily="18" charset="0"/>
                <a:cs typeface="Times New Roman" pitchFamily="18" charset="0"/>
              </a:rPr>
              <a:t> where)</a:t>
            </a:r>
          </a:p>
          <a:p>
            <a:pPr marL="742950" indent="-742950">
              <a:lnSpc>
                <a:spcPct val="120000"/>
              </a:lnSpc>
              <a:buFont typeface="Wingdings" pitchFamily="2" charset="2"/>
              <a:buAutoNum type="arabicPeriod"/>
              <a:defRPr/>
            </a:pPr>
            <a:r>
              <a:rPr lang="en-US" sz="4000" dirty="0" smtClean="0">
                <a:solidFill>
                  <a:schemeClr val="tx1"/>
                </a:solidFill>
                <a:latin typeface="Times New Roman" pitchFamily="18" charset="0"/>
                <a:cs typeface="Times New Roman" pitchFamily="18" charset="0"/>
              </a:rPr>
              <a:t> void </a:t>
            </a:r>
            <a:r>
              <a:rPr lang="en-US" sz="4000" dirty="0" err="1" smtClean="0">
                <a:solidFill>
                  <a:schemeClr val="tx1"/>
                </a:solidFill>
                <a:latin typeface="Times New Roman" pitchFamily="18" charset="0"/>
                <a:cs typeface="Times New Roman" pitchFamily="18" charset="0"/>
              </a:rPr>
              <a:t>setCharAt</a:t>
            </a:r>
            <a:r>
              <a:rPr lang="en-US" sz="4000" dirty="0" smtClean="0">
                <a:solidFill>
                  <a:schemeClr val="tx1"/>
                </a:solidFill>
                <a:latin typeface="Times New Roman" pitchFamily="18" charset="0"/>
                <a:cs typeface="Times New Roman" pitchFamily="18" charset="0"/>
              </a:rPr>
              <a:t>(</a:t>
            </a:r>
            <a:r>
              <a:rPr lang="en-US" sz="4000" dirty="0" err="1" smtClean="0">
                <a:solidFill>
                  <a:schemeClr val="tx1"/>
                </a:solidFill>
                <a:latin typeface="Times New Roman" pitchFamily="18" charset="0"/>
                <a:cs typeface="Times New Roman" pitchFamily="18" charset="0"/>
              </a:rPr>
              <a:t>int</a:t>
            </a:r>
            <a:r>
              <a:rPr lang="en-US" sz="4000" dirty="0" smtClean="0">
                <a:solidFill>
                  <a:schemeClr val="tx1"/>
                </a:solidFill>
                <a:latin typeface="Times New Roman" pitchFamily="18" charset="0"/>
                <a:cs typeface="Times New Roman" pitchFamily="18" charset="0"/>
              </a:rPr>
              <a:t> where, char </a:t>
            </a:r>
            <a:r>
              <a:rPr lang="en-US" sz="4000" dirty="0" err="1" smtClean="0">
                <a:solidFill>
                  <a:schemeClr val="tx1"/>
                </a:solidFill>
                <a:latin typeface="Times New Roman" pitchFamily="18" charset="0"/>
                <a:cs typeface="Times New Roman" pitchFamily="18" charset="0"/>
              </a:rPr>
              <a:t>ch</a:t>
            </a:r>
            <a:r>
              <a:rPr lang="en-US" sz="4000" dirty="0" smtClean="0">
                <a:solidFill>
                  <a:schemeClr val="tx1"/>
                </a:solidFill>
                <a:latin typeface="Times New Roman" pitchFamily="18" charset="0"/>
                <a:cs typeface="Times New Roman" pitchFamily="18" charset="0"/>
              </a:rPr>
              <a:t>)</a:t>
            </a:r>
          </a:p>
          <a:p>
            <a:pPr marL="742950" indent="-742950">
              <a:lnSpc>
                <a:spcPct val="120000"/>
              </a:lnSpc>
              <a:buFont typeface="Wingdings" pitchFamily="2" charset="2"/>
              <a:buAutoNum type="arabicPeriod"/>
              <a:defRPr/>
            </a:pPr>
            <a:r>
              <a:rPr lang="en-US" sz="4000" dirty="0" err="1" smtClean="0">
                <a:solidFill>
                  <a:schemeClr val="tx1"/>
                </a:solidFill>
                <a:latin typeface="Times New Roman" pitchFamily="18" charset="0"/>
                <a:cs typeface="Times New Roman" pitchFamily="18" charset="0"/>
              </a:rPr>
              <a:t>StringBuffer</a:t>
            </a:r>
            <a:r>
              <a:rPr lang="en-US" sz="4000" dirty="0" smtClean="0">
                <a:solidFill>
                  <a:schemeClr val="tx1"/>
                </a:solidFill>
                <a:latin typeface="Times New Roman" pitchFamily="18" charset="0"/>
                <a:cs typeface="Times New Roman" pitchFamily="18" charset="0"/>
              </a:rPr>
              <a:t> reverse()  …..etc</a:t>
            </a:r>
          </a:p>
          <a:p>
            <a:pPr marL="742950" indent="-742950">
              <a:lnSpc>
                <a:spcPct val="120000"/>
              </a:lnSpc>
              <a:buFont typeface="Wingdings" pitchFamily="2" charset="2"/>
              <a:buNone/>
              <a:defRPr/>
            </a:pPr>
            <a:r>
              <a:rPr lang="en-US" sz="4000" dirty="0" smtClean="0">
                <a:solidFill>
                  <a:schemeClr val="tx1"/>
                </a:solidFill>
                <a:latin typeface="Times New Roman" pitchFamily="18" charset="0"/>
                <a:cs typeface="Times New Roman" pitchFamily="18" charset="0"/>
              </a:rPr>
              <a:t>  </a:t>
            </a:r>
          </a:p>
        </p:txBody>
      </p:sp>
      <p:sp>
        <p:nvSpPr>
          <p:cNvPr id="226307" name="AutoShape 2"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6308" name="AutoShape 4"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50512329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Content Placeholder 2"/>
          <p:cNvSpPr>
            <a:spLocks noGrp="1"/>
          </p:cNvSpPr>
          <p:nvPr>
            <p:ph idx="1"/>
          </p:nvPr>
        </p:nvSpPr>
        <p:spPr>
          <a:xfrm>
            <a:off x="228600" y="228600"/>
            <a:ext cx="8458200" cy="6248400"/>
          </a:xfrm>
        </p:spPr>
        <p:txBody>
          <a:bodyPr/>
          <a:lstStyle/>
          <a:p>
            <a:pPr algn="just">
              <a:buFont typeface="Wingdings" pitchFamily="2" charset="2"/>
              <a:buNone/>
            </a:pPr>
            <a:r>
              <a:rPr lang="en-US" sz="3600" b="1" u="sng" smtClean="0">
                <a:solidFill>
                  <a:srgbClr val="FF0000"/>
                </a:solidFill>
                <a:latin typeface="Times New Roman" pitchFamily="18" charset="0"/>
                <a:cs typeface="Times New Roman" pitchFamily="18" charset="0"/>
              </a:rPr>
              <a:t>1. int length():</a:t>
            </a:r>
            <a:r>
              <a:rPr lang="en-US" sz="3600" smtClean="0"/>
              <a:t> it returns the </a:t>
            </a:r>
            <a:r>
              <a:rPr lang="en-US" sz="3600" b="1" smtClean="0">
                <a:solidFill>
                  <a:srgbClr val="3B0DE3"/>
                </a:solidFill>
              </a:rPr>
              <a:t>number of Characters</a:t>
            </a:r>
            <a:r>
              <a:rPr lang="en-US" sz="3600" smtClean="0"/>
              <a:t> in a </a:t>
            </a:r>
            <a:r>
              <a:rPr lang="en-US" sz="3600" b="1" smtClean="0"/>
              <a:t>StringBuffer.</a:t>
            </a:r>
            <a:endParaRPr lang="en-US" sz="3600" b="1" smtClean="0">
              <a:solidFill>
                <a:srgbClr val="3B0DE3"/>
              </a:solidFill>
            </a:endParaRPr>
          </a:p>
          <a:p>
            <a:pPr algn="just">
              <a:buFont typeface="Wingdings" pitchFamily="2" charset="2"/>
              <a:buNone/>
            </a:pPr>
            <a:endParaRPr lang="en-US" sz="3600" b="1" smtClean="0">
              <a:solidFill>
                <a:srgbClr val="3B0DE3"/>
              </a:solidFill>
            </a:endParaRPr>
          </a:p>
          <a:p>
            <a:pPr algn="just">
              <a:buFont typeface="Wingdings" pitchFamily="2" charset="2"/>
              <a:buNone/>
            </a:pPr>
            <a:endParaRPr lang="en-US" sz="3600" b="1" smtClean="0">
              <a:solidFill>
                <a:srgbClr val="3B0DE3"/>
              </a:solidFill>
            </a:endParaRPr>
          </a:p>
        </p:txBody>
      </p:sp>
      <p:sp>
        <p:nvSpPr>
          <p:cNvPr id="227331" name="AutoShape 2"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7332" name="AutoShape 4"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2733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52600"/>
            <a:ext cx="7543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785969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Content Placeholder 2"/>
          <p:cNvSpPr>
            <a:spLocks noGrp="1"/>
          </p:cNvSpPr>
          <p:nvPr>
            <p:ph idx="1"/>
          </p:nvPr>
        </p:nvSpPr>
        <p:spPr>
          <a:xfrm>
            <a:off x="228600" y="228600"/>
            <a:ext cx="8610600" cy="6248400"/>
          </a:xfrm>
        </p:spPr>
        <p:txBody>
          <a:bodyPr/>
          <a:lstStyle/>
          <a:p>
            <a:pPr>
              <a:buFont typeface="Wingdings" pitchFamily="2" charset="2"/>
              <a:buNone/>
            </a:pPr>
            <a:r>
              <a:rPr lang="en-US" sz="3600" b="1" u="sng" smtClean="0">
                <a:solidFill>
                  <a:srgbClr val="FF0000"/>
                </a:solidFill>
                <a:latin typeface="Times New Roman" pitchFamily="18" charset="0"/>
                <a:cs typeface="Times New Roman" pitchFamily="18" charset="0"/>
              </a:rPr>
              <a:t>2.void setLength(int len):</a:t>
            </a:r>
            <a:r>
              <a:rPr lang="en-US" sz="3600" smtClean="0"/>
              <a:t> it </a:t>
            </a:r>
            <a:r>
              <a:rPr lang="en-US" sz="3600" b="1" smtClean="0">
                <a:solidFill>
                  <a:srgbClr val="3B0DE3"/>
                </a:solidFill>
              </a:rPr>
              <a:t>increase or decrease the length</a:t>
            </a:r>
            <a:r>
              <a:rPr lang="en-US" sz="3600" b="1" smtClean="0"/>
              <a:t> </a:t>
            </a:r>
            <a:r>
              <a:rPr lang="en-US" sz="3600" smtClean="0"/>
              <a:t>of StringBuffer.</a:t>
            </a:r>
            <a:endParaRPr lang="en-US" sz="3600" b="1" smtClean="0">
              <a:solidFill>
                <a:srgbClr val="3B0DE3"/>
              </a:solidFill>
            </a:endParaRPr>
          </a:p>
          <a:p>
            <a:pPr algn="just">
              <a:buFont typeface="Wingdings" pitchFamily="2" charset="2"/>
              <a:buNone/>
            </a:pPr>
            <a:endParaRPr lang="en-US" sz="3600" b="1" smtClean="0">
              <a:solidFill>
                <a:srgbClr val="3B0DE3"/>
              </a:solidFill>
            </a:endParaRPr>
          </a:p>
          <a:p>
            <a:pPr algn="just">
              <a:buFont typeface="Wingdings" pitchFamily="2" charset="2"/>
              <a:buNone/>
            </a:pPr>
            <a:endParaRPr lang="en-US" sz="3600" b="1" smtClean="0">
              <a:solidFill>
                <a:srgbClr val="3B0DE3"/>
              </a:solidFill>
            </a:endParaRPr>
          </a:p>
        </p:txBody>
      </p:sp>
      <p:sp>
        <p:nvSpPr>
          <p:cNvPr id="228355" name="AutoShape 2"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8356" name="AutoShape 4"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2835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05000"/>
            <a:ext cx="8382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17289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extBox 5"/>
          <p:cNvSpPr txBox="1">
            <a:spLocks noChangeArrowheads="1"/>
          </p:cNvSpPr>
          <p:nvPr/>
        </p:nvSpPr>
        <p:spPr bwMode="auto">
          <a:xfrm>
            <a:off x="381000" y="304800"/>
            <a:ext cx="8305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b="1" u="sng">
                <a:solidFill>
                  <a:srgbClr val="FF0000"/>
                </a:solidFill>
              </a:rPr>
              <a:t>Eg-1 :  </a:t>
            </a:r>
            <a:r>
              <a:rPr lang="en-US" sz="3200" b="1" u="sng">
                <a:solidFill>
                  <a:srgbClr val="7030A0"/>
                </a:solidFill>
              </a:rPr>
              <a:t>/*</a:t>
            </a:r>
            <a:r>
              <a:rPr lang="en-US" sz="3200" b="1">
                <a:solidFill>
                  <a:srgbClr val="7030A0"/>
                </a:solidFill>
              </a:rPr>
              <a:t>Object and Class Example: main within the class */</a:t>
            </a:r>
          </a:p>
          <a:p>
            <a:pPr eaLnBrk="1" hangingPunct="1"/>
            <a:endParaRPr lang="en-US" sz="3200" b="1">
              <a:latin typeface="Times New Roman" pitchFamily="18" charset="0"/>
              <a:cs typeface="Times New Roman" pitchFamily="18" charset="0"/>
            </a:endParaRPr>
          </a:p>
        </p:txBody>
      </p:sp>
      <p:pic>
        <p:nvPicPr>
          <p:cNvPr id="14745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8686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0" name="TextBox 3"/>
          <p:cNvSpPr txBox="1">
            <a:spLocks noChangeArrowheads="1"/>
          </p:cNvSpPr>
          <p:nvPr/>
        </p:nvSpPr>
        <p:spPr bwMode="auto">
          <a:xfrm>
            <a:off x="7848600" y="2362200"/>
            <a:ext cx="1066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u="sng"/>
              <a:t>O/P : </a:t>
            </a:r>
          </a:p>
          <a:p>
            <a:pPr eaLnBrk="1" hangingPunct="1"/>
            <a:r>
              <a:rPr lang="en-US" sz="2000"/>
              <a:t>0</a:t>
            </a:r>
          </a:p>
          <a:p>
            <a:pPr eaLnBrk="1" hangingPunct="1"/>
            <a:r>
              <a:rPr lang="en-US" sz="2000"/>
              <a:t>NULL</a:t>
            </a:r>
          </a:p>
        </p:txBody>
      </p:sp>
    </p:spTree>
    <p:extLst>
      <p:ext uri="{BB962C8B-B14F-4D97-AF65-F5344CB8AC3E}">
        <p14:creationId xmlns:p14="http://schemas.microsoft.com/office/powerpoint/2010/main" val="415630797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Content Placeholder 2"/>
          <p:cNvSpPr>
            <a:spLocks noGrp="1"/>
          </p:cNvSpPr>
          <p:nvPr>
            <p:ph idx="1"/>
          </p:nvPr>
        </p:nvSpPr>
        <p:spPr>
          <a:xfrm>
            <a:off x="228600" y="228600"/>
            <a:ext cx="8610600" cy="6248400"/>
          </a:xfrm>
        </p:spPr>
        <p:txBody>
          <a:bodyPr/>
          <a:lstStyle/>
          <a:p>
            <a:pPr>
              <a:buFont typeface="Wingdings" pitchFamily="2" charset="2"/>
              <a:buNone/>
            </a:pPr>
            <a:r>
              <a:rPr lang="en-US" sz="3600" b="1" u="sng" smtClean="0">
                <a:solidFill>
                  <a:srgbClr val="FF0000"/>
                </a:solidFill>
                <a:latin typeface="Times New Roman" pitchFamily="18" charset="0"/>
                <a:cs typeface="Times New Roman" pitchFamily="18" charset="0"/>
              </a:rPr>
              <a:t>3.append():</a:t>
            </a:r>
            <a:r>
              <a:rPr lang="en-US" sz="3600" smtClean="0"/>
              <a:t> it </a:t>
            </a:r>
            <a:r>
              <a:rPr lang="en-US" sz="3600" b="1" smtClean="0">
                <a:solidFill>
                  <a:srgbClr val="3B0DE3"/>
                </a:solidFill>
              </a:rPr>
              <a:t>concatenates </a:t>
            </a:r>
            <a:r>
              <a:rPr lang="en-US" sz="3600" smtClean="0"/>
              <a:t>the given argument with the string.</a:t>
            </a:r>
          </a:p>
          <a:p>
            <a:pPr algn="just">
              <a:buFont typeface="Wingdings" pitchFamily="2" charset="2"/>
              <a:buNone/>
            </a:pPr>
            <a:endParaRPr lang="en-US" sz="3600" b="1" smtClean="0">
              <a:solidFill>
                <a:srgbClr val="3B0DE3"/>
              </a:solidFill>
            </a:endParaRPr>
          </a:p>
          <a:p>
            <a:pPr algn="just">
              <a:buFont typeface="Wingdings" pitchFamily="2" charset="2"/>
              <a:buNone/>
            </a:pPr>
            <a:endParaRPr lang="en-US" sz="3600" b="1" smtClean="0">
              <a:solidFill>
                <a:srgbClr val="3B0DE3"/>
              </a:solidFill>
            </a:endParaRPr>
          </a:p>
        </p:txBody>
      </p:sp>
      <p:sp>
        <p:nvSpPr>
          <p:cNvPr id="229379" name="AutoShape 2"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9380" name="AutoShape 4"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2938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52600"/>
            <a:ext cx="8382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437913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Content Placeholder 2"/>
          <p:cNvSpPr>
            <a:spLocks noGrp="1"/>
          </p:cNvSpPr>
          <p:nvPr>
            <p:ph idx="1"/>
          </p:nvPr>
        </p:nvSpPr>
        <p:spPr>
          <a:xfrm>
            <a:off x="228600" y="228600"/>
            <a:ext cx="8915400" cy="6248400"/>
          </a:xfrm>
        </p:spPr>
        <p:txBody>
          <a:bodyPr/>
          <a:lstStyle/>
          <a:p>
            <a:pPr>
              <a:buFont typeface="Wingdings" pitchFamily="2" charset="2"/>
              <a:buNone/>
            </a:pPr>
            <a:r>
              <a:rPr lang="en-US" sz="3600" b="1" u="sng" smtClean="0">
                <a:solidFill>
                  <a:srgbClr val="FF0000"/>
                </a:solidFill>
                <a:latin typeface="Times New Roman" pitchFamily="18" charset="0"/>
                <a:cs typeface="Times New Roman" pitchFamily="18" charset="0"/>
              </a:rPr>
              <a:t>4.char charAt(int where):</a:t>
            </a:r>
            <a:r>
              <a:rPr lang="en-US" sz="3600" smtClean="0"/>
              <a:t> it </a:t>
            </a:r>
            <a:r>
              <a:rPr lang="en-US" sz="3600" b="1" smtClean="0">
                <a:solidFill>
                  <a:srgbClr val="3B0DE3"/>
                </a:solidFill>
              </a:rPr>
              <a:t>returns a character </a:t>
            </a:r>
            <a:r>
              <a:rPr lang="en-US" sz="3600" smtClean="0"/>
              <a:t>at the</a:t>
            </a:r>
            <a:r>
              <a:rPr lang="en-US" sz="3600" b="1" smtClean="0"/>
              <a:t> </a:t>
            </a:r>
            <a:r>
              <a:rPr lang="en-US" sz="3600" b="1" smtClean="0">
                <a:solidFill>
                  <a:srgbClr val="3B0DE3"/>
                </a:solidFill>
              </a:rPr>
              <a:t>specified position.</a:t>
            </a:r>
          </a:p>
          <a:p>
            <a:pPr algn="just">
              <a:buFont typeface="Wingdings" pitchFamily="2" charset="2"/>
              <a:buNone/>
            </a:pPr>
            <a:endParaRPr lang="en-US" sz="3600" b="1" smtClean="0">
              <a:solidFill>
                <a:srgbClr val="3B0DE3"/>
              </a:solidFill>
            </a:endParaRPr>
          </a:p>
          <a:p>
            <a:pPr algn="just">
              <a:buFont typeface="Wingdings" pitchFamily="2" charset="2"/>
              <a:buNone/>
            </a:pPr>
            <a:endParaRPr lang="en-US" sz="3600" b="1" smtClean="0">
              <a:solidFill>
                <a:srgbClr val="3B0DE3"/>
              </a:solidFill>
            </a:endParaRPr>
          </a:p>
        </p:txBody>
      </p:sp>
      <p:sp>
        <p:nvSpPr>
          <p:cNvPr id="230403" name="AutoShape 2"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0404" name="AutoShape 4"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3040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828800"/>
            <a:ext cx="8077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540942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Content Placeholder 2"/>
          <p:cNvSpPr>
            <a:spLocks noGrp="1"/>
          </p:cNvSpPr>
          <p:nvPr>
            <p:ph idx="1"/>
          </p:nvPr>
        </p:nvSpPr>
        <p:spPr>
          <a:xfrm>
            <a:off x="228600" y="228600"/>
            <a:ext cx="8686800" cy="6248400"/>
          </a:xfrm>
        </p:spPr>
        <p:txBody>
          <a:bodyPr/>
          <a:lstStyle/>
          <a:p>
            <a:pPr algn="just">
              <a:buFont typeface="Wingdings" pitchFamily="2" charset="2"/>
              <a:buNone/>
            </a:pPr>
            <a:r>
              <a:rPr lang="en-US" sz="3600" b="1" u="sng" smtClean="0">
                <a:solidFill>
                  <a:srgbClr val="FF0000"/>
                </a:solidFill>
                <a:latin typeface="Times New Roman" pitchFamily="18" charset="0"/>
                <a:cs typeface="Times New Roman" pitchFamily="18" charset="0"/>
              </a:rPr>
              <a:t>5.void setChar(int where, char ch):</a:t>
            </a:r>
            <a:r>
              <a:rPr lang="en-US" sz="3600" smtClean="0"/>
              <a:t> </a:t>
            </a:r>
            <a:r>
              <a:rPr lang="en-US" sz="3200" smtClean="0"/>
              <a:t>it takes an </a:t>
            </a:r>
            <a:r>
              <a:rPr lang="en-US" sz="3200" b="1" smtClean="0">
                <a:solidFill>
                  <a:srgbClr val="3B0DE3"/>
                </a:solidFill>
              </a:rPr>
              <a:t>integer</a:t>
            </a:r>
            <a:r>
              <a:rPr lang="en-US" sz="3200" smtClean="0"/>
              <a:t> and a </a:t>
            </a:r>
            <a:r>
              <a:rPr lang="en-US" sz="3200" b="1" smtClean="0">
                <a:solidFill>
                  <a:srgbClr val="3B0DE3"/>
                </a:solidFill>
              </a:rPr>
              <a:t>character argument</a:t>
            </a:r>
            <a:r>
              <a:rPr lang="en-US" sz="3200" b="1" smtClean="0"/>
              <a:t> </a:t>
            </a:r>
            <a:r>
              <a:rPr lang="en-US" sz="3200" smtClean="0"/>
              <a:t>and sets the character at the </a:t>
            </a:r>
            <a:r>
              <a:rPr lang="en-US" sz="3200" b="1" smtClean="0">
                <a:solidFill>
                  <a:srgbClr val="3B0DE3"/>
                </a:solidFill>
              </a:rPr>
              <a:t>specified position </a:t>
            </a:r>
            <a:r>
              <a:rPr lang="en-US" sz="3200" smtClean="0"/>
              <a:t>of the </a:t>
            </a:r>
            <a:r>
              <a:rPr lang="en-US" sz="3200" b="1" smtClean="0"/>
              <a:t>character argument</a:t>
            </a:r>
            <a:r>
              <a:rPr lang="en-US" sz="3200" smtClean="0"/>
              <a:t>.</a:t>
            </a:r>
            <a:endParaRPr lang="en-US" sz="3600" smtClean="0"/>
          </a:p>
          <a:p>
            <a:pPr algn="just">
              <a:buFont typeface="Wingdings" pitchFamily="2" charset="2"/>
              <a:buNone/>
            </a:pPr>
            <a:endParaRPr lang="en-US" sz="3600" smtClean="0">
              <a:solidFill>
                <a:srgbClr val="3B0DE3"/>
              </a:solidFill>
            </a:endParaRPr>
          </a:p>
          <a:p>
            <a:pPr algn="just">
              <a:buFont typeface="Wingdings" pitchFamily="2" charset="2"/>
              <a:buNone/>
            </a:pPr>
            <a:endParaRPr lang="en-US" sz="3600" b="1" smtClean="0">
              <a:solidFill>
                <a:srgbClr val="3B0DE3"/>
              </a:solidFill>
            </a:endParaRPr>
          </a:p>
        </p:txBody>
      </p:sp>
      <p:sp>
        <p:nvSpPr>
          <p:cNvPr id="231427" name="AutoShape 2"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1428" name="AutoShape 4"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314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90800"/>
            <a:ext cx="8534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474122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Content Placeholder 2"/>
          <p:cNvSpPr>
            <a:spLocks noGrp="1"/>
          </p:cNvSpPr>
          <p:nvPr>
            <p:ph idx="1"/>
          </p:nvPr>
        </p:nvSpPr>
        <p:spPr>
          <a:xfrm>
            <a:off x="228600" y="228600"/>
            <a:ext cx="8686800" cy="6248400"/>
          </a:xfrm>
        </p:spPr>
        <p:txBody>
          <a:bodyPr/>
          <a:lstStyle/>
          <a:p>
            <a:pPr algn="just">
              <a:buFont typeface="Wingdings" pitchFamily="2" charset="2"/>
              <a:buNone/>
            </a:pPr>
            <a:r>
              <a:rPr lang="en-US" sz="3600" b="1" u="sng" smtClean="0">
                <a:solidFill>
                  <a:srgbClr val="FF0000"/>
                </a:solidFill>
                <a:latin typeface="Times New Roman" pitchFamily="18" charset="0"/>
                <a:cs typeface="Times New Roman" pitchFamily="18" charset="0"/>
              </a:rPr>
              <a:t>6.StringBuffer reverse():</a:t>
            </a:r>
            <a:r>
              <a:rPr lang="en-US" sz="3600" smtClean="0"/>
              <a:t> </a:t>
            </a:r>
            <a:r>
              <a:rPr lang="en-US" sz="3200" smtClean="0"/>
              <a:t>it returns the </a:t>
            </a:r>
            <a:r>
              <a:rPr lang="en-US" sz="3200" b="1" smtClean="0">
                <a:solidFill>
                  <a:srgbClr val="3B0DE3"/>
                </a:solidFill>
              </a:rPr>
              <a:t>reverse contents </a:t>
            </a:r>
            <a:r>
              <a:rPr lang="en-US" sz="3200" smtClean="0"/>
              <a:t>of the </a:t>
            </a:r>
            <a:r>
              <a:rPr lang="en-US" sz="3200" b="1" smtClean="0"/>
              <a:t>StringBuffer.</a:t>
            </a:r>
            <a:endParaRPr lang="en-US" sz="3600" b="1" smtClean="0"/>
          </a:p>
          <a:p>
            <a:pPr algn="just">
              <a:buFont typeface="Wingdings" pitchFamily="2" charset="2"/>
              <a:buNone/>
            </a:pPr>
            <a:endParaRPr lang="en-US" sz="3600" smtClean="0">
              <a:solidFill>
                <a:srgbClr val="3B0DE3"/>
              </a:solidFill>
            </a:endParaRPr>
          </a:p>
          <a:p>
            <a:pPr algn="just">
              <a:buFont typeface="Wingdings" pitchFamily="2" charset="2"/>
              <a:buNone/>
            </a:pPr>
            <a:endParaRPr lang="en-US" sz="3600" b="1" smtClean="0">
              <a:solidFill>
                <a:srgbClr val="3B0DE3"/>
              </a:solidFill>
            </a:endParaRPr>
          </a:p>
        </p:txBody>
      </p:sp>
      <p:sp>
        <p:nvSpPr>
          <p:cNvPr id="232451" name="AutoShape 2"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2452" name="AutoShape 4"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3245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8458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121467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Content Placeholder 2"/>
          <p:cNvSpPr>
            <a:spLocks noGrp="1"/>
          </p:cNvSpPr>
          <p:nvPr>
            <p:ph idx="1"/>
          </p:nvPr>
        </p:nvSpPr>
        <p:spPr>
          <a:xfrm>
            <a:off x="228600" y="228600"/>
            <a:ext cx="8686800" cy="6248400"/>
          </a:xfrm>
        </p:spPr>
        <p:txBody>
          <a:bodyPr/>
          <a:lstStyle/>
          <a:p>
            <a:pPr algn="just">
              <a:buFont typeface="Wingdings" pitchFamily="2" charset="2"/>
              <a:buNone/>
            </a:pPr>
            <a:r>
              <a:rPr lang="en-US" sz="3600" b="1" u="sng" smtClean="0">
                <a:solidFill>
                  <a:srgbClr val="FF0000"/>
                </a:solidFill>
                <a:latin typeface="Times New Roman" pitchFamily="18" charset="0"/>
                <a:cs typeface="Times New Roman" pitchFamily="18" charset="0"/>
              </a:rPr>
              <a:t>7.insert():</a:t>
            </a:r>
            <a:r>
              <a:rPr lang="en-US" sz="3600" smtClean="0"/>
              <a:t> This </a:t>
            </a:r>
            <a:r>
              <a:rPr lang="en-US" sz="3200" smtClean="0"/>
              <a:t>method </a:t>
            </a:r>
            <a:r>
              <a:rPr lang="en-US" sz="3200" b="1" smtClean="0">
                <a:solidFill>
                  <a:srgbClr val="3B0DE3"/>
                </a:solidFill>
              </a:rPr>
              <a:t>inserts</a:t>
            </a:r>
            <a:r>
              <a:rPr lang="en-US" sz="3200" smtClean="0">
                <a:solidFill>
                  <a:srgbClr val="3B0DE3"/>
                </a:solidFill>
              </a:rPr>
              <a:t> </a:t>
            </a:r>
            <a:r>
              <a:rPr lang="en-US" sz="3200" smtClean="0"/>
              <a:t>the given string with this string at the </a:t>
            </a:r>
            <a:r>
              <a:rPr lang="en-US" sz="3200" b="1" smtClean="0">
                <a:solidFill>
                  <a:srgbClr val="3B0DE3"/>
                </a:solidFill>
              </a:rPr>
              <a:t>given position</a:t>
            </a:r>
            <a:r>
              <a:rPr lang="en-US" sz="3200" smtClean="0"/>
              <a:t>.</a:t>
            </a:r>
            <a:endParaRPr lang="en-US" sz="3600" b="1" smtClean="0"/>
          </a:p>
          <a:p>
            <a:pPr algn="just">
              <a:buFont typeface="Wingdings" pitchFamily="2" charset="2"/>
              <a:buNone/>
            </a:pPr>
            <a:endParaRPr lang="en-US" sz="3600" smtClean="0">
              <a:solidFill>
                <a:srgbClr val="3B0DE3"/>
              </a:solidFill>
            </a:endParaRPr>
          </a:p>
          <a:p>
            <a:pPr algn="just">
              <a:buFont typeface="Wingdings" pitchFamily="2" charset="2"/>
              <a:buNone/>
            </a:pPr>
            <a:endParaRPr lang="en-US" sz="3600" b="1" smtClean="0">
              <a:solidFill>
                <a:srgbClr val="3B0DE3"/>
              </a:solidFill>
            </a:endParaRPr>
          </a:p>
        </p:txBody>
      </p:sp>
      <p:sp>
        <p:nvSpPr>
          <p:cNvPr id="233475" name="AutoShape 2"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3476" name="AutoShape 4"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3347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133600"/>
            <a:ext cx="8458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174224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Content Placeholder 2"/>
          <p:cNvSpPr>
            <a:spLocks noGrp="1"/>
          </p:cNvSpPr>
          <p:nvPr>
            <p:ph idx="1"/>
          </p:nvPr>
        </p:nvSpPr>
        <p:spPr>
          <a:xfrm>
            <a:off x="228600" y="228600"/>
            <a:ext cx="8686800" cy="6248400"/>
          </a:xfrm>
        </p:spPr>
        <p:txBody>
          <a:bodyPr/>
          <a:lstStyle/>
          <a:p>
            <a:pPr algn="just">
              <a:buFont typeface="Wingdings" pitchFamily="2" charset="2"/>
              <a:buNone/>
            </a:pPr>
            <a:r>
              <a:rPr lang="en-US" sz="3600" b="1" u="sng" smtClean="0">
                <a:solidFill>
                  <a:srgbClr val="FF0000"/>
                </a:solidFill>
                <a:latin typeface="Times New Roman" pitchFamily="18" charset="0"/>
                <a:cs typeface="Times New Roman" pitchFamily="18" charset="0"/>
              </a:rPr>
              <a:t>8.delete():</a:t>
            </a:r>
            <a:r>
              <a:rPr lang="en-US" sz="3600" smtClean="0"/>
              <a:t> This </a:t>
            </a:r>
            <a:r>
              <a:rPr lang="en-US" sz="3200" smtClean="0"/>
              <a:t>method </a:t>
            </a:r>
            <a:r>
              <a:rPr lang="en-US" sz="3200" b="1" smtClean="0">
                <a:solidFill>
                  <a:srgbClr val="3B0DE3"/>
                </a:solidFill>
              </a:rPr>
              <a:t>deletes</a:t>
            </a:r>
            <a:r>
              <a:rPr lang="en-US" sz="3200" smtClean="0">
                <a:solidFill>
                  <a:srgbClr val="3B0DE3"/>
                </a:solidFill>
              </a:rPr>
              <a:t> </a:t>
            </a:r>
            <a:r>
              <a:rPr lang="en-US" sz="3200" smtClean="0"/>
              <a:t>the given string the specified </a:t>
            </a:r>
            <a:r>
              <a:rPr lang="en-US" sz="3200" b="1" smtClean="0"/>
              <a:t>beginIndex to endIndex.</a:t>
            </a:r>
            <a:endParaRPr lang="en-US" sz="3600" b="1" smtClean="0"/>
          </a:p>
          <a:p>
            <a:pPr algn="just">
              <a:buFont typeface="Wingdings" pitchFamily="2" charset="2"/>
              <a:buNone/>
            </a:pPr>
            <a:endParaRPr lang="en-US" sz="3600" smtClean="0">
              <a:solidFill>
                <a:srgbClr val="3B0DE3"/>
              </a:solidFill>
            </a:endParaRPr>
          </a:p>
          <a:p>
            <a:pPr algn="just">
              <a:buFont typeface="Wingdings" pitchFamily="2" charset="2"/>
              <a:buNone/>
            </a:pPr>
            <a:endParaRPr lang="en-US" sz="3600" b="1" smtClean="0">
              <a:solidFill>
                <a:srgbClr val="3B0DE3"/>
              </a:solidFill>
            </a:endParaRPr>
          </a:p>
        </p:txBody>
      </p:sp>
      <p:sp>
        <p:nvSpPr>
          <p:cNvPr id="234499" name="AutoShape 2"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4500" name="AutoShape 4"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3450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09800"/>
            <a:ext cx="8077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848366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01000" cy="838200"/>
          </a:xfrm>
        </p:spPr>
        <p:txBody>
          <a:bodyPr>
            <a:noAutofit/>
          </a:bodyPr>
          <a:lstStyle/>
          <a:p>
            <a:pPr algn="ctr">
              <a:defRPr/>
            </a:pPr>
            <a:r>
              <a:rPr lang="en-US" sz="4400" b="1" dirty="0" smtClean="0">
                <a:solidFill>
                  <a:srgbClr val="7030A0"/>
                </a:solidFill>
                <a:latin typeface="Times New Roman" pitchFamily="18" charset="0"/>
                <a:cs typeface="Times New Roman" pitchFamily="18" charset="0"/>
              </a:rPr>
              <a:t>STRING TOKENIZER CLASS</a:t>
            </a:r>
            <a:endParaRPr lang="en-US" sz="4400" b="1" dirty="0">
              <a:solidFill>
                <a:srgbClr val="7030A0"/>
              </a:solidFill>
              <a:latin typeface="Times New Roman" pitchFamily="18" charset="0"/>
              <a:cs typeface="Times New Roman" pitchFamily="18" charset="0"/>
            </a:endParaRPr>
          </a:p>
        </p:txBody>
      </p:sp>
      <p:sp>
        <p:nvSpPr>
          <p:cNvPr id="3" name="Content Placeholder 2"/>
          <p:cNvSpPr>
            <a:spLocks noGrp="1"/>
          </p:cNvSpPr>
          <p:nvPr>
            <p:ph idx="1"/>
          </p:nvPr>
        </p:nvSpPr>
        <p:spPr>
          <a:xfrm>
            <a:off x="228600" y="1066800"/>
            <a:ext cx="8458200" cy="5791200"/>
          </a:xfrm>
        </p:spPr>
        <p:txBody>
          <a:bodyPr>
            <a:normAutofit lnSpcReduction="10000"/>
          </a:bodyPr>
          <a:lstStyle/>
          <a:p>
            <a:pPr algn="just">
              <a:lnSpc>
                <a:spcPct val="120000"/>
              </a:lnSpc>
              <a:buFont typeface="Wingdings" pitchFamily="2" charset="2"/>
              <a:buNone/>
              <a:defRPr/>
            </a:pPr>
            <a:r>
              <a:rPr lang="en-US" sz="3600" b="1" u="sng" dirty="0" smtClean="0">
                <a:solidFill>
                  <a:srgbClr val="FF0000"/>
                </a:solidFill>
                <a:latin typeface="Times New Roman" pitchFamily="18" charset="0"/>
                <a:cs typeface="Times New Roman" pitchFamily="18" charset="0"/>
              </a:rPr>
              <a:t>Definition : </a:t>
            </a:r>
            <a:r>
              <a:rPr lang="en-US" sz="3600" dirty="0" smtClean="0">
                <a:latin typeface="Times New Roman" pitchFamily="18" charset="0"/>
                <a:cs typeface="Times New Roman" pitchFamily="18" charset="0"/>
              </a:rPr>
              <a:t>In Programming Languages statements are divided into Individual Pieces like </a:t>
            </a:r>
            <a:r>
              <a:rPr lang="en-US" sz="3600" b="1" dirty="0" smtClean="0">
                <a:latin typeface="Times New Roman" pitchFamily="18" charset="0"/>
                <a:cs typeface="Times New Roman" pitchFamily="18" charset="0"/>
              </a:rPr>
              <a:t>identifiers, keywords, etc… called Tokens.</a:t>
            </a:r>
          </a:p>
          <a:p>
            <a:pPr algn="just">
              <a:lnSpc>
                <a:spcPct val="120000"/>
              </a:lnSpc>
              <a:defRPr/>
            </a:pPr>
            <a:r>
              <a:rPr lang="en-US" sz="3600" b="1" dirty="0" smtClean="0">
                <a:solidFill>
                  <a:srgbClr val="3B0DE3"/>
                </a:solidFill>
                <a:latin typeface="Times New Roman" pitchFamily="18" charset="0"/>
                <a:cs typeface="Times New Roman" pitchFamily="18" charset="0"/>
              </a:rPr>
              <a:t> </a:t>
            </a:r>
            <a:r>
              <a:rPr lang="en-US" sz="3600" dirty="0" smtClean="0">
                <a:latin typeface="Times New Roman" pitchFamily="18" charset="0"/>
                <a:cs typeface="Times New Roman" pitchFamily="18" charset="0"/>
              </a:rPr>
              <a:t>Java provides the </a:t>
            </a:r>
            <a:r>
              <a:rPr lang="en-US" sz="3600" b="1" dirty="0" err="1" smtClean="0">
                <a:solidFill>
                  <a:srgbClr val="3B0DE3"/>
                </a:solidFill>
                <a:latin typeface="Times New Roman" pitchFamily="18" charset="0"/>
                <a:cs typeface="Times New Roman" pitchFamily="18" charset="0"/>
              </a:rPr>
              <a:t>StringTokenizer</a:t>
            </a:r>
            <a:r>
              <a:rPr lang="en-US" sz="3600" b="1" dirty="0" smtClean="0">
                <a:solidFill>
                  <a:srgbClr val="3B0DE3"/>
                </a:solidFill>
                <a:latin typeface="Times New Roman" pitchFamily="18" charset="0"/>
                <a:cs typeface="Times New Roman" pitchFamily="18" charset="0"/>
              </a:rPr>
              <a:t> Class </a:t>
            </a:r>
            <a:r>
              <a:rPr lang="en-US" sz="3600" dirty="0" smtClean="0">
                <a:latin typeface="Times New Roman" pitchFamily="18" charset="0"/>
                <a:cs typeface="Times New Roman" pitchFamily="18" charset="0"/>
              </a:rPr>
              <a:t>that </a:t>
            </a:r>
            <a:r>
              <a:rPr lang="en-US" sz="3600" b="1" dirty="0" smtClean="0">
                <a:latin typeface="Times New Roman" pitchFamily="18" charset="0"/>
                <a:cs typeface="Times New Roman" pitchFamily="18" charset="0"/>
              </a:rPr>
              <a:t>breaks a string </a:t>
            </a:r>
            <a:r>
              <a:rPr lang="en-US" sz="3600" dirty="0" smtClean="0">
                <a:latin typeface="Times New Roman" pitchFamily="18" charset="0"/>
                <a:cs typeface="Times New Roman" pitchFamily="18" charset="0"/>
              </a:rPr>
              <a:t>into its component tokens.</a:t>
            </a:r>
          </a:p>
          <a:p>
            <a:pPr algn="just">
              <a:lnSpc>
                <a:spcPct val="120000"/>
              </a:lnSpc>
              <a:defRPr/>
            </a:pPr>
            <a:r>
              <a:rPr lang="en-US" sz="3600" b="1" dirty="0" smtClean="0">
                <a:solidFill>
                  <a:srgbClr val="3B0DE3"/>
                </a:solidFill>
                <a:latin typeface="Times New Roman" pitchFamily="18" charset="0"/>
                <a:cs typeface="Times New Roman" pitchFamily="18" charset="0"/>
              </a:rPr>
              <a:t> </a:t>
            </a:r>
            <a:r>
              <a:rPr lang="en-US" sz="3600" dirty="0" smtClean="0">
                <a:latin typeface="Times New Roman" pitchFamily="18" charset="0"/>
                <a:cs typeface="Times New Roman" pitchFamily="18" charset="0"/>
              </a:rPr>
              <a:t>This class is available in </a:t>
            </a:r>
            <a:r>
              <a:rPr lang="en-US" sz="3600" b="1" dirty="0" err="1" smtClean="0">
                <a:solidFill>
                  <a:srgbClr val="3B0DE3"/>
                </a:solidFill>
                <a:latin typeface="Times New Roman" pitchFamily="18" charset="0"/>
                <a:cs typeface="Times New Roman" pitchFamily="18" charset="0"/>
              </a:rPr>
              <a:t>java.util</a:t>
            </a:r>
            <a:r>
              <a:rPr lang="en-US" sz="3600" b="1" dirty="0" smtClean="0">
                <a:solidFill>
                  <a:srgbClr val="3B0DE3"/>
                </a:solidFill>
                <a:latin typeface="Times New Roman" pitchFamily="18" charset="0"/>
                <a:cs typeface="Times New Roman" pitchFamily="18" charset="0"/>
              </a:rPr>
              <a:t>.* </a:t>
            </a:r>
            <a:r>
              <a:rPr lang="en-US" sz="3600" dirty="0" smtClean="0">
                <a:latin typeface="Times New Roman" pitchFamily="18" charset="0"/>
                <a:cs typeface="Times New Roman" pitchFamily="18" charset="0"/>
              </a:rPr>
              <a:t>package.</a:t>
            </a:r>
            <a:endParaRPr lang="en-US" sz="3200" b="1" dirty="0" smtClean="0">
              <a:solidFill>
                <a:srgbClr val="3B0DE3"/>
              </a:solidFill>
              <a:latin typeface="Times New Roman" pitchFamily="18" charset="0"/>
              <a:cs typeface="Times New Roman" pitchFamily="18" charset="0"/>
            </a:endParaRPr>
          </a:p>
        </p:txBody>
      </p:sp>
    </p:spTree>
    <p:extLst>
      <p:ext uri="{BB962C8B-B14F-4D97-AF65-F5344CB8AC3E}">
        <p14:creationId xmlns:p14="http://schemas.microsoft.com/office/powerpoint/2010/main" val="134171845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6629400"/>
          </a:xfrm>
        </p:spPr>
        <p:txBody>
          <a:bodyPr>
            <a:normAutofit/>
          </a:bodyPr>
          <a:lstStyle/>
          <a:p>
            <a:pPr>
              <a:lnSpc>
                <a:spcPct val="120000"/>
              </a:lnSpc>
              <a:buFont typeface="Wingdings" pitchFamily="2" charset="2"/>
              <a:buNone/>
              <a:defRPr/>
            </a:pPr>
            <a:r>
              <a:rPr lang="en-US" sz="3600" b="1" u="sng" dirty="0" err="1" smtClean="0">
                <a:solidFill>
                  <a:srgbClr val="FF0000"/>
                </a:solidFill>
                <a:latin typeface="Times New Roman" pitchFamily="18" charset="0"/>
                <a:cs typeface="Times New Roman" pitchFamily="18" charset="0"/>
              </a:rPr>
              <a:t>StringTokenizer</a:t>
            </a:r>
            <a:r>
              <a:rPr lang="en-US" sz="3600" b="1" u="sng" dirty="0" smtClean="0">
                <a:solidFill>
                  <a:srgbClr val="FF0000"/>
                </a:solidFill>
                <a:latin typeface="Times New Roman" pitchFamily="18" charset="0"/>
                <a:cs typeface="Times New Roman" pitchFamily="18" charset="0"/>
              </a:rPr>
              <a:t> Constructors:</a:t>
            </a:r>
          </a:p>
          <a:p>
            <a:pPr>
              <a:lnSpc>
                <a:spcPct val="120000"/>
              </a:lnSpc>
              <a:defRPr/>
            </a:pP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StringTokenizer</a:t>
            </a:r>
            <a:r>
              <a:rPr lang="en-US" sz="3600" dirty="0" smtClean="0">
                <a:latin typeface="Times New Roman" pitchFamily="18" charset="0"/>
                <a:cs typeface="Times New Roman" pitchFamily="18" charset="0"/>
              </a:rPr>
              <a:t>(String </a:t>
            </a:r>
            <a:r>
              <a:rPr lang="en-US" sz="3600" dirty="0" err="1" smtClean="0">
                <a:latin typeface="Times New Roman" pitchFamily="18" charset="0"/>
                <a:cs typeface="Times New Roman" pitchFamily="18" charset="0"/>
              </a:rPr>
              <a:t>str</a:t>
            </a:r>
            <a:r>
              <a:rPr lang="en-US" sz="3600" dirty="0" smtClean="0">
                <a:latin typeface="Times New Roman" pitchFamily="18" charset="0"/>
                <a:cs typeface="Times New Roman" pitchFamily="18" charset="0"/>
              </a:rPr>
              <a:t>)</a:t>
            </a:r>
          </a:p>
          <a:p>
            <a:pPr>
              <a:lnSpc>
                <a:spcPct val="120000"/>
              </a:lnSpc>
              <a:defRPr/>
            </a:pPr>
            <a:r>
              <a:rPr lang="en-US" sz="36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StringTokenizer</a:t>
            </a:r>
            <a:r>
              <a:rPr lang="en-US" sz="3200" dirty="0" smtClean="0">
                <a:latin typeface="Times New Roman" pitchFamily="18" charset="0"/>
                <a:cs typeface="Times New Roman" pitchFamily="18" charset="0"/>
              </a:rPr>
              <a:t>(String </a:t>
            </a:r>
            <a:r>
              <a:rPr lang="en-US" sz="3200" dirty="0" err="1" smtClean="0">
                <a:latin typeface="Times New Roman" pitchFamily="18" charset="0"/>
                <a:cs typeface="Times New Roman" pitchFamily="18" charset="0"/>
              </a:rPr>
              <a:t>str</a:t>
            </a:r>
            <a:r>
              <a:rPr lang="en-US" sz="3200" dirty="0" smtClean="0">
                <a:latin typeface="Times New Roman" pitchFamily="18" charset="0"/>
                <a:cs typeface="Times New Roman" pitchFamily="18" charset="0"/>
              </a:rPr>
              <a:t>, String delimiters)</a:t>
            </a:r>
          </a:p>
          <a:p>
            <a:pPr>
              <a:lnSpc>
                <a:spcPct val="120000"/>
              </a:lnSpc>
              <a:buFont typeface="Wingdings" pitchFamily="2" charset="2"/>
              <a:buNone/>
              <a:defRPr/>
            </a:pPr>
            <a:endParaRPr lang="en-US" sz="3200" b="1" u="sng" dirty="0" smtClean="0">
              <a:solidFill>
                <a:srgbClr val="FF0000"/>
              </a:solidFill>
              <a:latin typeface="Times New Roman" pitchFamily="18" charset="0"/>
              <a:cs typeface="Times New Roman" pitchFamily="18" charset="0"/>
            </a:endParaRPr>
          </a:p>
          <a:p>
            <a:pPr>
              <a:lnSpc>
                <a:spcPct val="120000"/>
              </a:lnSpc>
              <a:buFont typeface="Wingdings" pitchFamily="2" charset="2"/>
              <a:buNone/>
              <a:defRPr/>
            </a:pPr>
            <a:r>
              <a:rPr lang="en-US" sz="3200" b="1" u="sng" dirty="0" smtClean="0">
                <a:solidFill>
                  <a:srgbClr val="FF0000"/>
                </a:solidFill>
                <a:latin typeface="Times New Roman" pitchFamily="18" charset="0"/>
                <a:cs typeface="Times New Roman" pitchFamily="18" charset="0"/>
              </a:rPr>
              <a:t>Methods :</a:t>
            </a:r>
          </a:p>
          <a:p>
            <a:pPr marL="514350" indent="-514350">
              <a:lnSpc>
                <a:spcPct val="120000"/>
              </a:lnSpc>
              <a:buFont typeface="Wingdings" pitchFamily="2" charset="2"/>
              <a:buAutoNum type="arabicPeriod"/>
              <a:defRPr/>
            </a:pPr>
            <a:r>
              <a:rPr lang="en-US" sz="3200" dirty="0" err="1" smtClean="0">
                <a:latin typeface="Times New Roman" pitchFamily="18" charset="0"/>
                <a:cs typeface="Times New Roman" pitchFamily="18" charset="0"/>
              </a:rPr>
              <a:t>int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countTokens</a:t>
            </a:r>
            <a:r>
              <a:rPr lang="en-US" sz="3200" dirty="0" smtClean="0">
                <a:latin typeface="Times New Roman" pitchFamily="18" charset="0"/>
                <a:cs typeface="Times New Roman" pitchFamily="18" charset="0"/>
              </a:rPr>
              <a:t>() : </a:t>
            </a:r>
          </a:p>
          <a:p>
            <a:pPr marL="514350" indent="-514350">
              <a:lnSpc>
                <a:spcPct val="120000"/>
              </a:lnSpc>
              <a:buFont typeface="Wingdings" pitchFamily="2" charset="2"/>
              <a:buAutoNum type="arabicPeriod"/>
              <a:defRPr/>
            </a:pPr>
            <a:r>
              <a:rPr lang="en-US" sz="3200" dirty="0" err="1" smtClean="0">
                <a:latin typeface="Times New Roman" pitchFamily="18" charset="0"/>
                <a:cs typeface="Times New Roman" pitchFamily="18" charset="0"/>
              </a:rPr>
              <a:t>boolean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hasMoreTokens</a:t>
            </a:r>
            <a:r>
              <a:rPr lang="en-US" sz="3200"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338418327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Content Placeholder 2"/>
          <p:cNvSpPr>
            <a:spLocks noGrp="1"/>
          </p:cNvSpPr>
          <p:nvPr>
            <p:ph idx="1"/>
          </p:nvPr>
        </p:nvSpPr>
        <p:spPr>
          <a:xfrm>
            <a:off x="228600" y="228600"/>
            <a:ext cx="8458200" cy="6629400"/>
          </a:xfrm>
        </p:spPr>
        <p:txBody>
          <a:bodyPr/>
          <a:lstStyle/>
          <a:p>
            <a:pPr>
              <a:lnSpc>
                <a:spcPct val="120000"/>
              </a:lnSpc>
              <a:buFont typeface="Wingdings" pitchFamily="2" charset="2"/>
              <a:buNone/>
            </a:pPr>
            <a:r>
              <a:rPr lang="en-US" sz="3200" b="1" smtClean="0">
                <a:solidFill>
                  <a:srgbClr val="FF0000"/>
                </a:solidFill>
                <a:latin typeface="Times New Roman" pitchFamily="18" charset="0"/>
                <a:cs typeface="Times New Roman" pitchFamily="18" charset="0"/>
              </a:rPr>
              <a:t>Eg-1 :</a:t>
            </a:r>
            <a:r>
              <a:rPr lang="en-US" sz="3200" b="1" smtClean="0">
                <a:latin typeface="Times New Roman" pitchFamily="18" charset="0"/>
                <a:cs typeface="Times New Roman" pitchFamily="18" charset="0"/>
              </a:rPr>
              <a:t> </a:t>
            </a:r>
            <a:r>
              <a:rPr lang="en-US" sz="3200" b="1" smtClean="0">
                <a:solidFill>
                  <a:srgbClr val="CB11DF"/>
                </a:solidFill>
                <a:latin typeface="Times New Roman" pitchFamily="18" charset="0"/>
                <a:cs typeface="Times New Roman" pitchFamily="18" charset="0"/>
              </a:rPr>
              <a:t>/* StringTokenizer Class */</a:t>
            </a:r>
          </a:p>
        </p:txBody>
      </p:sp>
      <p:pic>
        <p:nvPicPr>
          <p:cNvPr id="2375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8763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572" name="TextBox 3"/>
          <p:cNvSpPr txBox="1">
            <a:spLocks noChangeArrowheads="1"/>
          </p:cNvSpPr>
          <p:nvPr/>
        </p:nvSpPr>
        <p:spPr bwMode="auto">
          <a:xfrm>
            <a:off x="6172200" y="228600"/>
            <a:ext cx="2971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FF0000"/>
                </a:solidFill>
              </a:rPr>
              <a:t>O/P :</a:t>
            </a:r>
            <a:r>
              <a:rPr lang="en-US" b="1"/>
              <a:t> </a:t>
            </a:r>
            <a:r>
              <a:rPr lang="en-US" b="1">
                <a:solidFill>
                  <a:srgbClr val="3B0DE3"/>
                </a:solidFill>
              </a:rPr>
              <a:t>Enter the String : 1$2$3</a:t>
            </a:r>
          </a:p>
          <a:p>
            <a:pPr eaLnBrk="1" hangingPunct="1"/>
            <a:r>
              <a:rPr lang="en-US" b="1">
                <a:solidFill>
                  <a:srgbClr val="3B0DE3"/>
                </a:solidFill>
              </a:rPr>
              <a:t>3</a:t>
            </a:r>
          </a:p>
          <a:p>
            <a:pPr eaLnBrk="1" hangingPunct="1"/>
            <a:r>
              <a:rPr lang="en-US" b="1">
                <a:solidFill>
                  <a:srgbClr val="3B0DE3"/>
                </a:solidFill>
              </a:rPr>
              <a:t>1</a:t>
            </a:r>
          </a:p>
          <a:p>
            <a:pPr eaLnBrk="1" hangingPunct="1"/>
            <a:r>
              <a:rPr lang="en-US" b="1">
                <a:solidFill>
                  <a:srgbClr val="3B0DE3"/>
                </a:solidFill>
              </a:rPr>
              <a:t>2</a:t>
            </a:r>
          </a:p>
          <a:p>
            <a:pPr eaLnBrk="1" hangingPunct="1"/>
            <a:r>
              <a:rPr lang="en-US" b="1">
                <a:solidFill>
                  <a:srgbClr val="3B0DE3"/>
                </a:solidFill>
              </a:rPr>
              <a:t>3</a:t>
            </a:r>
          </a:p>
          <a:p>
            <a:pPr eaLnBrk="1" hangingPunct="1"/>
            <a:r>
              <a:rPr lang="en-US" b="1">
                <a:solidFill>
                  <a:srgbClr val="3B0DE3"/>
                </a:solidFill>
              </a:rPr>
              <a:t>Total : 6</a:t>
            </a:r>
          </a:p>
        </p:txBody>
      </p:sp>
    </p:spTree>
    <p:extLst>
      <p:ext uri="{BB962C8B-B14F-4D97-AF65-F5344CB8AC3E}">
        <p14:creationId xmlns:p14="http://schemas.microsoft.com/office/powerpoint/2010/main" val="943724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01000" cy="838200"/>
          </a:xfrm>
        </p:spPr>
        <p:txBody>
          <a:bodyPr>
            <a:noAutofit/>
          </a:bodyPr>
          <a:lstStyle/>
          <a:p>
            <a:pPr algn="ctr">
              <a:defRPr/>
            </a:pPr>
            <a:r>
              <a:rPr lang="en-US" sz="4400" b="1" dirty="0" smtClean="0">
                <a:solidFill>
                  <a:srgbClr val="7030A0"/>
                </a:solidFill>
                <a:latin typeface="Times New Roman" pitchFamily="18" charset="0"/>
                <a:cs typeface="Times New Roman" pitchFamily="18" charset="0"/>
              </a:rPr>
              <a:t>STRING TOKENIZER CLASS</a:t>
            </a:r>
            <a:endParaRPr lang="en-US" sz="4400" b="1" dirty="0">
              <a:solidFill>
                <a:srgbClr val="7030A0"/>
              </a:solidFill>
              <a:latin typeface="Times New Roman" pitchFamily="18" charset="0"/>
              <a:cs typeface="Times New Roman" pitchFamily="18" charset="0"/>
            </a:endParaRPr>
          </a:p>
        </p:txBody>
      </p:sp>
      <p:sp>
        <p:nvSpPr>
          <p:cNvPr id="3" name="Content Placeholder 2"/>
          <p:cNvSpPr>
            <a:spLocks noGrp="1"/>
          </p:cNvSpPr>
          <p:nvPr>
            <p:ph idx="1"/>
          </p:nvPr>
        </p:nvSpPr>
        <p:spPr>
          <a:xfrm>
            <a:off x="228600" y="1066800"/>
            <a:ext cx="8458200" cy="5791200"/>
          </a:xfrm>
        </p:spPr>
        <p:txBody>
          <a:bodyPr>
            <a:normAutofit lnSpcReduction="10000"/>
          </a:bodyPr>
          <a:lstStyle/>
          <a:p>
            <a:pPr algn="just">
              <a:lnSpc>
                <a:spcPct val="120000"/>
              </a:lnSpc>
              <a:buFont typeface="Wingdings" pitchFamily="2" charset="2"/>
              <a:buNone/>
              <a:defRPr/>
            </a:pPr>
            <a:r>
              <a:rPr lang="en-US" sz="3600" b="1" u="sng" dirty="0" smtClean="0">
                <a:solidFill>
                  <a:srgbClr val="FF0000"/>
                </a:solidFill>
                <a:latin typeface="Times New Roman" pitchFamily="18" charset="0"/>
                <a:cs typeface="Times New Roman" pitchFamily="18" charset="0"/>
              </a:rPr>
              <a:t>Definition : </a:t>
            </a:r>
            <a:r>
              <a:rPr lang="en-US" sz="3600" dirty="0" smtClean="0">
                <a:latin typeface="Times New Roman" pitchFamily="18" charset="0"/>
                <a:cs typeface="Times New Roman" pitchFamily="18" charset="0"/>
              </a:rPr>
              <a:t>In Programming Languages statements are divided into Individual Pieces like </a:t>
            </a:r>
            <a:r>
              <a:rPr lang="en-US" sz="3600" b="1" dirty="0" smtClean="0">
                <a:latin typeface="Times New Roman" pitchFamily="18" charset="0"/>
                <a:cs typeface="Times New Roman" pitchFamily="18" charset="0"/>
              </a:rPr>
              <a:t>identifiers, keywords, etc… called Tokens.</a:t>
            </a:r>
          </a:p>
          <a:p>
            <a:pPr algn="just">
              <a:lnSpc>
                <a:spcPct val="120000"/>
              </a:lnSpc>
              <a:defRPr/>
            </a:pPr>
            <a:r>
              <a:rPr lang="en-US" sz="3600" b="1" dirty="0" smtClean="0">
                <a:solidFill>
                  <a:srgbClr val="3B0DE3"/>
                </a:solidFill>
                <a:latin typeface="Times New Roman" pitchFamily="18" charset="0"/>
                <a:cs typeface="Times New Roman" pitchFamily="18" charset="0"/>
              </a:rPr>
              <a:t> </a:t>
            </a:r>
            <a:r>
              <a:rPr lang="en-US" sz="3600" dirty="0" smtClean="0">
                <a:latin typeface="Times New Roman" pitchFamily="18" charset="0"/>
                <a:cs typeface="Times New Roman" pitchFamily="18" charset="0"/>
              </a:rPr>
              <a:t>Java provides the </a:t>
            </a:r>
            <a:r>
              <a:rPr lang="en-US" sz="3600" b="1" dirty="0" err="1" smtClean="0">
                <a:solidFill>
                  <a:srgbClr val="3B0DE3"/>
                </a:solidFill>
                <a:latin typeface="Times New Roman" pitchFamily="18" charset="0"/>
                <a:cs typeface="Times New Roman" pitchFamily="18" charset="0"/>
              </a:rPr>
              <a:t>StringTokenizer</a:t>
            </a:r>
            <a:r>
              <a:rPr lang="en-US" sz="3600" b="1" dirty="0" smtClean="0">
                <a:solidFill>
                  <a:srgbClr val="3B0DE3"/>
                </a:solidFill>
                <a:latin typeface="Times New Roman" pitchFamily="18" charset="0"/>
                <a:cs typeface="Times New Roman" pitchFamily="18" charset="0"/>
              </a:rPr>
              <a:t> Class </a:t>
            </a:r>
            <a:r>
              <a:rPr lang="en-US" sz="3600" dirty="0" smtClean="0">
                <a:latin typeface="Times New Roman" pitchFamily="18" charset="0"/>
                <a:cs typeface="Times New Roman" pitchFamily="18" charset="0"/>
              </a:rPr>
              <a:t>that </a:t>
            </a:r>
            <a:r>
              <a:rPr lang="en-US" sz="3600" b="1" dirty="0" smtClean="0">
                <a:latin typeface="Times New Roman" pitchFamily="18" charset="0"/>
                <a:cs typeface="Times New Roman" pitchFamily="18" charset="0"/>
              </a:rPr>
              <a:t>breaks a string </a:t>
            </a:r>
            <a:r>
              <a:rPr lang="en-US" sz="3600" dirty="0" smtClean="0">
                <a:latin typeface="Times New Roman" pitchFamily="18" charset="0"/>
                <a:cs typeface="Times New Roman" pitchFamily="18" charset="0"/>
              </a:rPr>
              <a:t>into its component tokens.</a:t>
            </a:r>
          </a:p>
          <a:p>
            <a:pPr algn="just">
              <a:lnSpc>
                <a:spcPct val="120000"/>
              </a:lnSpc>
              <a:defRPr/>
            </a:pPr>
            <a:r>
              <a:rPr lang="en-US" sz="3600" b="1" dirty="0" smtClean="0">
                <a:solidFill>
                  <a:srgbClr val="3B0DE3"/>
                </a:solidFill>
                <a:latin typeface="Times New Roman" pitchFamily="18" charset="0"/>
                <a:cs typeface="Times New Roman" pitchFamily="18" charset="0"/>
              </a:rPr>
              <a:t> </a:t>
            </a:r>
            <a:r>
              <a:rPr lang="en-US" sz="3600" dirty="0" smtClean="0">
                <a:latin typeface="Times New Roman" pitchFamily="18" charset="0"/>
                <a:cs typeface="Times New Roman" pitchFamily="18" charset="0"/>
              </a:rPr>
              <a:t>This class is available in </a:t>
            </a:r>
            <a:r>
              <a:rPr lang="en-US" sz="3600" b="1" dirty="0" err="1" smtClean="0">
                <a:solidFill>
                  <a:srgbClr val="3B0DE3"/>
                </a:solidFill>
                <a:latin typeface="Times New Roman" pitchFamily="18" charset="0"/>
                <a:cs typeface="Times New Roman" pitchFamily="18" charset="0"/>
              </a:rPr>
              <a:t>java.util</a:t>
            </a:r>
            <a:r>
              <a:rPr lang="en-US" sz="3600" b="1" dirty="0" smtClean="0">
                <a:solidFill>
                  <a:srgbClr val="3B0DE3"/>
                </a:solidFill>
                <a:latin typeface="Times New Roman" pitchFamily="18" charset="0"/>
                <a:cs typeface="Times New Roman" pitchFamily="18" charset="0"/>
              </a:rPr>
              <a:t>.* </a:t>
            </a:r>
            <a:r>
              <a:rPr lang="en-US" sz="3600" dirty="0" smtClean="0">
                <a:latin typeface="Times New Roman" pitchFamily="18" charset="0"/>
                <a:cs typeface="Times New Roman" pitchFamily="18" charset="0"/>
              </a:rPr>
              <a:t>package.</a:t>
            </a:r>
            <a:endParaRPr lang="en-US" sz="3200" b="1" dirty="0" smtClean="0">
              <a:solidFill>
                <a:srgbClr val="3B0DE3"/>
              </a:solidFill>
              <a:latin typeface="Times New Roman" pitchFamily="18" charset="0"/>
              <a:cs typeface="Times New Roman" pitchFamily="18" charset="0"/>
            </a:endParaRPr>
          </a:p>
        </p:txBody>
      </p:sp>
    </p:spTree>
    <p:extLst>
      <p:ext uri="{BB962C8B-B14F-4D97-AF65-F5344CB8AC3E}">
        <p14:creationId xmlns:p14="http://schemas.microsoft.com/office/powerpoint/2010/main" val="32255581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Box 5"/>
          <p:cNvSpPr txBox="1">
            <a:spLocks noChangeArrowheads="1"/>
          </p:cNvSpPr>
          <p:nvPr/>
        </p:nvSpPr>
        <p:spPr bwMode="auto">
          <a:xfrm>
            <a:off x="381000" y="0"/>
            <a:ext cx="8534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b="1" u="sng" dirty="0">
                <a:solidFill>
                  <a:srgbClr val="FF0000"/>
                </a:solidFill>
              </a:rPr>
              <a:t>Eg-2 :  </a:t>
            </a:r>
            <a:r>
              <a:rPr lang="en-US" sz="3200" b="1" u="sng" dirty="0">
                <a:solidFill>
                  <a:srgbClr val="7030A0"/>
                </a:solidFill>
              </a:rPr>
              <a:t>/*</a:t>
            </a:r>
            <a:r>
              <a:rPr lang="en-US" sz="3200" b="1" dirty="0">
                <a:solidFill>
                  <a:srgbClr val="7030A0"/>
                </a:solidFill>
              </a:rPr>
              <a:t>Object and Class Example: main out side the class */</a:t>
            </a:r>
          </a:p>
          <a:p>
            <a:pPr eaLnBrk="1" hangingPunct="1"/>
            <a:endParaRPr lang="en-US" sz="3200" b="1" dirty="0">
              <a:latin typeface="Times New Roman" pitchFamily="18" charset="0"/>
              <a:cs typeface="Times New Roman" pitchFamily="18" charset="0"/>
            </a:endParaRPr>
          </a:p>
        </p:txBody>
      </p:sp>
      <p:sp>
        <p:nvSpPr>
          <p:cNvPr id="148483" name="Content Placeholder 5"/>
          <p:cNvSpPr>
            <a:spLocks noGrp="1"/>
          </p:cNvSpPr>
          <p:nvPr>
            <p:ph idx="1"/>
          </p:nvPr>
        </p:nvSpPr>
        <p:spPr>
          <a:xfrm>
            <a:off x="381000" y="1295400"/>
            <a:ext cx="8458200" cy="5373960"/>
          </a:xfrm>
        </p:spPr>
        <p:txBody>
          <a:bodyPr>
            <a:normAutofit lnSpcReduction="10000"/>
          </a:bodyPr>
          <a:lstStyle/>
          <a:p>
            <a:pPr algn="just"/>
            <a:r>
              <a:rPr lang="en-US" sz="3100" dirty="0" smtClean="0">
                <a:solidFill>
                  <a:schemeClr val="tx1"/>
                </a:solidFill>
                <a:latin typeface="Times New Roman" pitchFamily="18" charset="0"/>
                <a:cs typeface="Times New Roman" pitchFamily="18" charset="0"/>
              </a:rPr>
              <a:t>In real time development, we create classes and use it </a:t>
            </a:r>
            <a:r>
              <a:rPr lang="en-US" sz="3100" b="1" dirty="0" smtClean="0">
                <a:solidFill>
                  <a:schemeClr val="tx1"/>
                </a:solidFill>
                <a:latin typeface="Times New Roman" pitchFamily="18" charset="0"/>
                <a:cs typeface="Times New Roman" pitchFamily="18" charset="0"/>
              </a:rPr>
              <a:t>from another class</a:t>
            </a:r>
            <a:r>
              <a:rPr lang="en-US" sz="3100" dirty="0" smtClean="0">
                <a:solidFill>
                  <a:schemeClr val="tx1"/>
                </a:solidFill>
                <a:latin typeface="Times New Roman" pitchFamily="18" charset="0"/>
                <a:cs typeface="Times New Roman" pitchFamily="18" charset="0"/>
              </a:rPr>
              <a:t>. </a:t>
            </a:r>
          </a:p>
          <a:p>
            <a:pPr algn="just"/>
            <a:endParaRPr lang="en-US" sz="3100" dirty="0" smtClean="0">
              <a:solidFill>
                <a:schemeClr val="tx1"/>
              </a:solidFill>
              <a:latin typeface="Times New Roman" pitchFamily="18" charset="0"/>
              <a:cs typeface="Times New Roman" pitchFamily="18" charset="0"/>
            </a:endParaRPr>
          </a:p>
          <a:p>
            <a:pPr algn="just"/>
            <a:r>
              <a:rPr lang="en-US" sz="3100" dirty="0" smtClean="0">
                <a:solidFill>
                  <a:schemeClr val="tx1"/>
                </a:solidFill>
                <a:latin typeface="Times New Roman" pitchFamily="18" charset="0"/>
                <a:cs typeface="Times New Roman" pitchFamily="18" charset="0"/>
              </a:rPr>
              <a:t>It is a better approach than previous one. we are having </a:t>
            </a:r>
            <a:r>
              <a:rPr lang="en-US" sz="3100" b="1" dirty="0" smtClean="0">
                <a:solidFill>
                  <a:schemeClr val="tx1"/>
                </a:solidFill>
                <a:latin typeface="Times New Roman" pitchFamily="18" charset="0"/>
                <a:cs typeface="Times New Roman" pitchFamily="18" charset="0"/>
              </a:rPr>
              <a:t>main() method </a:t>
            </a:r>
            <a:r>
              <a:rPr lang="en-US" sz="3100" dirty="0" smtClean="0">
                <a:solidFill>
                  <a:schemeClr val="tx1"/>
                </a:solidFill>
                <a:latin typeface="Times New Roman" pitchFamily="18" charset="0"/>
                <a:cs typeface="Times New Roman" pitchFamily="18" charset="0"/>
              </a:rPr>
              <a:t>in </a:t>
            </a:r>
            <a:r>
              <a:rPr lang="en-US" sz="3100" b="1" dirty="0" smtClean="0">
                <a:solidFill>
                  <a:schemeClr val="tx1"/>
                </a:solidFill>
                <a:latin typeface="Times New Roman" pitchFamily="18" charset="0"/>
                <a:cs typeface="Times New Roman" pitchFamily="18" charset="0"/>
              </a:rPr>
              <a:t>another class</a:t>
            </a:r>
            <a:r>
              <a:rPr lang="en-US" sz="3100" dirty="0" smtClean="0">
                <a:solidFill>
                  <a:schemeClr val="tx1"/>
                </a:solidFill>
                <a:latin typeface="Times New Roman" pitchFamily="18" charset="0"/>
                <a:cs typeface="Times New Roman" pitchFamily="18" charset="0"/>
              </a:rPr>
              <a:t>.</a:t>
            </a:r>
          </a:p>
          <a:p>
            <a:pPr algn="just"/>
            <a:endParaRPr lang="en-US" sz="3100" dirty="0" smtClean="0">
              <a:solidFill>
                <a:schemeClr val="tx1"/>
              </a:solidFill>
              <a:latin typeface="Times New Roman" pitchFamily="18" charset="0"/>
              <a:cs typeface="Times New Roman" pitchFamily="18" charset="0"/>
            </a:endParaRPr>
          </a:p>
          <a:p>
            <a:pPr algn="just"/>
            <a:r>
              <a:rPr lang="en-US" sz="3100" dirty="0" smtClean="0">
                <a:solidFill>
                  <a:schemeClr val="tx1"/>
                </a:solidFill>
                <a:latin typeface="Times New Roman" pitchFamily="18" charset="0"/>
                <a:cs typeface="Times New Roman" pitchFamily="18" charset="0"/>
              </a:rPr>
              <a:t>We can have multiple classes in different java files or single java file. If we define multiple classes in a single java source file, it is a good idea to </a:t>
            </a:r>
            <a:r>
              <a:rPr lang="en-US" sz="3100" b="1" dirty="0" smtClean="0">
                <a:solidFill>
                  <a:schemeClr val="tx1"/>
                </a:solidFill>
                <a:latin typeface="Times New Roman" pitchFamily="18" charset="0"/>
                <a:cs typeface="Times New Roman" pitchFamily="18" charset="0"/>
              </a:rPr>
              <a:t>save the file name </a:t>
            </a:r>
            <a:r>
              <a:rPr lang="en-US" sz="3100" dirty="0" smtClean="0">
                <a:solidFill>
                  <a:schemeClr val="tx1"/>
                </a:solidFill>
                <a:latin typeface="Times New Roman" pitchFamily="18" charset="0"/>
                <a:cs typeface="Times New Roman" pitchFamily="18" charset="0"/>
              </a:rPr>
              <a:t>with the class name which has </a:t>
            </a:r>
            <a:r>
              <a:rPr lang="en-US" sz="3100" b="1" dirty="0" smtClean="0">
                <a:solidFill>
                  <a:schemeClr val="tx1"/>
                </a:solidFill>
                <a:latin typeface="Times New Roman" pitchFamily="18" charset="0"/>
                <a:cs typeface="Times New Roman" pitchFamily="18" charset="0"/>
              </a:rPr>
              <a:t>main() method.</a:t>
            </a:r>
          </a:p>
          <a:p>
            <a:pPr>
              <a:buFont typeface="Wingdings" pitchFamily="2" charset="2"/>
              <a:buNone/>
            </a:pPr>
            <a:endParaRPr lang="en-US" sz="3200" b="1" dirty="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17675214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6629400"/>
          </a:xfrm>
        </p:spPr>
        <p:txBody>
          <a:bodyPr>
            <a:normAutofit/>
          </a:bodyPr>
          <a:lstStyle/>
          <a:p>
            <a:pPr>
              <a:lnSpc>
                <a:spcPct val="120000"/>
              </a:lnSpc>
              <a:buFont typeface="Wingdings" pitchFamily="2" charset="2"/>
              <a:buNone/>
              <a:defRPr/>
            </a:pPr>
            <a:r>
              <a:rPr lang="en-US" sz="3600" b="1" u="sng" dirty="0" err="1" smtClean="0">
                <a:solidFill>
                  <a:srgbClr val="FF0000"/>
                </a:solidFill>
                <a:latin typeface="Times New Roman" pitchFamily="18" charset="0"/>
                <a:cs typeface="Times New Roman" pitchFamily="18" charset="0"/>
              </a:rPr>
              <a:t>StringTokenizer</a:t>
            </a:r>
            <a:r>
              <a:rPr lang="en-US" sz="3600" b="1" u="sng" dirty="0" smtClean="0">
                <a:solidFill>
                  <a:srgbClr val="FF0000"/>
                </a:solidFill>
                <a:latin typeface="Times New Roman" pitchFamily="18" charset="0"/>
                <a:cs typeface="Times New Roman" pitchFamily="18" charset="0"/>
              </a:rPr>
              <a:t> Constructors:</a:t>
            </a:r>
          </a:p>
          <a:p>
            <a:pPr>
              <a:lnSpc>
                <a:spcPct val="120000"/>
              </a:lnSpc>
              <a:defRPr/>
            </a:pP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StringTokenizer</a:t>
            </a:r>
            <a:r>
              <a:rPr lang="en-US" sz="3600" dirty="0" smtClean="0">
                <a:latin typeface="Times New Roman" pitchFamily="18" charset="0"/>
                <a:cs typeface="Times New Roman" pitchFamily="18" charset="0"/>
              </a:rPr>
              <a:t>(String </a:t>
            </a:r>
            <a:r>
              <a:rPr lang="en-US" sz="3600" dirty="0" err="1" smtClean="0">
                <a:latin typeface="Times New Roman" pitchFamily="18" charset="0"/>
                <a:cs typeface="Times New Roman" pitchFamily="18" charset="0"/>
              </a:rPr>
              <a:t>str</a:t>
            </a:r>
            <a:r>
              <a:rPr lang="en-US" sz="3600" dirty="0" smtClean="0">
                <a:latin typeface="Times New Roman" pitchFamily="18" charset="0"/>
                <a:cs typeface="Times New Roman" pitchFamily="18" charset="0"/>
              </a:rPr>
              <a:t>)</a:t>
            </a:r>
          </a:p>
          <a:p>
            <a:pPr>
              <a:lnSpc>
                <a:spcPct val="120000"/>
              </a:lnSpc>
              <a:defRPr/>
            </a:pPr>
            <a:r>
              <a:rPr lang="en-US" sz="36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StringTokenizer</a:t>
            </a:r>
            <a:r>
              <a:rPr lang="en-US" sz="3200" dirty="0" smtClean="0">
                <a:latin typeface="Times New Roman" pitchFamily="18" charset="0"/>
                <a:cs typeface="Times New Roman" pitchFamily="18" charset="0"/>
              </a:rPr>
              <a:t>(String </a:t>
            </a:r>
            <a:r>
              <a:rPr lang="en-US" sz="3200" dirty="0" err="1" smtClean="0">
                <a:latin typeface="Times New Roman" pitchFamily="18" charset="0"/>
                <a:cs typeface="Times New Roman" pitchFamily="18" charset="0"/>
              </a:rPr>
              <a:t>str</a:t>
            </a:r>
            <a:r>
              <a:rPr lang="en-US" sz="3200" dirty="0" smtClean="0">
                <a:latin typeface="Times New Roman" pitchFamily="18" charset="0"/>
                <a:cs typeface="Times New Roman" pitchFamily="18" charset="0"/>
              </a:rPr>
              <a:t>, String delimiters)</a:t>
            </a:r>
          </a:p>
          <a:p>
            <a:pPr>
              <a:lnSpc>
                <a:spcPct val="120000"/>
              </a:lnSpc>
              <a:buFont typeface="Wingdings" pitchFamily="2" charset="2"/>
              <a:buNone/>
              <a:defRPr/>
            </a:pPr>
            <a:endParaRPr lang="en-US" sz="3200" b="1" u="sng" dirty="0" smtClean="0">
              <a:solidFill>
                <a:srgbClr val="FF0000"/>
              </a:solidFill>
              <a:latin typeface="Times New Roman" pitchFamily="18" charset="0"/>
              <a:cs typeface="Times New Roman" pitchFamily="18" charset="0"/>
            </a:endParaRPr>
          </a:p>
          <a:p>
            <a:pPr>
              <a:lnSpc>
                <a:spcPct val="120000"/>
              </a:lnSpc>
              <a:buFont typeface="Wingdings" pitchFamily="2" charset="2"/>
              <a:buNone/>
              <a:defRPr/>
            </a:pPr>
            <a:r>
              <a:rPr lang="en-US" sz="3200" b="1" u="sng" dirty="0" smtClean="0">
                <a:solidFill>
                  <a:srgbClr val="FF0000"/>
                </a:solidFill>
                <a:latin typeface="Times New Roman" pitchFamily="18" charset="0"/>
                <a:cs typeface="Times New Roman" pitchFamily="18" charset="0"/>
              </a:rPr>
              <a:t>Methods :</a:t>
            </a:r>
          </a:p>
          <a:p>
            <a:pPr marL="514350" indent="-514350">
              <a:lnSpc>
                <a:spcPct val="120000"/>
              </a:lnSpc>
              <a:buFont typeface="Wingdings" pitchFamily="2" charset="2"/>
              <a:buAutoNum type="arabicPeriod"/>
              <a:defRPr/>
            </a:pPr>
            <a:r>
              <a:rPr lang="en-US" sz="3200" dirty="0" err="1" smtClean="0">
                <a:latin typeface="Times New Roman" pitchFamily="18" charset="0"/>
                <a:cs typeface="Times New Roman" pitchFamily="18" charset="0"/>
              </a:rPr>
              <a:t>int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countTokens</a:t>
            </a:r>
            <a:r>
              <a:rPr lang="en-US" sz="3200" dirty="0" smtClean="0">
                <a:latin typeface="Times New Roman" pitchFamily="18" charset="0"/>
                <a:cs typeface="Times New Roman" pitchFamily="18" charset="0"/>
              </a:rPr>
              <a:t>() : </a:t>
            </a:r>
          </a:p>
          <a:p>
            <a:pPr marL="514350" indent="-514350">
              <a:lnSpc>
                <a:spcPct val="120000"/>
              </a:lnSpc>
              <a:buFont typeface="Wingdings" pitchFamily="2" charset="2"/>
              <a:buAutoNum type="arabicPeriod"/>
              <a:defRPr/>
            </a:pPr>
            <a:r>
              <a:rPr lang="en-US" sz="3200" dirty="0" err="1" smtClean="0">
                <a:latin typeface="Times New Roman" pitchFamily="18" charset="0"/>
                <a:cs typeface="Times New Roman" pitchFamily="18" charset="0"/>
              </a:rPr>
              <a:t>boolean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hasMoreTokens</a:t>
            </a:r>
            <a:r>
              <a:rPr lang="en-US" sz="3200"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246184779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Content Placeholder 2"/>
          <p:cNvSpPr>
            <a:spLocks noGrp="1"/>
          </p:cNvSpPr>
          <p:nvPr>
            <p:ph idx="1"/>
          </p:nvPr>
        </p:nvSpPr>
        <p:spPr>
          <a:xfrm>
            <a:off x="228600" y="228600"/>
            <a:ext cx="8458200" cy="6629400"/>
          </a:xfrm>
        </p:spPr>
        <p:txBody>
          <a:bodyPr/>
          <a:lstStyle/>
          <a:p>
            <a:pPr>
              <a:lnSpc>
                <a:spcPct val="120000"/>
              </a:lnSpc>
              <a:buFont typeface="Wingdings" pitchFamily="2" charset="2"/>
              <a:buNone/>
            </a:pPr>
            <a:r>
              <a:rPr lang="en-US" sz="3200" b="1" smtClean="0">
                <a:solidFill>
                  <a:srgbClr val="FF0000"/>
                </a:solidFill>
                <a:latin typeface="Times New Roman" pitchFamily="18" charset="0"/>
                <a:cs typeface="Times New Roman" pitchFamily="18" charset="0"/>
              </a:rPr>
              <a:t>Eg-1 :</a:t>
            </a:r>
            <a:r>
              <a:rPr lang="en-US" sz="3200" b="1" smtClean="0">
                <a:latin typeface="Times New Roman" pitchFamily="18" charset="0"/>
                <a:cs typeface="Times New Roman" pitchFamily="18" charset="0"/>
              </a:rPr>
              <a:t> </a:t>
            </a:r>
            <a:r>
              <a:rPr lang="en-US" sz="3200" b="1" smtClean="0">
                <a:solidFill>
                  <a:srgbClr val="CB11DF"/>
                </a:solidFill>
                <a:latin typeface="Times New Roman" pitchFamily="18" charset="0"/>
                <a:cs typeface="Times New Roman" pitchFamily="18" charset="0"/>
              </a:rPr>
              <a:t>/* StringTokenizer Class */</a:t>
            </a:r>
          </a:p>
        </p:txBody>
      </p:sp>
      <p:pic>
        <p:nvPicPr>
          <p:cNvPr id="2406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8763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44" name="TextBox 3"/>
          <p:cNvSpPr txBox="1">
            <a:spLocks noChangeArrowheads="1"/>
          </p:cNvSpPr>
          <p:nvPr/>
        </p:nvSpPr>
        <p:spPr bwMode="auto">
          <a:xfrm>
            <a:off x="6172200" y="228600"/>
            <a:ext cx="2971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FF0000"/>
                </a:solidFill>
              </a:rPr>
              <a:t>O/P :</a:t>
            </a:r>
            <a:r>
              <a:rPr lang="en-US" b="1"/>
              <a:t> </a:t>
            </a:r>
            <a:r>
              <a:rPr lang="en-US" b="1">
                <a:solidFill>
                  <a:srgbClr val="3B0DE3"/>
                </a:solidFill>
              </a:rPr>
              <a:t>Enter the String : 1$2$3</a:t>
            </a:r>
          </a:p>
          <a:p>
            <a:pPr eaLnBrk="1" hangingPunct="1"/>
            <a:r>
              <a:rPr lang="en-US" b="1">
                <a:solidFill>
                  <a:srgbClr val="3B0DE3"/>
                </a:solidFill>
              </a:rPr>
              <a:t>3</a:t>
            </a:r>
          </a:p>
          <a:p>
            <a:pPr eaLnBrk="1" hangingPunct="1"/>
            <a:r>
              <a:rPr lang="en-US" b="1">
                <a:solidFill>
                  <a:srgbClr val="3B0DE3"/>
                </a:solidFill>
              </a:rPr>
              <a:t>1</a:t>
            </a:r>
          </a:p>
          <a:p>
            <a:pPr eaLnBrk="1" hangingPunct="1"/>
            <a:r>
              <a:rPr lang="en-US" b="1">
                <a:solidFill>
                  <a:srgbClr val="3B0DE3"/>
                </a:solidFill>
              </a:rPr>
              <a:t>2</a:t>
            </a:r>
          </a:p>
          <a:p>
            <a:pPr eaLnBrk="1" hangingPunct="1"/>
            <a:r>
              <a:rPr lang="en-US" b="1">
                <a:solidFill>
                  <a:srgbClr val="3B0DE3"/>
                </a:solidFill>
              </a:rPr>
              <a:t>3</a:t>
            </a:r>
          </a:p>
          <a:p>
            <a:pPr eaLnBrk="1" hangingPunct="1"/>
            <a:r>
              <a:rPr lang="en-US" b="1">
                <a:solidFill>
                  <a:srgbClr val="3B0DE3"/>
                </a:solidFill>
              </a:rPr>
              <a:t>Total : 6</a:t>
            </a:r>
          </a:p>
        </p:txBody>
      </p:sp>
    </p:spTree>
    <p:extLst>
      <p:ext uri="{BB962C8B-B14F-4D97-AF65-F5344CB8AC3E}">
        <p14:creationId xmlns:p14="http://schemas.microsoft.com/office/powerpoint/2010/main" val="85474632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Content Placeholder 2"/>
          <p:cNvSpPr>
            <a:spLocks noGrp="1"/>
          </p:cNvSpPr>
          <p:nvPr>
            <p:ph idx="1"/>
          </p:nvPr>
        </p:nvSpPr>
        <p:spPr>
          <a:xfrm>
            <a:off x="342900" y="76200"/>
            <a:ext cx="8801100" cy="6781800"/>
          </a:xfrm>
        </p:spPr>
        <p:txBody>
          <a:bodyPr/>
          <a:lstStyle/>
          <a:p>
            <a:pPr>
              <a:lnSpc>
                <a:spcPct val="120000"/>
              </a:lnSpc>
              <a:buFont typeface="Wingdings" pitchFamily="2" charset="2"/>
              <a:buNone/>
            </a:pPr>
            <a:r>
              <a:rPr lang="en-US" sz="3200" b="1" smtClean="0">
                <a:solidFill>
                  <a:srgbClr val="FF0000"/>
                </a:solidFill>
                <a:latin typeface="Times New Roman" pitchFamily="18" charset="0"/>
                <a:cs typeface="Times New Roman" pitchFamily="18" charset="0"/>
              </a:rPr>
              <a:t>Eg-2 :</a:t>
            </a:r>
            <a:r>
              <a:rPr lang="en-US" sz="3200" b="1" smtClean="0">
                <a:latin typeface="Times New Roman" pitchFamily="18" charset="0"/>
                <a:cs typeface="Times New Roman" pitchFamily="18" charset="0"/>
              </a:rPr>
              <a:t> </a:t>
            </a:r>
            <a:r>
              <a:rPr lang="en-US" sz="2800" b="1" smtClean="0">
                <a:solidFill>
                  <a:srgbClr val="CB11DF"/>
                </a:solidFill>
                <a:latin typeface="Times New Roman" pitchFamily="18" charset="0"/>
                <a:cs typeface="Times New Roman" pitchFamily="18" charset="0"/>
              </a:rPr>
              <a:t>/* StringTokenizer Class with multiple tokens */</a:t>
            </a:r>
            <a:endParaRPr lang="en-US" sz="3600" b="1" smtClean="0">
              <a:solidFill>
                <a:srgbClr val="CB11DF"/>
              </a:solidFill>
              <a:latin typeface="Times New Roman" pitchFamily="18" charset="0"/>
              <a:cs typeface="Times New Roman" pitchFamily="18" charset="0"/>
            </a:endParaRPr>
          </a:p>
        </p:txBody>
      </p:sp>
      <p:pic>
        <p:nvPicPr>
          <p:cNvPr id="2416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66800"/>
            <a:ext cx="6705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6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0" y="5105400"/>
            <a:ext cx="44767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489007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Content Placeholder 2"/>
          <p:cNvSpPr>
            <a:spLocks noGrp="1"/>
          </p:cNvSpPr>
          <p:nvPr>
            <p:ph idx="1"/>
          </p:nvPr>
        </p:nvSpPr>
        <p:spPr>
          <a:xfrm>
            <a:off x="342900" y="76200"/>
            <a:ext cx="8801100" cy="6781800"/>
          </a:xfrm>
        </p:spPr>
        <p:txBody>
          <a:bodyPr/>
          <a:lstStyle/>
          <a:p>
            <a:pPr>
              <a:lnSpc>
                <a:spcPct val="120000"/>
              </a:lnSpc>
              <a:buFont typeface="Wingdings" pitchFamily="2" charset="2"/>
              <a:buNone/>
            </a:pPr>
            <a:r>
              <a:rPr lang="en-US" sz="3200" b="1" smtClean="0">
                <a:solidFill>
                  <a:srgbClr val="FF0000"/>
                </a:solidFill>
                <a:latin typeface="Times New Roman" pitchFamily="18" charset="0"/>
                <a:cs typeface="Times New Roman" pitchFamily="18" charset="0"/>
              </a:rPr>
              <a:t>Eg-3 :</a:t>
            </a:r>
            <a:r>
              <a:rPr lang="en-US" sz="3200" b="1" smtClean="0">
                <a:latin typeface="Times New Roman" pitchFamily="18" charset="0"/>
                <a:cs typeface="Times New Roman" pitchFamily="18" charset="0"/>
              </a:rPr>
              <a:t> </a:t>
            </a:r>
            <a:r>
              <a:rPr lang="en-US" sz="2800" b="1" smtClean="0">
                <a:solidFill>
                  <a:srgbClr val="CB11DF"/>
                </a:solidFill>
                <a:latin typeface="Times New Roman" pitchFamily="18" charset="0"/>
                <a:cs typeface="Times New Roman" pitchFamily="18" charset="0"/>
              </a:rPr>
              <a:t>/* StringTokenizer Class with multiple tokens */</a:t>
            </a:r>
            <a:endParaRPr lang="en-US" sz="3600" b="1" smtClean="0">
              <a:solidFill>
                <a:srgbClr val="CB11DF"/>
              </a:solidFill>
              <a:latin typeface="Times New Roman" pitchFamily="18" charset="0"/>
              <a:cs typeface="Times New Roman" pitchFamily="18" charset="0"/>
            </a:endParaRPr>
          </a:p>
        </p:txBody>
      </p:sp>
      <p:pic>
        <p:nvPicPr>
          <p:cNvPr id="2426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89154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26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5257800"/>
            <a:ext cx="5257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485740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Content Placeholder 2"/>
          <p:cNvSpPr>
            <a:spLocks noGrp="1"/>
          </p:cNvSpPr>
          <p:nvPr>
            <p:ph idx="1"/>
          </p:nvPr>
        </p:nvSpPr>
        <p:spPr>
          <a:xfrm>
            <a:off x="342900" y="76200"/>
            <a:ext cx="8801100" cy="6781800"/>
          </a:xfrm>
        </p:spPr>
        <p:txBody>
          <a:bodyPr/>
          <a:lstStyle/>
          <a:p>
            <a:pPr>
              <a:lnSpc>
                <a:spcPct val="120000"/>
              </a:lnSpc>
              <a:buFont typeface="Wingdings" pitchFamily="2" charset="2"/>
              <a:buNone/>
            </a:pPr>
            <a:r>
              <a:rPr lang="en-US" sz="3200" b="1" smtClean="0">
                <a:solidFill>
                  <a:srgbClr val="FF0000"/>
                </a:solidFill>
                <a:latin typeface="Times New Roman" pitchFamily="18" charset="0"/>
                <a:cs typeface="Times New Roman" pitchFamily="18" charset="0"/>
              </a:rPr>
              <a:t>Eg-4 :</a:t>
            </a:r>
            <a:r>
              <a:rPr lang="en-US" sz="3200" b="1" smtClean="0">
                <a:latin typeface="Times New Roman" pitchFamily="18" charset="0"/>
                <a:cs typeface="Times New Roman" pitchFamily="18" charset="0"/>
              </a:rPr>
              <a:t> </a:t>
            </a:r>
            <a:r>
              <a:rPr lang="en-US" sz="2800" b="1" smtClean="0">
                <a:solidFill>
                  <a:srgbClr val="CB11DF"/>
                </a:solidFill>
                <a:latin typeface="Times New Roman" pitchFamily="18" charset="0"/>
                <a:cs typeface="Times New Roman" pitchFamily="18" charset="0"/>
              </a:rPr>
              <a:t>/* StringTokenizer Class with multiple tokens using Scanner Class */</a:t>
            </a:r>
            <a:endParaRPr lang="en-US" sz="3600" b="1" smtClean="0">
              <a:solidFill>
                <a:srgbClr val="CB11DF"/>
              </a:solidFill>
              <a:latin typeface="Times New Roman" pitchFamily="18" charset="0"/>
              <a:cs typeface="Times New Roman" pitchFamily="18" charset="0"/>
            </a:endParaRPr>
          </a:p>
        </p:txBody>
      </p:sp>
      <p:pic>
        <p:nvPicPr>
          <p:cNvPr id="24371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8458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50145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Box 5"/>
          <p:cNvSpPr txBox="1">
            <a:spLocks noChangeArrowheads="1"/>
          </p:cNvSpPr>
          <p:nvPr/>
        </p:nvSpPr>
        <p:spPr bwMode="auto">
          <a:xfrm>
            <a:off x="0" y="0"/>
            <a:ext cx="8915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b="1" u="sng">
                <a:solidFill>
                  <a:srgbClr val="FF0000"/>
                </a:solidFill>
              </a:rPr>
              <a:t>Eg-3 :  </a:t>
            </a:r>
            <a:r>
              <a:rPr lang="en-US" sz="3200" b="1" u="sng">
                <a:solidFill>
                  <a:srgbClr val="7030A0"/>
                </a:solidFill>
              </a:rPr>
              <a:t>/*</a:t>
            </a:r>
            <a:r>
              <a:rPr lang="en-US" sz="3200" b="1">
                <a:solidFill>
                  <a:srgbClr val="7030A0"/>
                </a:solidFill>
              </a:rPr>
              <a:t>Initialization through Reference Variable*/</a:t>
            </a:r>
          </a:p>
          <a:p>
            <a:pPr eaLnBrk="1" hangingPunct="1"/>
            <a:endParaRPr lang="en-US" sz="3200" b="1">
              <a:latin typeface="Times New Roman" pitchFamily="18" charset="0"/>
              <a:cs typeface="Times New Roman" pitchFamily="18" charset="0"/>
            </a:endParaRPr>
          </a:p>
        </p:txBody>
      </p:sp>
      <p:pic>
        <p:nvPicPr>
          <p:cNvPr id="1495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89154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8" name="TextBox 4"/>
          <p:cNvSpPr txBox="1">
            <a:spLocks noChangeArrowheads="1"/>
          </p:cNvSpPr>
          <p:nvPr/>
        </p:nvSpPr>
        <p:spPr bwMode="auto">
          <a:xfrm>
            <a:off x="7772400" y="914400"/>
            <a:ext cx="1371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u="sng"/>
              <a:t>O/P : </a:t>
            </a:r>
          </a:p>
          <a:p>
            <a:pPr eaLnBrk="1" hangingPunct="1"/>
            <a:r>
              <a:rPr lang="en-US" sz="2000"/>
              <a:t>101</a:t>
            </a:r>
          </a:p>
          <a:p>
            <a:pPr eaLnBrk="1" hangingPunct="1"/>
            <a:r>
              <a:rPr lang="en-US" sz="2000"/>
              <a:t>Sonoo</a:t>
            </a:r>
          </a:p>
        </p:txBody>
      </p:sp>
    </p:spTree>
    <p:extLst>
      <p:ext uri="{BB962C8B-B14F-4D97-AF65-F5344CB8AC3E}">
        <p14:creationId xmlns:p14="http://schemas.microsoft.com/office/powerpoint/2010/main" val="35900961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Box 5"/>
          <p:cNvSpPr txBox="1">
            <a:spLocks noChangeArrowheads="1"/>
          </p:cNvSpPr>
          <p:nvPr/>
        </p:nvSpPr>
        <p:spPr bwMode="auto">
          <a:xfrm>
            <a:off x="0" y="0"/>
            <a:ext cx="91440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b="1" u="sng">
                <a:solidFill>
                  <a:srgbClr val="FF0000"/>
                </a:solidFill>
              </a:rPr>
              <a:t>Eg-4 :  </a:t>
            </a:r>
            <a:r>
              <a:rPr lang="en-US" sz="3200" b="1" u="sng">
                <a:solidFill>
                  <a:srgbClr val="7030A0"/>
                </a:solidFill>
              </a:rPr>
              <a:t>/*</a:t>
            </a:r>
            <a:r>
              <a:rPr lang="en-US" sz="3200"/>
              <a:t> </a:t>
            </a:r>
            <a:r>
              <a:rPr lang="en-US" sz="3200" b="1">
                <a:solidFill>
                  <a:srgbClr val="7030A0"/>
                </a:solidFill>
              </a:rPr>
              <a:t>create multiple objects and store information in it through reference variable. */</a:t>
            </a:r>
          </a:p>
          <a:p>
            <a:pPr eaLnBrk="1" hangingPunct="1"/>
            <a:endParaRPr lang="en-US" sz="3200" b="1">
              <a:latin typeface="Times New Roman" pitchFamily="18" charset="0"/>
              <a:cs typeface="Times New Roman" pitchFamily="18" charset="0"/>
            </a:endParaRPr>
          </a:p>
        </p:txBody>
      </p:sp>
      <p:pic>
        <p:nvPicPr>
          <p:cNvPr id="1505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305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2" name="TextBox 4"/>
          <p:cNvSpPr txBox="1">
            <a:spLocks noChangeArrowheads="1"/>
          </p:cNvSpPr>
          <p:nvPr/>
        </p:nvSpPr>
        <p:spPr bwMode="auto">
          <a:xfrm>
            <a:off x="7543800" y="1981200"/>
            <a:ext cx="1600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u="sng"/>
              <a:t>O/P : </a:t>
            </a:r>
          </a:p>
          <a:p>
            <a:pPr eaLnBrk="1" hangingPunct="1"/>
            <a:r>
              <a:rPr lang="en-US" sz="2000"/>
              <a:t>101 XXX</a:t>
            </a:r>
          </a:p>
          <a:p>
            <a:pPr eaLnBrk="1" hangingPunct="1"/>
            <a:r>
              <a:rPr lang="en-US" sz="2000"/>
              <a:t>102 YYY</a:t>
            </a:r>
          </a:p>
        </p:txBody>
      </p:sp>
    </p:spTree>
    <p:extLst>
      <p:ext uri="{BB962C8B-B14F-4D97-AF65-F5344CB8AC3E}">
        <p14:creationId xmlns:p14="http://schemas.microsoft.com/office/powerpoint/2010/main" val="24210920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extBox 5"/>
          <p:cNvSpPr txBox="1">
            <a:spLocks noChangeArrowheads="1"/>
          </p:cNvSpPr>
          <p:nvPr/>
        </p:nvSpPr>
        <p:spPr bwMode="auto">
          <a:xfrm>
            <a:off x="0" y="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b="1" u="sng">
                <a:solidFill>
                  <a:srgbClr val="FF0000"/>
                </a:solidFill>
              </a:rPr>
              <a:t>Eg-5 :  </a:t>
            </a:r>
            <a:r>
              <a:rPr lang="en-US" sz="3200" b="1" u="sng">
                <a:solidFill>
                  <a:srgbClr val="7030A0"/>
                </a:solidFill>
              </a:rPr>
              <a:t>/*</a:t>
            </a:r>
            <a:r>
              <a:rPr lang="en-US" sz="3200"/>
              <a:t> </a:t>
            </a:r>
            <a:r>
              <a:rPr lang="en-US" sz="3200" b="1">
                <a:solidFill>
                  <a:srgbClr val="7030A0"/>
                </a:solidFill>
              </a:rPr>
              <a:t>Initialization through Method*/</a:t>
            </a:r>
            <a:endParaRPr lang="en-US" sz="3200" b="1">
              <a:latin typeface="Times New Roman" pitchFamily="18" charset="0"/>
              <a:cs typeface="Times New Roman" pitchFamily="18" charset="0"/>
            </a:endParaRPr>
          </a:p>
        </p:txBody>
      </p:sp>
      <p:pic>
        <p:nvPicPr>
          <p:cNvPr id="151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8534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5951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838200"/>
            <a:ext cx="7924800" cy="5715000"/>
          </a:xfrm>
        </p:spPr>
      </p:pic>
      <p:sp>
        <p:nvSpPr>
          <p:cNvPr id="152579" name="TextBox 4"/>
          <p:cNvSpPr txBox="1">
            <a:spLocks noChangeArrowheads="1"/>
          </p:cNvSpPr>
          <p:nvPr/>
        </p:nvSpPr>
        <p:spPr bwMode="auto">
          <a:xfrm>
            <a:off x="228600" y="228600"/>
            <a:ext cx="3505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solidFill>
                  <a:srgbClr val="FF0000"/>
                </a:solidFill>
              </a:rPr>
              <a:t>Contd…</a:t>
            </a:r>
          </a:p>
        </p:txBody>
      </p:sp>
      <p:sp>
        <p:nvSpPr>
          <p:cNvPr id="6" name="TextBox 5"/>
          <p:cNvSpPr txBox="1"/>
          <p:nvPr/>
        </p:nvSpPr>
        <p:spPr>
          <a:xfrm>
            <a:off x="7239000" y="228600"/>
            <a:ext cx="1905000" cy="923925"/>
          </a:xfrm>
          <a:prstGeom prst="rect">
            <a:avLst/>
          </a:prstGeom>
          <a:noFill/>
        </p:spPr>
        <p:txBody>
          <a:bodyPr>
            <a:spAutoFit/>
          </a:bodyPr>
          <a:lstStyle/>
          <a:p>
            <a:pPr>
              <a:defRPr/>
            </a:pPr>
            <a:r>
              <a:rPr lang="en-US" b="1" u="sng" dirty="0"/>
              <a:t>O/P :</a:t>
            </a:r>
          </a:p>
          <a:p>
            <a:pPr marL="342900" indent="-342900">
              <a:buFontTx/>
              <a:buAutoNum type="arabicPlain" startAt="111"/>
              <a:defRPr/>
            </a:pPr>
            <a:r>
              <a:rPr lang="en-US" dirty="0"/>
              <a:t>    PVP</a:t>
            </a:r>
          </a:p>
          <a:p>
            <a:pPr marL="342900" indent="-342900">
              <a:defRPr/>
            </a:pPr>
            <a:r>
              <a:rPr lang="en-US" dirty="0"/>
              <a:t>222    SIT</a:t>
            </a:r>
          </a:p>
        </p:txBody>
      </p:sp>
    </p:spTree>
    <p:extLst>
      <p:ext uri="{BB962C8B-B14F-4D97-AF65-F5344CB8AC3E}">
        <p14:creationId xmlns:p14="http://schemas.microsoft.com/office/powerpoint/2010/main" val="4032342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5"/>
          <p:cNvSpPr>
            <a:spLocks noChangeArrowheads="1"/>
          </p:cNvSpPr>
          <p:nvPr/>
        </p:nvSpPr>
        <p:spPr bwMode="auto">
          <a:xfrm>
            <a:off x="381000" y="0"/>
            <a:ext cx="83058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en-US" sz="2800"/>
              <a:t>Objects get </a:t>
            </a:r>
            <a:r>
              <a:rPr lang="en-US" sz="2800" b="1"/>
              <a:t>memory </a:t>
            </a:r>
            <a:r>
              <a:rPr lang="en-US" sz="2800"/>
              <a:t>in</a:t>
            </a:r>
            <a:r>
              <a:rPr lang="en-US" sz="2800" b="1"/>
              <a:t> Heap Memory Area</a:t>
            </a:r>
            <a:endParaRPr lang="en-US" sz="2800"/>
          </a:p>
        </p:txBody>
      </p:sp>
      <p:pic>
        <p:nvPicPr>
          <p:cNvPr id="153603" name="Picture 4" descr="Image result for classes and objects in java example progra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43000"/>
            <a:ext cx="8382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99674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784976" cy="908720"/>
          </a:xfrm>
        </p:spPr>
        <p:txBody>
          <a:bodyPr/>
          <a:lstStyle/>
          <a:p>
            <a:r>
              <a:rPr lang="en-US" sz="4400" b="1" dirty="0">
                <a:effectLst/>
              </a:rPr>
              <a:t>Assigning One Object to </a:t>
            </a:r>
            <a:r>
              <a:rPr lang="en-US" sz="4400" b="1" dirty="0" smtClean="0">
                <a:effectLst/>
              </a:rPr>
              <a:t>Another</a:t>
            </a:r>
            <a:endParaRPr lang="en-IN" b="1" dirty="0"/>
          </a:p>
        </p:txBody>
      </p:sp>
      <p:sp>
        <p:nvSpPr>
          <p:cNvPr id="3" name="Content Placeholder 2"/>
          <p:cNvSpPr>
            <a:spLocks noGrp="1"/>
          </p:cNvSpPr>
          <p:nvPr>
            <p:ph idx="1"/>
          </p:nvPr>
        </p:nvSpPr>
        <p:spPr>
          <a:xfrm>
            <a:off x="179512" y="980728"/>
            <a:ext cx="8964488" cy="5760640"/>
          </a:xfrm>
        </p:spPr>
        <p:txBody>
          <a:bodyPr>
            <a:noAutofit/>
          </a:bodyPr>
          <a:lstStyle/>
          <a:p>
            <a:r>
              <a:rPr lang="en-US" sz="4000" dirty="0" smtClean="0">
                <a:solidFill>
                  <a:schemeClr val="tx1"/>
                </a:solidFill>
                <a:latin typeface="Times New Roman" pitchFamily="18" charset="0"/>
                <a:cs typeface="Times New Roman" pitchFamily="18" charset="0"/>
              </a:rPr>
              <a:t>Assign </a:t>
            </a:r>
            <a:r>
              <a:rPr lang="en-US" sz="4000" dirty="0">
                <a:solidFill>
                  <a:schemeClr val="tx1"/>
                </a:solidFill>
                <a:latin typeface="Times New Roman" pitchFamily="18" charset="0"/>
                <a:cs typeface="Times New Roman" pitchFamily="18" charset="0"/>
              </a:rPr>
              <a:t>one instance of an object to another instance of another object, as long as both objects are of the same class or a class that is derived from the class of the first object. </a:t>
            </a:r>
            <a:endParaRPr lang="en-US" sz="4000" dirty="0" smtClean="0">
              <a:solidFill>
                <a:schemeClr val="tx1"/>
              </a:solidFill>
              <a:latin typeface="Times New Roman" pitchFamily="18" charset="0"/>
              <a:cs typeface="Times New Roman" pitchFamily="18" charset="0"/>
            </a:endParaRPr>
          </a:p>
          <a:p>
            <a:endParaRPr lang="en-US" sz="4000" dirty="0" smtClean="0">
              <a:solidFill>
                <a:schemeClr val="tx1"/>
              </a:solidFill>
              <a:latin typeface="Times New Roman" pitchFamily="18" charset="0"/>
              <a:cs typeface="Times New Roman" pitchFamily="18" charset="0"/>
            </a:endParaRPr>
          </a:p>
          <a:p>
            <a:r>
              <a:rPr lang="en-US" sz="4000" dirty="0" smtClean="0">
                <a:solidFill>
                  <a:schemeClr val="tx1"/>
                </a:solidFill>
                <a:latin typeface="Times New Roman" pitchFamily="18" charset="0"/>
                <a:cs typeface="Times New Roman" pitchFamily="18" charset="0"/>
              </a:rPr>
              <a:t>This </a:t>
            </a:r>
            <a:r>
              <a:rPr lang="en-US" sz="4000" dirty="0">
                <a:solidFill>
                  <a:schemeClr val="tx1"/>
                </a:solidFill>
                <a:latin typeface="Times New Roman" pitchFamily="18" charset="0"/>
                <a:cs typeface="Times New Roman" pitchFamily="18" charset="0"/>
              </a:rPr>
              <a:t>is typically done using the assignment operator (=) or a constructor that takes another object as an argument. </a:t>
            </a:r>
            <a:endParaRPr lang="en-IN" sz="4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7626822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784976" cy="908720"/>
          </a:xfrm>
        </p:spPr>
        <p:txBody>
          <a:bodyPr/>
          <a:lstStyle/>
          <a:p>
            <a:r>
              <a:rPr lang="en-US" sz="4400" b="1" dirty="0" smtClean="0">
                <a:effectLst/>
              </a:rPr>
              <a:t>Example Program</a:t>
            </a:r>
            <a:endParaRPr lang="en-IN" b="1" dirty="0"/>
          </a:p>
        </p:txBody>
      </p:sp>
      <p:sp>
        <p:nvSpPr>
          <p:cNvPr id="3" name="Content Placeholder 2"/>
          <p:cNvSpPr>
            <a:spLocks noGrp="1"/>
          </p:cNvSpPr>
          <p:nvPr>
            <p:ph idx="1"/>
          </p:nvPr>
        </p:nvSpPr>
        <p:spPr>
          <a:xfrm>
            <a:off x="179512" y="908720"/>
            <a:ext cx="8964488" cy="5832648"/>
          </a:xfrm>
        </p:spPr>
        <p:txBody>
          <a:bodyPr>
            <a:noAutofit/>
          </a:bodyPr>
          <a:lstStyle/>
          <a:p>
            <a:pPr marL="0" indent="0">
              <a:buNone/>
            </a:pPr>
            <a:r>
              <a:rPr lang="en-IN" sz="3200" dirty="0">
                <a:solidFill>
                  <a:schemeClr val="tx1"/>
                </a:solidFill>
                <a:latin typeface="Times New Roman" pitchFamily="18" charset="0"/>
                <a:cs typeface="Times New Roman" pitchFamily="18" charset="0"/>
              </a:rPr>
              <a:t>class test</a:t>
            </a:r>
          </a:p>
          <a:p>
            <a:pPr marL="0" indent="0">
              <a:buNone/>
            </a:pPr>
            <a:r>
              <a:rPr lang="en-IN" sz="3200" dirty="0">
                <a:solidFill>
                  <a:schemeClr val="tx1"/>
                </a:solidFill>
                <a:latin typeface="Times New Roman" pitchFamily="18" charset="0"/>
                <a:cs typeface="Times New Roman" pitchFamily="18" charset="0"/>
              </a:rPr>
              <a:t>{</a:t>
            </a:r>
          </a:p>
          <a:p>
            <a:pPr marL="0" indent="0">
              <a:buNone/>
            </a:pPr>
            <a:r>
              <a:rPr lang="en-IN" sz="3200" dirty="0" err="1">
                <a:solidFill>
                  <a:schemeClr val="tx1"/>
                </a:solidFill>
                <a:latin typeface="Times New Roman" pitchFamily="18" charset="0"/>
                <a:cs typeface="Times New Roman" pitchFamily="18" charset="0"/>
              </a:rPr>
              <a:t>int</a:t>
            </a:r>
            <a:r>
              <a:rPr lang="en-IN" sz="3200" dirty="0">
                <a:solidFill>
                  <a:schemeClr val="tx1"/>
                </a:solidFill>
                <a:latin typeface="Times New Roman" pitchFamily="18" charset="0"/>
                <a:cs typeface="Times New Roman" pitchFamily="18" charset="0"/>
              </a:rPr>
              <a:t> id;</a:t>
            </a:r>
          </a:p>
          <a:p>
            <a:pPr marL="0" indent="0">
              <a:buNone/>
            </a:pPr>
            <a:r>
              <a:rPr lang="en-IN" sz="3200" dirty="0">
                <a:solidFill>
                  <a:schemeClr val="tx1"/>
                </a:solidFill>
                <a:latin typeface="Times New Roman" pitchFamily="18" charset="0"/>
                <a:cs typeface="Times New Roman" pitchFamily="18" charset="0"/>
              </a:rPr>
              <a:t>String name;</a:t>
            </a:r>
          </a:p>
          <a:p>
            <a:pPr marL="0" indent="0">
              <a:buNone/>
            </a:pPr>
            <a:r>
              <a:rPr lang="en-IN" sz="3200" dirty="0">
                <a:solidFill>
                  <a:schemeClr val="tx1"/>
                </a:solidFill>
                <a:latin typeface="Times New Roman" pitchFamily="18" charset="0"/>
                <a:cs typeface="Times New Roman" pitchFamily="18" charset="0"/>
              </a:rPr>
              <a:t>void display(</a:t>
            </a:r>
            <a:r>
              <a:rPr lang="en-IN" sz="3200" dirty="0" err="1">
                <a:solidFill>
                  <a:schemeClr val="tx1"/>
                </a:solidFill>
                <a:latin typeface="Times New Roman" pitchFamily="18" charset="0"/>
                <a:cs typeface="Times New Roman" pitchFamily="18" charset="0"/>
              </a:rPr>
              <a:t>int</a:t>
            </a:r>
            <a:r>
              <a:rPr lang="en-IN" sz="3200" dirty="0">
                <a:solidFill>
                  <a:schemeClr val="tx1"/>
                </a:solidFill>
                <a:latin typeface="Times New Roman" pitchFamily="18" charset="0"/>
                <a:cs typeface="Times New Roman" pitchFamily="18" charset="0"/>
              </a:rPr>
              <a:t> id, String name)</a:t>
            </a:r>
          </a:p>
          <a:p>
            <a:pPr marL="0" indent="0">
              <a:buNone/>
            </a:pPr>
            <a:r>
              <a:rPr lang="en-IN" sz="3200" dirty="0">
                <a:solidFill>
                  <a:schemeClr val="tx1"/>
                </a:solidFill>
                <a:latin typeface="Times New Roman" pitchFamily="18" charset="0"/>
                <a:cs typeface="Times New Roman" pitchFamily="18" charset="0"/>
              </a:rPr>
              <a:t>{</a:t>
            </a:r>
          </a:p>
          <a:p>
            <a:pPr marL="0" indent="0">
              <a:buNone/>
            </a:pPr>
            <a:r>
              <a:rPr lang="en-IN" sz="3200" dirty="0">
                <a:solidFill>
                  <a:schemeClr val="tx1"/>
                </a:solidFill>
                <a:latin typeface="Times New Roman" pitchFamily="18" charset="0"/>
                <a:cs typeface="Times New Roman" pitchFamily="18" charset="0"/>
              </a:rPr>
              <a:t>    </a:t>
            </a:r>
            <a:r>
              <a:rPr lang="en-IN" sz="3200" dirty="0" err="1">
                <a:solidFill>
                  <a:schemeClr val="tx1"/>
                </a:solidFill>
                <a:latin typeface="Times New Roman" pitchFamily="18" charset="0"/>
                <a:cs typeface="Times New Roman" pitchFamily="18" charset="0"/>
              </a:rPr>
              <a:t>System.out.println</a:t>
            </a:r>
            <a:r>
              <a:rPr lang="en-IN" sz="3200" dirty="0">
                <a:solidFill>
                  <a:schemeClr val="tx1"/>
                </a:solidFill>
                <a:latin typeface="Times New Roman" pitchFamily="18" charset="0"/>
                <a:cs typeface="Times New Roman" pitchFamily="18" charset="0"/>
              </a:rPr>
              <a:t>("ID is:  "+id);</a:t>
            </a:r>
          </a:p>
          <a:p>
            <a:pPr marL="0" indent="0">
              <a:buNone/>
            </a:pPr>
            <a:r>
              <a:rPr lang="en-IN" sz="3200" dirty="0">
                <a:solidFill>
                  <a:schemeClr val="tx1"/>
                </a:solidFill>
                <a:latin typeface="Times New Roman" pitchFamily="18" charset="0"/>
                <a:cs typeface="Times New Roman" pitchFamily="18" charset="0"/>
              </a:rPr>
              <a:t>    </a:t>
            </a:r>
            <a:r>
              <a:rPr lang="en-IN" sz="3200" dirty="0" err="1">
                <a:solidFill>
                  <a:schemeClr val="tx1"/>
                </a:solidFill>
                <a:latin typeface="Times New Roman" pitchFamily="18" charset="0"/>
                <a:cs typeface="Times New Roman" pitchFamily="18" charset="0"/>
              </a:rPr>
              <a:t>System.out.println</a:t>
            </a:r>
            <a:r>
              <a:rPr lang="en-IN" sz="3200" dirty="0">
                <a:solidFill>
                  <a:schemeClr val="tx1"/>
                </a:solidFill>
                <a:latin typeface="Times New Roman" pitchFamily="18" charset="0"/>
                <a:cs typeface="Times New Roman" pitchFamily="18" charset="0"/>
              </a:rPr>
              <a:t>("Name is : "+name);</a:t>
            </a:r>
          </a:p>
          <a:p>
            <a:pPr marL="0" indent="0">
              <a:buNone/>
            </a:pPr>
            <a:r>
              <a:rPr lang="en-IN" sz="3200" dirty="0">
                <a:solidFill>
                  <a:schemeClr val="tx1"/>
                </a:solidFill>
                <a:latin typeface="Times New Roman" pitchFamily="18" charset="0"/>
                <a:cs typeface="Times New Roman" pitchFamily="18" charset="0"/>
              </a:rPr>
              <a:t>}</a:t>
            </a:r>
          </a:p>
          <a:p>
            <a:pPr marL="0" indent="0">
              <a:buNone/>
            </a:pPr>
            <a:r>
              <a:rPr lang="en-IN" sz="3200" dirty="0">
                <a:solidFill>
                  <a:schemeClr val="tx1"/>
                </a:solidFill>
                <a:latin typeface="Times New Roman" pitchFamily="18" charset="0"/>
                <a:cs typeface="Times New Roman" pitchFamily="18" charset="0"/>
              </a:rPr>
              <a:t>}</a:t>
            </a:r>
          </a:p>
          <a:p>
            <a:endParaRPr lang="en-IN" sz="3200" dirty="0">
              <a:latin typeface="Times New Roman" pitchFamily="18" charset="0"/>
              <a:cs typeface="Times New Roman" pitchFamily="18" charset="0"/>
            </a:endParaRPr>
          </a:p>
          <a:p>
            <a:pPr marL="0" indent="0">
              <a:buNone/>
            </a:pPr>
            <a:r>
              <a:rPr lang="en-US" sz="4000" dirty="0">
                <a:latin typeface="Times New Roman" pitchFamily="18" charset="0"/>
                <a:cs typeface="Times New Roman" pitchFamily="18" charset="0"/>
              </a:rPr>
              <a:t> </a:t>
            </a:r>
            <a:endParaRPr lang="en-IN" sz="4000" dirty="0">
              <a:latin typeface="Times New Roman" pitchFamily="18" charset="0"/>
              <a:cs typeface="Times New Roman" pitchFamily="18" charset="0"/>
            </a:endParaRPr>
          </a:p>
        </p:txBody>
      </p:sp>
    </p:spTree>
    <p:extLst>
      <p:ext uri="{BB962C8B-B14F-4D97-AF65-F5344CB8AC3E}">
        <p14:creationId xmlns:p14="http://schemas.microsoft.com/office/powerpoint/2010/main" val="1003643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712968" cy="792163"/>
          </a:xfrm>
        </p:spPr>
        <p:txBody>
          <a:bodyPr>
            <a:noAutofit/>
          </a:bodyPr>
          <a:lstStyle/>
          <a:p>
            <a:pPr marL="857250" indent="-857250"/>
            <a:r>
              <a:rPr lang="en-US" b="1" dirty="0">
                <a:solidFill>
                  <a:srgbClr val="FF0000"/>
                </a:solidFill>
              </a:rPr>
              <a:t>Classes and Objects</a:t>
            </a:r>
          </a:p>
        </p:txBody>
      </p:sp>
      <p:sp>
        <p:nvSpPr>
          <p:cNvPr id="138243" name="Content Placeholder 2"/>
          <p:cNvSpPr>
            <a:spLocks noGrp="1"/>
          </p:cNvSpPr>
          <p:nvPr>
            <p:ph idx="1"/>
          </p:nvPr>
        </p:nvSpPr>
        <p:spPr>
          <a:xfrm>
            <a:off x="179512" y="1412776"/>
            <a:ext cx="8784976" cy="4824536"/>
          </a:xfrm>
        </p:spPr>
        <p:txBody>
          <a:bodyPr>
            <a:normAutofit/>
          </a:bodyPr>
          <a:lstStyle/>
          <a:p>
            <a:pPr>
              <a:buFont typeface="Wingdings" pitchFamily="2" charset="2"/>
              <a:buNone/>
            </a:pPr>
            <a:endParaRPr lang="en-US" sz="2800" b="1" dirty="0" smtClean="0">
              <a:solidFill>
                <a:srgbClr val="00B050"/>
              </a:solidFill>
            </a:endParaRPr>
          </a:p>
          <a:p>
            <a:pPr>
              <a:buFont typeface="Wingdings" pitchFamily="2" charset="2"/>
              <a:buNone/>
            </a:pPr>
            <a:r>
              <a:rPr lang="en-US" sz="2800" b="1" dirty="0" smtClean="0">
                <a:solidFill>
                  <a:srgbClr val="00B050"/>
                </a:solidFill>
              </a:rPr>
              <a:t>TOPICS :</a:t>
            </a:r>
          </a:p>
          <a:p>
            <a:pPr algn="just">
              <a:buFont typeface="Wingdings" pitchFamily="2" charset="2"/>
              <a:buChar char="Ø"/>
            </a:pPr>
            <a:r>
              <a:rPr lang="en-US" sz="4000" b="1" dirty="0" smtClean="0">
                <a:solidFill>
                  <a:srgbClr val="0070C0"/>
                </a:solidFill>
              </a:rPr>
              <a:t>Introduction</a:t>
            </a:r>
          </a:p>
          <a:p>
            <a:pPr algn="just">
              <a:buFont typeface="Wingdings" pitchFamily="2" charset="2"/>
              <a:buChar char="Ø"/>
            </a:pPr>
            <a:r>
              <a:rPr lang="en-US" sz="4000" b="1" dirty="0" smtClean="0">
                <a:solidFill>
                  <a:srgbClr val="0070C0"/>
                </a:solidFill>
              </a:rPr>
              <a:t>Class </a:t>
            </a:r>
            <a:r>
              <a:rPr lang="en-US" sz="4000" b="1" dirty="0">
                <a:solidFill>
                  <a:srgbClr val="0070C0"/>
                </a:solidFill>
              </a:rPr>
              <a:t>Declaration and </a:t>
            </a:r>
            <a:r>
              <a:rPr lang="en-US" sz="4000" b="1" dirty="0" smtClean="0">
                <a:solidFill>
                  <a:srgbClr val="0070C0"/>
                </a:solidFill>
              </a:rPr>
              <a:t>Modifiers</a:t>
            </a:r>
          </a:p>
          <a:p>
            <a:pPr algn="just">
              <a:buFont typeface="Wingdings" pitchFamily="2" charset="2"/>
              <a:buChar char="Ø"/>
            </a:pPr>
            <a:r>
              <a:rPr lang="en-US" sz="4000" b="1" dirty="0" smtClean="0">
                <a:solidFill>
                  <a:srgbClr val="0070C0"/>
                </a:solidFill>
              </a:rPr>
              <a:t>Class Members</a:t>
            </a:r>
          </a:p>
          <a:p>
            <a:pPr algn="just">
              <a:buFont typeface="Wingdings" pitchFamily="2" charset="2"/>
              <a:buChar char="Ø"/>
            </a:pPr>
            <a:r>
              <a:rPr lang="en-US" sz="4000" b="1" dirty="0" smtClean="0">
                <a:solidFill>
                  <a:srgbClr val="0070C0"/>
                </a:solidFill>
              </a:rPr>
              <a:t>Declaration </a:t>
            </a:r>
            <a:r>
              <a:rPr lang="en-US" sz="4000" b="1" dirty="0">
                <a:solidFill>
                  <a:srgbClr val="0070C0"/>
                </a:solidFill>
              </a:rPr>
              <a:t>of Class </a:t>
            </a:r>
            <a:r>
              <a:rPr lang="en-US" sz="4000" b="1" dirty="0" smtClean="0">
                <a:solidFill>
                  <a:srgbClr val="0070C0"/>
                </a:solidFill>
              </a:rPr>
              <a:t>Objects</a:t>
            </a:r>
          </a:p>
          <a:p>
            <a:pPr algn="just">
              <a:buFont typeface="Wingdings" pitchFamily="2" charset="2"/>
              <a:buChar char="Ø"/>
            </a:pPr>
            <a:r>
              <a:rPr lang="en-US" sz="4000" b="1" dirty="0" smtClean="0">
                <a:solidFill>
                  <a:srgbClr val="0070C0"/>
                </a:solidFill>
              </a:rPr>
              <a:t>Assigning </a:t>
            </a:r>
            <a:r>
              <a:rPr lang="en-US" sz="4000" b="1" dirty="0">
                <a:solidFill>
                  <a:srgbClr val="0070C0"/>
                </a:solidFill>
              </a:rPr>
              <a:t>One Object to Another</a:t>
            </a:r>
            <a:endParaRPr lang="en-US" sz="4000" b="1" dirty="0" smtClean="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706036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784976" cy="908720"/>
          </a:xfrm>
        </p:spPr>
        <p:txBody>
          <a:bodyPr/>
          <a:lstStyle/>
          <a:p>
            <a:r>
              <a:rPr lang="en-US" sz="4400" b="1" dirty="0" smtClean="0">
                <a:effectLst/>
              </a:rPr>
              <a:t>Continue..</a:t>
            </a:r>
            <a:endParaRPr lang="en-IN" b="1" dirty="0"/>
          </a:p>
        </p:txBody>
      </p:sp>
      <p:sp>
        <p:nvSpPr>
          <p:cNvPr id="3" name="Content Placeholder 2"/>
          <p:cNvSpPr>
            <a:spLocks noGrp="1"/>
          </p:cNvSpPr>
          <p:nvPr>
            <p:ph idx="1"/>
          </p:nvPr>
        </p:nvSpPr>
        <p:spPr>
          <a:xfrm>
            <a:off x="0" y="836712"/>
            <a:ext cx="9144000" cy="5904656"/>
          </a:xfrm>
        </p:spPr>
        <p:txBody>
          <a:bodyPr>
            <a:noAutofit/>
          </a:bodyPr>
          <a:lstStyle/>
          <a:p>
            <a:pPr marL="0" indent="0">
              <a:buNone/>
            </a:pPr>
            <a:r>
              <a:rPr lang="en-IN" sz="3200" dirty="0">
                <a:solidFill>
                  <a:schemeClr val="tx1"/>
                </a:solidFill>
                <a:latin typeface="Times New Roman" pitchFamily="18" charset="0"/>
                <a:cs typeface="Times New Roman" pitchFamily="18" charset="0"/>
              </a:rPr>
              <a:t>public class </a:t>
            </a:r>
            <a:r>
              <a:rPr lang="en-IN" sz="3200" dirty="0" err="1">
                <a:solidFill>
                  <a:schemeClr val="tx1"/>
                </a:solidFill>
                <a:latin typeface="Times New Roman" pitchFamily="18" charset="0"/>
                <a:cs typeface="Times New Roman" pitchFamily="18" charset="0"/>
              </a:rPr>
              <a:t>objectassign</a:t>
            </a:r>
            <a:endParaRPr lang="en-IN" sz="3200" dirty="0">
              <a:solidFill>
                <a:schemeClr val="tx1"/>
              </a:solidFill>
              <a:latin typeface="Times New Roman" pitchFamily="18" charset="0"/>
              <a:cs typeface="Times New Roman" pitchFamily="18" charset="0"/>
            </a:endParaRPr>
          </a:p>
          <a:p>
            <a:pPr marL="0" indent="0">
              <a:buNone/>
            </a:pPr>
            <a:r>
              <a:rPr lang="en-IN" sz="3200" dirty="0">
                <a:solidFill>
                  <a:schemeClr val="tx1"/>
                </a:solidFill>
                <a:latin typeface="Times New Roman" pitchFamily="18" charset="0"/>
                <a:cs typeface="Times New Roman" pitchFamily="18" charset="0"/>
              </a:rPr>
              <a:t>{</a:t>
            </a:r>
          </a:p>
          <a:p>
            <a:pPr marL="0" indent="0">
              <a:buNone/>
            </a:pPr>
            <a:r>
              <a:rPr lang="en-IN" sz="3200" dirty="0">
                <a:solidFill>
                  <a:schemeClr val="tx1"/>
                </a:solidFill>
                <a:latin typeface="Times New Roman" pitchFamily="18" charset="0"/>
                <a:cs typeface="Times New Roman" pitchFamily="18" charset="0"/>
              </a:rPr>
              <a:t>public static void main(String[] </a:t>
            </a:r>
            <a:r>
              <a:rPr lang="en-IN" sz="3200" dirty="0" err="1">
                <a:solidFill>
                  <a:schemeClr val="tx1"/>
                </a:solidFill>
                <a:latin typeface="Times New Roman" pitchFamily="18" charset="0"/>
                <a:cs typeface="Times New Roman" pitchFamily="18" charset="0"/>
              </a:rPr>
              <a:t>args</a:t>
            </a:r>
            <a:r>
              <a:rPr lang="en-IN" sz="3200" dirty="0">
                <a:solidFill>
                  <a:schemeClr val="tx1"/>
                </a:solidFill>
                <a:latin typeface="Times New Roman" pitchFamily="18" charset="0"/>
                <a:cs typeface="Times New Roman" pitchFamily="18" charset="0"/>
              </a:rPr>
              <a:t>)</a:t>
            </a:r>
          </a:p>
          <a:p>
            <a:pPr marL="0" indent="0">
              <a:buNone/>
            </a:pPr>
            <a:r>
              <a:rPr lang="en-IN" sz="3200" dirty="0">
                <a:solidFill>
                  <a:schemeClr val="tx1"/>
                </a:solidFill>
                <a:latin typeface="Times New Roman" pitchFamily="18" charset="0"/>
                <a:cs typeface="Times New Roman" pitchFamily="18" charset="0"/>
              </a:rPr>
              <a:t>{</a:t>
            </a:r>
          </a:p>
          <a:p>
            <a:pPr marL="0" indent="0">
              <a:buNone/>
            </a:pPr>
            <a:r>
              <a:rPr lang="en-IN" sz="3200" dirty="0">
                <a:solidFill>
                  <a:schemeClr val="tx1"/>
                </a:solidFill>
                <a:latin typeface="Times New Roman" pitchFamily="18" charset="0"/>
                <a:cs typeface="Times New Roman" pitchFamily="18" charset="0"/>
              </a:rPr>
              <a:t>    test t1=new test();</a:t>
            </a:r>
          </a:p>
          <a:p>
            <a:pPr marL="0" indent="0">
              <a:buNone/>
            </a:pPr>
            <a:r>
              <a:rPr lang="en-IN" sz="3200" dirty="0">
                <a:solidFill>
                  <a:schemeClr val="tx1"/>
                </a:solidFill>
                <a:latin typeface="Times New Roman" pitchFamily="18" charset="0"/>
                <a:cs typeface="Times New Roman" pitchFamily="18" charset="0"/>
              </a:rPr>
              <a:t>    test t2=t1;</a:t>
            </a:r>
          </a:p>
          <a:p>
            <a:pPr marL="0" indent="0">
              <a:buNone/>
            </a:pPr>
            <a:r>
              <a:rPr lang="en-IN" sz="3200" dirty="0">
                <a:solidFill>
                  <a:schemeClr val="tx1"/>
                </a:solidFill>
                <a:latin typeface="Times New Roman" pitchFamily="18" charset="0"/>
                <a:cs typeface="Times New Roman" pitchFamily="18" charset="0"/>
              </a:rPr>
              <a:t>    t1.id=111;</a:t>
            </a:r>
          </a:p>
          <a:p>
            <a:pPr marL="0" indent="0">
              <a:buNone/>
            </a:pPr>
            <a:r>
              <a:rPr lang="en-IN" sz="3200" dirty="0">
                <a:solidFill>
                  <a:schemeClr val="tx1"/>
                </a:solidFill>
                <a:latin typeface="Times New Roman" pitchFamily="18" charset="0"/>
                <a:cs typeface="Times New Roman" pitchFamily="18" charset="0"/>
              </a:rPr>
              <a:t>    t1.name="ABC";</a:t>
            </a:r>
          </a:p>
          <a:p>
            <a:pPr marL="0" indent="0">
              <a:buNone/>
            </a:pPr>
            <a:r>
              <a:rPr lang="en-IN" sz="3200" dirty="0">
                <a:solidFill>
                  <a:schemeClr val="tx1"/>
                </a:solidFill>
                <a:latin typeface="Times New Roman" pitchFamily="18" charset="0"/>
                <a:cs typeface="Times New Roman" pitchFamily="18" charset="0"/>
              </a:rPr>
              <a:t>    </a:t>
            </a:r>
            <a:r>
              <a:rPr lang="en-IN" sz="3200" dirty="0" err="1">
                <a:solidFill>
                  <a:schemeClr val="tx1"/>
                </a:solidFill>
                <a:latin typeface="Times New Roman" pitchFamily="18" charset="0"/>
                <a:cs typeface="Times New Roman" pitchFamily="18" charset="0"/>
              </a:rPr>
              <a:t>System.out.println</a:t>
            </a:r>
            <a:r>
              <a:rPr lang="en-IN" sz="3200" dirty="0">
                <a:solidFill>
                  <a:schemeClr val="tx1"/>
                </a:solidFill>
                <a:latin typeface="Times New Roman" pitchFamily="18" charset="0"/>
                <a:cs typeface="Times New Roman" pitchFamily="18" charset="0"/>
              </a:rPr>
              <a:t>("t1 Object values: ");</a:t>
            </a:r>
          </a:p>
          <a:p>
            <a:pPr marL="0" indent="0">
              <a:buNone/>
            </a:pPr>
            <a:r>
              <a:rPr lang="en-IN" sz="3200" dirty="0">
                <a:solidFill>
                  <a:schemeClr val="tx1"/>
                </a:solidFill>
                <a:latin typeface="Times New Roman" pitchFamily="18" charset="0"/>
                <a:cs typeface="Times New Roman" pitchFamily="18" charset="0"/>
              </a:rPr>
              <a:t>   </a:t>
            </a:r>
            <a:r>
              <a:rPr lang="en-IN" sz="3200" dirty="0" smtClean="0">
                <a:solidFill>
                  <a:schemeClr val="tx1"/>
                </a:solidFill>
                <a:latin typeface="Times New Roman" pitchFamily="18" charset="0"/>
                <a:cs typeface="Times New Roman" pitchFamily="18" charset="0"/>
              </a:rPr>
              <a:t>         t1.display(t1.id,t1.name</a:t>
            </a:r>
            <a:r>
              <a:rPr lang="en-IN" sz="3200" dirty="0">
                <a:solidFill>
                  <a:schemeClr val="tx1"/>
                </a:solidFill>
                <a:latin typeface="Times New Roman" pitchFamily="18" charset="0"/>
                <a:cs typeface="Times New Roman" pitchFamily="18" charset="0"/>
              </a:rPr>
              <a:t>);</a:t>
            </a:r>
          </a:p>
          <a:p>
            <a:pPr marL="0" indent="0">
              <a:buNone/>
            </a:pPr>
            <a:endParaRPr lang="en-IN" sz="3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83606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784976" cy="908720"/>
          </a:xfrm>
        </p:spPr>
        <p:txBody>
          <a:bodyPr/>
          <a:lstStyle/>
          <a:p>
            <a:r>
              <a:rPr lang="en-US" sz="4400" b="1" dirty="0" smtClean="0">
                <a:effectLst/>
              </a:rPr>
              <a:t>Continue..</a:t>
            </a:r>
            <a:endParaRPr lang="en-IN" b="1" dirty="0"/>
          </a:p>
        </p:txBody>
      </p:sp>
      <p:sp>
        <p:nvSpPr>
          <p:cNvPr id="3" name="Content Placeholder 2"/>
          <p:cNvSpPr>
            <a:spLocks noGrp="1"/>
          </p:cNvSpPr>
          <p:nvPr>
            <p:ph idx="1"/>
          </p:nvPr>
        </p:nvSpPr>
        <p:spPr>
          <a:xfrm>
            <a:off x="179512" y="836712"/>
            <a:ext cx="8964488" cy="5904656"/>
          </a:xfrm>
        </p:spPr>
        <p:txBody>
          <a:bodyPr>
            <a:noAutofit/>
          </a:bodyPr>
          <a:lstStyle/>
          <a:p>
            <a:pPr marL="0" indent="0">
              <a:buNone/>
            </a:pPr>
            <a:r>
              <a:rPr lang="en-IN" sz="3200" dirty="0">
                <a:solidFill>
                  <a:schemeClr val="tx1"/>
                </a:solidFill>
                <a:latin typeface="Times New Roman" pitchFamily="18" charset="0"/>
                <a:cs typeface="Times New Roman" pitchFamily="18" charset="0"/>
              </a:rPr>
              <a:t>    </a:t>
            </a:r>
            <a:r>
              <a:rPr lang="en-IN" sz="3200" dirty="0" err="1">
                <a:solidFill>
                  <a:schemeClr val="tx1"/>
                </a:solidFill>
                <a:latin typeface="Times New Roman" pitchFamily="18" charset="0"/>
                <a:cs typeface="Times New Roman" pitchFamily="18" charset="0"/>
              </a:rPr>
              <a:t>System.out.println</a:t>
            </a:r>
            <a:r>
              <a:rPr lang="en-IN" sz="3200" dirty="0">
                <a:solidFill>
                  <a:schemeClr val="tx1"/>
                </a:solidFill>
                <a:latin typeface="Times New Roman" pitchFamily="18" charset="0"/>
                <a:cs typeface="Times New Roman" pitchFamily="18" charset="0"/>
              </a:rPr>
              <a:t>();</a:t>
            </a:r>
          </a:p>
          <a:p>
            <a:pPr marL="0" indent="0">
              <a:buNone/>
            </a:pPr>
            <a:r>
              <a:rPr lang="en-IN" sz="3200" dirty="0">
                <a:solidFill>
                  <a:schemeClr val="tx1"/>
                </a:solidFill>
                <a:latin typeface="Times New Roman" pitchFamily="18" charset="0"/>
                <a:cs typeface="Times New Roman" pitchFamily="18" charset="0"/>
              </a:rPr>
              <a:t>    </a:t>
            </a:r>
            <a:r>
              <a:rPr lang="en-IN" sz="3200" dirty="0" err="1">
                <a:solidFill>
                  <a:schemeClr val="tx1"/>
                </a:solidFill>
                <a:latin typeface="Times New Roman" pitchFamily="18" charset="0"/>
                <a:cs typeface="Times New Roman" pitchFamily="18" charset="0"/>
              </a:rPr>
              <a:t>System.out.println</a:t>
            </a:r>
            <a:r>
              <a:rPr lang="en-IN" sz="3200" dirty="0">
                <a:solidFill>
                  <a:schemeClr val="tx1"/>
                </a:solidFill>
                <a:latin typeface="Times New Roman" pitchFamily="18" charset="0"/>
                <a:cs typeface="Times New Roman" pitchFamily="18" charset="0"/>
              </a:rPr>
              <a:t>("t2 Object values: ");</a:t>
            </a:r>
          </a:p>
          <a:p>
            <a:pPr marL="0" indent="0">
              <a:buNone/>
            </a:pPr>
            <a:r>
              <a:rPr lang="en-IN" sz="3200" dirty="0">
                <a:solidFill>
                  <a:schemeClr val="tx1"/>
                </a:solidFill>
                <a:latin typeface="Times New Roman" pitchFamily="18" charset="0"/>
                <a:cs typeface="Times New Roman" pitchFamily="18" charset="0"/>
              </a:rPr>
              <a:t>    t2.display(t2.id,t2.name);</a:t>
            </a:r>
          </a:p>
          <a:p>
            <a:pPr marL="0" indent="0">
              <a:buNone/>
            </a:pPr>
            <a:r>
              <a:rPr lang="en-IN" sz="3200" dirty="0">
                <a:solidFill>
                  <a:schemeClr val="tx1"/>
                </a:solidFill>
                <a:latin typeface="Times New Roman" pitchFamily="18" charset="0"/>
                <a:cs typeface="Times New Roman" pitchFamily="18" charset="0"/>
              </a:rPr>
              <a:t>    t2.id=222</a:t>
            </a:r>
            <a:r>
              <a:rPr lang="en-IN" sz="3200" dirty="0" smtClean="0">
                <a:solidFill>
                  <a:schemeClr val="tx1"/>
                </a:solidFill>
                <a:latin typeface="Times New Roman" pitchFamily="18" charset="0"/>
                <a:cs typeface="Times New Roman" pitchFamily="18" charset="0"/>
              </a:rPr>
              <a:t>;		</a:t>
            </a:r>
            <a:r>
              <a:rPr lang="en-IN" sz="3200" dirty="0">
                <a:solidFill>
                  <a:schemeClr val="tx1"/>
                </a:solidFill>
                <a:latin typeface="Times New Roman" pitchFamily="18" charset="0"/>
                <a:cs typeface="Times New Roman" pitchFamily="18" charset="0"/>
              </a:rPr>
              <a:t>    t2.name="XYZ";</a:t>
            </a:r>
          </a:p>
          <a:p>
            <a:pPr marL="0" indent="0">
              <a:buNone/>
            </a:pPr>
            <a:r>
              <a:rPr lang="en-IN" sz="3200" dirty="0">
                <a:solidFill>
                  <a:schemeClr val="tx1"/>
                </a:solidFill>
                <a:latin typeface="Times New Roman" pitchFamily="18" charset="0"/>
                <a:cs typeface="Times New Roman" pitchFamily="18" charset="0"/>
              </a:rPr>
              <a:t>    </a:t>
            </a:r>
            <a:r>
              <a:rPr lang="en-IN" sz="3200" dirty="0" err="1">
                <a:solidFill>
                  <a:schemeClr val="tx1"/>
                </a:solidFill>
                <a:latin typeface="Times New Roman" pitchFamily="18" charset="0"/>
                <a:cs typeface="Times New Roman" pitchFamily="18" charset="0"/>
              </a:rPr>
              <a:t>System.out.println</a:t>
            </a:r>
            <a:r>
              <a:rPr lang="en-IN" sz="3200" dirty="0">
                <a:solidFill>
                  <a:schemeClr val="tx1"/>
                </a:solidFill>
                <a:latin typeface="Times New Roman" pitchFamily="18" charset="0"/>
                <a:cs typeface="Times New Roman" pitchFamily="18" charset="0"/>
              </a:rPr>
              <a:t>("t1 Object values after updating t2 object: ");</a:t>
            </a:r>
          </a:p>
          <a:p>
            <a:pPr marL="0" indent="0">
              <a:buNone/>
            </a:pPr>
            <a:r>
              <a:rPr lang="en-IN" sz="3200" dirty="0">
                <a:solidFill>
                  <a:schemeClr val="tx1"/>
                </a:solidFill>
                <a:latin typeface="Times New Roman" pitchFamily="18" charset="0"/>
                <a:cs typeface="Times New Roman" pitchFamily="18" charset="0"/>
              </a:rPr>
              <a:t>    t1.display(t1.id,t1.name);</a:t>
            </a:r>
          </a:p>
          <a:p>
            <a:pPr marL="0" indent="0">
              <a:buNone/>
            </a:pPr>
            <a:r>
              <a:rPr lang="en-IN" sz="3200" dirty="0">
                <a:solidFill>
                  <a:schemeClr val="tx1"/>
                </a:solidFill>
                <a:latin typeface="Times New Roman" pitchFamily="18" charset="0"/>
                <a:cs typeface="Times New Roman" pitchFamily="18" charset="0"/>
              </a:rPr>
              <a:t>        </a:t>
            </a:r>
            <a:r>
              <a:rPr lang="en-IN" sz="3200" dirty="0" err="1">
                <a:solidFill>
                  <a:schemeClr val="tx1"/>
                </a:solidFill>
                <a:latin typeface="Times New Roman" pitchFamily="18" charset="0"/>
                <a:cs typeface="Times New Roman" pitchFamily="18" charset="0"/>
              </a:rPr>
              <a:t>System.out.println</a:t>
            </a:r>
            <a:r>
              <a:rPr lang="en-IN" sz="3200" dirty="0">
                <a:solidFill>
                  <a:schemeClr val="tx1"/>
                </a:solidFill>
                <a:latin typeface="Times New Roman" pitchFamily="18" charset="0"/>
                <a:cs typeface="Times New Roman" pitchFamily="18" charset="0"/>
              </a:rPr>
              <a:t>("t2 Object values after updating t2 object: ");</a:t>
            </a:r>
          </a:p>
          <a:p>
            <a:pPr marL="0" indent="0">
              <a:buNone/>
            </a:pPr>
            <a:r>
              <a:rPr lang="en-IN" sz="3200" dirty="0">
                <a:solidFill>
                  <a:schemeClr val="tx1"/>
                </a:solidFill>
                <a:latin typeface="Times New Roman" pitchFamily="18" charset="0"/>
                <a:cs typeface="Times New Roman" pitchFamily="18" charset="0"/>
              </a:rPr>
              <a:t>    t2.display(t2.id,t2.name</a:t>
            </a:r>
            <a:r>
              <a:rPr lang="en-IN" sz="3200" dirty="0" smtClean="0">
                <a:solidFill>
                  <a:schemeClr val="tx1"/>
                </a:solidFill>
                <a:latin typeface="Times New Roman" pitchFamily="18" charset="0"/>
                <a:cs typeface="Times New Roman" pitchFamily="18" charset="0"/>
              </a:rPr>
              <a:t>);	}		}</a:t>
            </a:r>
            <a:endParaRPr lang="en-IN" sz="3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1992029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87424"/>
            <a:ext cx="8229600" cy="1196752"/>
          </a:xfrm>
        </p:spPr>
        <p:txBody>
          <a:bodyPr/>
          <a:lstStyle/>
          <a:p>
            <a:r>
              <a:rPr lang="en-US" b="1" dirty="0">
                <a:solidFill>
                  <a:srgbClr val="FF0000"/>
                </a:solidFill>
                <a:effectLst/>
              </a:rPr>
              <a:t>Constructor and Methods</a:t>
            </a:r>
            <a:endParaRPr lang="en-IN" dirty="0">
              <a:solidFill>
                <a:srgbClr val="FF0000"/>
              </a:solidFill>
            </a:endParaRPr>
          </a:p>
        </p:txBody>
      </p:sp>
      <p:sp>
        <p:nvSpPr>
          <p:cNvPr id="3" name="Content Placeholder 2"/>
          <p:cNvSpPr>
            <a:spLocks noGrp="1"/>
          </p:cNvSpPr>
          <p:nvPr>
            <p:ph idx="1"/>
          </p:nvPr>
        </p:nvSpPr>
        <p:spPr>
          <a:xfrm>
            <a:off x="323528" y="908720"/>
            <a:ext cx="8640960" cy="5688632"/>
          </a:xfrm>
        </p:spPr>
        <p:txBody>
          <a:bodyPr>
            <a:normAutofit/>
          </a:bodyPr>
          <a:lstStyle/>
          <a:p>
            <a:pPr marL="0" indent="0">
              <a:buNone/>
            </a:pPr>
            <a:r>
              <a:rPr lang="en-IN" sz="3600" b="1" dirty="0" smtClean="0">
                <a:solidFill>
                  <a:srgbClr val="00B050"/>
                </a:solidFill>
                <a:latin typeface="Times New Roman" pitchFamily="18" charset="0"/>
                <a:cs typeface="Times New Roman" pitchFamily="18" charset="0"/>
              </a:rPr>
              <a:t>Topics: </a:t>
            </a:r>
          </a:p>
          <a:p>
            <a:pPr marL="0" indent="0">
              <a:buNone/>
            </a:pPr>
            <a:r>
              <a:rPr lang="en-US" sz="3600" dirty="0">
                <a:solidFill>
                  <a:schemeClr val="tx1"/>
                </a:solidFill>
                <a:latin typeface="Times New Roman" pitchFamily="18" charset="0"/>
                <a:cs typeface="Times New Roman" pitchFamily="18" charset="0"/>
              </a:rPr>
              <a:t>Introduction, Defining Methods, Overloaded Methods, Constructors, Overloaded Constructor Methods , Class Objects as Parameters in Methods, Access Control, Accessing Private Members of Class, Recursive Methods, final method, Passing Arguments by Value and by Reference, Keyword this, final and static, Nested </a:t>
            </a:r>
            <a:r>
              <a:rPr lang="en-US" sz="3600" dirty="0" smtClean="0">
                <a:solidFill>
                  <a:schemeClr val="tx1"/>
                </a:solidFill>
                <a:latin typeface="Times New Roman" pitchFamily="18" charset="0"/>
                <a:cs typeface="Times New Roman" pitchFamily="18" charset="0"/>
              </a:rPr>
              <a:t>classes</a:t>
            </a:r>
            <a:endParaRPr lang="en-IN" sz="3600" dirty="0">
              <a:solidFill>
                <a:schemeClr val="tx1"/>
              </a:solidFill>
              <a:latin typeface="Times New Roman" pitchFamily="18" charset="0"/>
              <a:cs typeface="Times New Roman" pitchFamily="18" charset="0"/>
            </a:endParaRPr>
          </a:p>
          <a:p>
            <a:pPr marL="0" indent="0">
              <a:buNone/>
            </a:pPr>
            <a:endParaRPr lang="en-IN" b="1" dirty="0">
              <a:solidFill>
                <a:srgbClr val="00B050"/>
              </a:solidFill>
            </a:endParaRPr>
          </a:p>
        </p:txBody>
      </p:sp>
    </p:spTree>
    <p:extLst>
      <p:ext uri="{BB962C8B-B14F-4D97-AF65-F5344CB8AC3E}">
        <p14:creationId xmlns:p14="http://schemas.microsoft.com/office/powerpoint/2010/main" val="24016750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8720"/>
          </a:xfrm>
        </p:spPr>
        <p:txBody>
          <a:bodyPr/>
          <a:lstStyle/>
          <a:p>
            <a:r>
              <a:rPr lang="en-IN" dirty="0" smtClean="0"/>
              <a:t>Methods - Introduction</a:t>
            </a:r>
            <a:endParaRPr lang="en-IN" dirty="0"/>
          </a:p>
        </p:txBody>
      </p:sp>
      <p:sp>
        <p:nvSpPr>
          <p:cNvPr id="3" name="Content Placeholder 2"/>
          <p:cNvSpPr>
            <a:spLocks noGrp="1"/>
          </p:cNvSpPr>
          <p:nvPr>
            <p:ph idx="1"/>
          </p:nvPr>
        </p:nvSpPr>
        <p:spPr>
          <a:xfrm>
            <a:off x="323528" y="836712"/>
            <a:ext cx="8496944" cy="5904656"/>
          </a:xfrm>
        </p:spPr>
        <p:txBody>
          <a:bodyPr/>
          <a:lstStyle/>
          <a:p>
            <a:r>
              <a:rPr lang="en-US" sz="2800" dirty="0">
                <a:solidFill>
                  <a:schemeClr val="tx1"/>
                </a:solidFill>
                <a:latin typeface="Times New Roman" pitchFamily="18" charset="0"/>
                <a:cs typeface="Times New Roman" pitchFamily="18" charset="0"/>
              </a:rPr>
              <a:t>A </a:t>
            </a:r>
            <a:r>
              <a:rPr lang="en-US" sz="2800" b="1" dirty="0">
                <a:solidFill>
                  <a:schemeClr val="tx1"/>
                </a:solidFill>
                <a:latin typeface="Times New Roman" pitchFamily="18" charset="0"/>
                <a:cs typeface="Times New Roman" pitchFamily="18" charset="0"/>
              </a:rPr>
              <a:t>method</a:t>
            </a:r>
            <a:r>
              <a:rPr lang="en-US" sz="2800" dirty="0">
                <a:solidFill>
                  <a:schemeClr val="tx1"/>
                </a:solidFill>
                <a:latin typeface="Times New Roman" pitchFamily="18" charset="0"/>
                <a:cs typeface="Times New Roman" pitchFamily="18" charset="0"/>
              </a:rPr>
              <a:t> is a block of code which only runs when it is called</a:t>
            </a:r>
            <a:r>
              <a:rPr lang="en-US" sz="2800" dirty="0" smtClean="0">
                <a:solidFill>
                  <a:schemeClr val="tx1"/>
                </a:solidFill>
                <a:latin typeface="Times New Roman" pitchFamily="18" charset="0"/>
                <a:cs typeface="Times New Roman" pitchFamily="18" charset="0"/>
              </a:rPr>
              <a:t>.</a:t>
            </a:r>
          </a:p>
          <a:p>
            <a:pPr marL="0" indent="0">
              <a:buNone/>
            </a:pPr>
            <a:endParaRPr lang="en-US" sz="2800" dirty="0">
              <a:solidFill>
                <a:schemeClr val="tx1"/>
              </a:solidFill>
              <a:latin typeface="Times New Roman" pitchFamily="18" charset="0"/>
              <a:cs typeface="Times New Roman" pitchFamily="18" charset="0"/>
            </a:endParaRPr>
          </a:p>
          <a:p>
            <a:r>
              <a:rPr lang="en-US" sz="2800" dirty="0" smtClean="0">
                <a:solidFill>
                  <a:schemeClr val="tx1"/>
                </a:solidFill>
                <a:latin typeface="Times New Roman" pitchFamily="18" charset="0"/>
                <a:cs typeface="Times New Roman" pitchFamily="18" charset="0"/>
              </a:rPr>
              <a:t>We can </a:t>
            </a:r>
            <a:r>
              <a:rPr lang="en-US" sz="2800" dirty="0">
                <a:solidFill>
                  <a:schemeClr val="tx1"/>
                </a:solidFill>
                <a:latin typeface="Times New Roman" pitchFamily="18" charset="0"/>
                <a:cs typeface="Times New Roman" pitchFamily="18" charset="0"/>
              </a:rPr>
              <a:t>pass data, known as parameters, into a method</a:t>
            </a:r>
            <a:r>
              <a:rPr lang="en-US" sz="2800" dirty="0" smtClean="0">
                <a:solidFill>
                  <a:schemeClr val="tx1"/>
                </a:solidFill>
                <a:latin typeface="Times New Roman" pitchFamily="18" charset="0"/>
                <a:cs typeface="Times New Roman" pitchFamily="18" charset="0"/>
              </a:rPr>
              <a:t>.</a:t>
            </a:r>
          </a:p>
          <a:p>
            <a:endParaRPr lang="en-US" sz="2800" dirty="0">
              <a:solidFill>
                <a:schemeClr val="tx1"/>
              </a:solidFill>
              <a:latin typeface="Times New Roman" pitchFamily="18" charset="0"/>
              <a:cs typeface="Times New Roman" pitchFamily="18" charset="0"/>
            </a:endParaRPr>
          </a:p>
          <a:p>
            <a:r>
              <a:rPr lang="en-US" sz="2800" dirty="0">
                <a:solidFill>
                  <a:schemeClr val="tx1"/>
                </a:solidFill>
                <a:latin typeface="Times New Roman" pitchFamily="18" charset="0"/>
                <a:cs typeface="Times New Roman" pitchFamily="18" charset="0"/>
              </a:rPr>
              <a:t>Methods are used to perform certain actions, and they are also known as </a:t>
            </a:r>
            <a:r>
              <a:rPr lang="en-US" sz="2800" b="1" dirty="0">
                <a:solidFill>
                  <a:schemeClr val="tx1"/>
                </a:solidFill>
                <a:latin typeface="Times New Roman" pitchFamily="18" charset="0"/>
                <a:cs typeface="Times New Roman" pitchFamily="18" charset="0"/>
              </a:rPr>
              <a:t>functions</a:t>
            </a:r>
            <a:r>
              <a:rPr lang="en-US" sz="2800" dirty="0" smtClean="0">
                <a:solidFill>
                  <a:schemeClr val="tx1"/>
                </a:solidFill>
                <a:latin typeface="Times New Roman" pitchFamily="18" charset="0"/>
                <a:cs typeface="Times New Roman" pitchFamily="18" charset="0"/>
              </a:rPr>
              <a:t>.</a:t>
            </a:r>
          </a:p>
          <a:p>
            <a:endParaRPr lang="en-US" sz="2800" dirty="0">
              <a:solidFill>
                <a:schemeClr val="tx1"/>
              </a:solidFill>
              <a:latin typeface="Times New Roman" pitchFamily="18" charset="0"/>
              <a:cs typeface="Times New Roman" pitchFamily="18" charset="0"/>
            </a:endParaRPr>
          </a:p>
          <a:p>
            <a:r>
              <a:rPr lang="en-US" sz="2800" dirty="0">
                <a:solidFill>
                  <a:schemeClr val="tx1"/>
                </a:solidFill>
                <a:latin typeface="Times New Roman" pitchFamily="18" charset="0"/>
                <a:cs typeface="Times New Roman" pitchFamily="18" charset="0"/>
              </a:rPr>
              <a:t>Why use methods? To reuse code: define the code once, and use it many times.</a:t>
            </a:r>
          </a:p>
          <a:p>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val="38966269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8720"/>
          </a:xfrm>
        </p:spPr>
        <p:txBody>
          <a:bodyPr/>
          <a:lstStyle/>
          <a:p>
            <a:r>
              <a:rPr lang="en-IN" dirty="0">
                <a:effectLst/>
              </a:rPr>
              <a:t>Method </a:t>
            </a:r>
            <a:r>
              <a:rPr lang="en-IN" dirty="0" smtClean="0">
                <a:effectLst/>
              </a:rPr>
              <a:t>Declaration</a:t>
            </a:r>
            <a:endParaRPr lang="en-IN" dirty="0"/>
          </a:p>
        </p:txBody>
      </p:sp>
      <p:sp>
        <p:nvSpPr>
          <p:cNvPr id="3" name="Content Placeholder 2"/>
          <p:cNvSpPr>
            <a:spLocks noGrp="1"/>
          </p:cNvSpPr>
          <p:nvPr>
            <p:ph idx="1"/>
          </p:nvPr>
        </p:nvSpPr>
        <p:spPr>
          <a:xfrm>
            <a:off x="107504" y="1052736"/>
            <a:ext cx="8856984" cy="5544616"/>
          </a:xfrm>
        </p:spPr>
        <p:txBody>
          <a:bodyPr>
            <a:normAutofit/>
          </a:bodyPr>
          <a:lstStyle/>
          <a:p>
            <a:pPr marL="0" indent="0">
              <a:buNone/>
            </a:pPr>
            <a:r>
              <a:rPr lang="en-US" sz="3200" dirty="0">
                <a:solidFill>
                  <a:schemeClr val="tx1"/>
                </a:solidFill>
                <a:latin typeface="Times New Roman" pitchFamily="18" charset="0"/>
                <a:cs typeface="Times New Roman" pitchFamily="18" charset="0"/>
              </a:rPr>
              <a:t>The method declaration provides information about method attributes, such as visibility, return-type, name, and arguments. It has six components that are known as </a:t>
            </a:r>
            <a:r>
              <a:rPr lang="en-US" sz="3200" b="1" dirty="0">
                <a:solidFill>
                  <a:schemeClr val="tx1"/>
                </a:solidFill>
                <a:latin typeface="Times New Roman" pitchFamily="18" charset="0"/>
                <a:cs typeface="Times New Roman" pitchFamily="18" charset="0"/>
              </a:rPr>
              <a:t>method </a:t>
            </a:r>
            <a:r>
              <a:rPr lang="en-US" sz="3200" b="1" dirty="0" smtClean="0">
                <a:solidFill>
                  <a:schemeClr val="tx1"/>
                </a:solidFill>
                <a:latin typeface="Times New Roman" pitchFamily="18" charset="0"/>
                <a:cs typeface="Times New Roman" pitchFamily="18" charset="0"/>
              </a:rPr>
              <a:t>header</a:t>
            </a:r>
          </a:p>
          <a:p>
            <a:pPr marL="0" indent="0">
              <a:buNone/>
            </a:pPr>
            <a:endParaRPr lang="en-US" sz="3200" b="1" dirty="0" smtClean="0">
              <a:solidFill>
                <a:schemeClr val="tx1"/>
              </a:solidFill>
              <a:latin typeface="Times New Roman" pitchFamily="18" charset="0"/>
              <a:cs typeface="Times New Roman" pitchFamily="18" charset="0"/>
            </a:endParaRPr>
          </a:p>
          <a:p>
            <a:pPr marL="0" indent="0">
              <a:buNone/>
            </a:pPr>
            <a:endParaRPr lang="en-IN" sz="3200" dirty="0">
              <a:solidFill>
                <a:schemeClr val="tx1"/>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008" y="3113584"/>
            <a:ext cx="8928992"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87006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8720"/>
          </a:xfrm>
        </p:spPr>
        <p:txBody>
          <a:bodyPr/>
          <a:lstStyle/>
          <a:p>
            <a:r>
              <a:rPr lang="en-IN" dirty="0">
                <a:effectLst/>
              </a:rPr>
              <a:t>Method </a:t>
            </a:r>
            <a:r>
              <a:rPr lang="en-IN" dirty="0" smtClean="0">
                <a:effectLst/>
              </a:rPr>
              <a:t>Declaration</a:t>
            </a:r>
            <a:endParaRPr lang="en-IN" dirty="0"/>
          </a:p>
        </p:txBody>
      </p:sp>
      <p:sp>
        <p:nvSpPr>
          <p:cNvPr id="3" name="Content Placeholder 2"/>
          <p:cNvSpPr>
            <a:spLocks noGrp="1"/>
          </p:cNvSpPr>
          <p:nvPr>
            <p:ph idx="1"/>
          </p:nvPr>
        </p:nvSpPr>
        <p:spPr>
          <a:xfrm>
            <a:off x="107504" y="1052736"/>
            <a:ext cx="8856984" cy="5805264"/>
          </a:xfrm>
        </p:spPr>
        <p:txBody>
          <a:bodyPr>
            <a:normAutofit fontScale="85000" lnSpcReduction="10000"/>
          </a:bodyPr>
          <a:lstStyle/>
          <a:p>
            <a:pPr marL="0" indent="0" algn="just">
              <a:buNone/>
            </a:pPr>
            <a:r>
              <a:rPr lang="en-US" sz="3200" b="1" dirty="0">
                <a:solidFill>
                  <a:schemeClr val="tx1"/>
                </a:solidFill>
                <a:latin typeface="Times New Roman" pitchFamily="18" charset="0"/>
                <a:cs typeface="Times New Roman" pitchFamily="18" charset="0"/>
              </a:rPr>
              <a:t>Access Specifier:</a:t>
            </a:r>
            <a:r>
              <a:rPr lang="en-US" sz="3200" dirty="0">
                <a:solidFill>
                  <a:schemeClr val="tx1"/>
                </a:solidFill>
                <a:latin typeface="Times New Roman" pitchFamily="18" charset="0"/>
                <a:cs typeface="Times New Roman" pitchFamily="18" charset="0"/>
              </a:rPr>
              <a:t> Access </a:t>
            </a:r>
            <a:r>
              <a:rPr lang="en-US" sz="3200" dirty="0" err="1">
                <a:solidFill>
                  <a:schemeClr val="tx1"/>
                </a:solidFill>
                <a:latin typeface="Times New Roman" pitchFamily="18" charset="0"/>
                <a:cs typeface="Times New Roman" pitchFamily="18" charset="0"/>
              </a:rPr>
              <a:t>specifier</a:t>
            </a:r>
            <a:r>
              <a:rPr lang="en-US" sz="3200" dirty="0">
                <a:solidFill>
                  <a:schemeClr val="tx1"/>
                </a:solidFill>
                <a:latin typeface="Times New Roman" pitchFamily="18" charset="0"/>
                <a:cs typeface="Times New Roman" pitchFamily="18" charset="0"/>
              </a:rPr>
              <a:t> or modifier is the access type of the method. It specifies the visibility of the method. Java provides </a:t>
            </a:r>
            <a:r>
              <a:rPr lang="en-US" sz="3200" b="1" dirty="0">
                <a:solidFill>
                  <a:schemeClr val="tx1"/>
                </a:solidFill>
                <a:latin typeface="Times New Roman" pitchFamily="18" charset="0"/>
                <a:cs typeface="Times New Roman" pitchFamily="18" charset="0"/>
              </a:rPr>
              <a:t>four</a:t>
            </a:r>
            <a:r>
              <a:rPr lang="en-US" sz="3200" dirty="0">
                <a:solidFill>
                  <a:schemeClr val="tx1"/>
                </a:solidFill>
                <a:latin typeface="Times New Roman" pitchFamily="18" charset="0"/>
                <a:cs typeface="Times New Roman" pitchFamily="18" charset="0"/>
              </a:rPr>
              <a:t> types of access </a:t>
            </a:r>
            <a:r>
              <a:rPr lang="en-US" sz="3200" dirty="0" err="1">
                <a:solidFill>
                  <a:schemeClr val="tx1"/>
                </a:solidFill>
                <a:latin typeface="Times New Roman" pitchFamily="18" charset="0"/>
                <a:cs typeface="Times New Roman" pitchFamily="18" charset="0"/>
              </a:rPr>
              <a:t>specifier</a:t>
            </a:r>
            <a:r>
              <a:rPr lang="en-US" sz="3200" dirty="0" smtClean="0">
                <a:solidFill>
                  <a:schemeClr val="tx1"/>
                </a:solidFill>
                <a:latin typeface="Times New Roman" pitchFamily="18" charset="0"/>
                <a:cs typeface="Times New Roman" pitchFamily="18" charset="0"/>
              </a:rPr>
              <a:t>:</a:t>
            </a:r>
          </a:p>
          <a:p>
            <a:pPr marL="0" indent="0" algn="just">
              <a:buNone/>
            </a:pPr>
            <a:endParaRPr lang="en-US" sz="3200" dirty="0" smtClean="0">
              <a:solidFill>
                <a:schemeClr val="tx1"/>
              </a:solidFill>
              <a:latin typeface="Times New Roman" pitchFamily="18" charset="0"/>
              <a:cs typeface="Times New Roman" pitchFamily="18" charset="0"/>
            </a:endParaRPr>
          </a:p>
          <a:p>
            <a:pPr algn="just"/>
            <a:r>
              <a:rPr lang="en-US" sz="3200" b="1" dirty="0">
                <a:solidFill>
                  <a:schemeClr val="tx1"/>
                </a:solidFill>
                <a:latin typeface="Times New Roman" pitchFamily="18" charset="0"/>
                <a:cs typeface="Times New Roman" pitchFamily="18" charset="0"/>
              </a:rPr>
              <a:t>Public:</a:t>
            </a:r>
            <a:r>
              <a:rPr lang="en-US" sz="3200" dirty="0">
                <a:solidFill>
                  <a:schemeClr val="tx1"/>
                </a:solidFill>
                <a:latin typeface="Times New Roman" pitchFamily="18" charset="0"/>
                <a:cs typeface="Times New Roman" pitchFamily="18" charset="0"/>
              </a:rPr>
              <a:t> The method is accessible by all classes when we use public </a:t>
            </a:r>
            <a:r>
              <a:rPr lang="en-US" sz="3200" dirty="0" err="1">
                <a:solidFill>
                  <a:schemeClr val="tx1"/>
                </a:solidFill>
                <a:latin typeface="Times New Roman" pitchFamily="18" charset="0"/>
                <a:cs typeface="Times New Roman" pitchFamily="18" charset="0"/>
              </a:rPr>
              <a:t>specifier</a:t>
            </a:r>
            <a:r>
              <a:rPr lang="en-US" sz="3200" dirty="0">
                <a:solidFill>
                  <a:schemeClr val="tx1"/>
                </a:solidFill>
                <a:latin typeface="Times New Roman" pitchFamily="18" charset="0"/>
                <a:cs typeface="Times New Roman" pitchFamily="18" charset="0"/>
              </a:rPr>
              <a:t> in our application.</a:t>
            </a:r>
          </a:p>
          <a:p>
            <a:pPr algn="just"/>
            <a:r>
              <a:rPr lang="en-US" sz="3200" b="1" dirty="0">
                <a:solidFill>
                  <a:schemeClr val="tx1"/>
                </a:solidFill>
                <a:latin typeface="Times New Roman" pitchFamily="18" charset="0"/>
                <a:cs typeface="Times New Roman" pitchFamily="18" charset="0"/>
              </a:rPr>
              <a:t>Private:</a:t>
            </a:r>
            <a:r>
              <a:rPr lang="en-US" sz="3200" dirty="0">
                <a:solidFill>
                  <a:schemeClr val="tx1"/>
                </a:solidFill>
                <a:latin typeface="Times New Roman" pitchFamily="18" charset="0"/>
                <a:cs typeface="Times New Roman" pitchFamily="18" charset="0"/>
              </a:rPr>
              <a:t> When we use a private access </a:t>
            </a:r>
            <a:r>
              <a:rPr lang="en-US" sz="3200" dirty="0" err="1">
                <a:solidFill>
                  <a:schemeClr val="tx1"/>
                </a:solidFill>
                <a:latin typeface="Times New Roman" pitchFamily="18" charset="0"/>
                <a:cs typeface="Times New Roman" pitchFamily="18" charset="0"/>
              </a:rPr>
              <a:t>specifier</a:t>
            </a:r>
            <a:r>
              <a:rPr lang="en-US" sz="3200" dirty="0">
                <a:solidFill>
                  <a:schemeClr val="tx1"/>
                </a:solidFill>
                <a:latin typeface="Times New Roman" pitchFamily="18" charset="0"/>
                <a:cs typeface="Times New Roman" pitchFamily="18" charset="0"/>
              </a:rPr>
              <a:t>, the method is accessible only in the classes in which it is defined.</a:t>
            </a:r>
          </a:p>
          <a:p>
            <a:pPr algn="just"/>
            <a:r>
              <a:rPr lang="en-US" sz="3200" b="1" dirty="0">
                <a:solidFill>
                  <a:schemeClr val="tx1"/>
                </a:solidFill>
                <a:latin typeface="Times New Roman" pitchFamily="18" charset="0"/>
                <a:cs typeface="Times New Roman" pitchFamily="18" charset="0"/>
              </a:rPr>
              <a:t>Protected:</a:t>
            </a:r>
            <a:r>
              <a:rPr lang="en-US" sz="3200" dirty="0">
                <a:solidFill>
                  <a:schemeClr val="tx1"/>
                </a:solidFill>
                <a:latin typeface="Times New Roman" pitchFamily="18" charset="0"/>
                <a:cs typeface="Times New Roman" pitchFamily="18" charset="0"/>
              </a:rPr>
              <a:t> When we use protected access </a:t>
            </a:r>
            <a:r>
              <a:rPr lang="en-US" sz="3200" dirty="0" err="1">
                <a:solidFill>
                  <a:schemeClr val="tx1"/>
                </a:solidFill>
                <a:latin typeface="Times New Roman" pitchFamily="18" charset="0"/>
                <a:cs typeface="Times New Roman" pitchFamily="18" charset="0"/>
              </a:rPr>
              <a:t>specifier</a:t>
            </a:r>
            <a:r>
              <a:rPr lang="en-US" sz="3200" dirty="0">
                <a:solidFill>
                  <a:schemeClr val="tx1"/>
                </a:solidFill>
                <a:latin typeface="Times New Roman" pitchFamily="18" charset="0"/>
                <a:cs typeface="Times New Roman" pitchFamily="18" charset="0"/>
              </a:rPr>
              <a:t>, the method is accessible within the same package or subclasses in a different package.</a:t>
            </a:r>
          </a:p>
          <a:p>
            <a:pPr algn="just"/>
            <a:r>
              <a:rPr lang="en-US" sz="3200" b="1" dirty="0">
                <a:solidFill>
                  <a:schemeClr val="tx1"/>
                </a:solidFill>
                <a:latin typeface="Times New Roman" pitchFamily="18" charset="0"/>
                <a:cs typeface="Times New Roman" pitchFamily="18" charset="0"/>
              </a:rPr>
              <a:t>Default:</a:t>
            </a:r>
            <a:r>
              <a:rPr lang="en-US" sz="3200" dirty="0">
                <a:solidFill>
                  <a:schemeClr val="tx1"/>
                </a:solidFill>
                <a:latin typeface="Times New Roman" pitchFamily="18" charset="0"/>
                <a:cs typeface="Times New Roman" pitchFamily="18" charset="0"/>
              </a:rPr>
              <a:t> When we do not use any access </a:t>
            </a:r>
            <a:r>
              <a:rPr lang="en-US" sz="3200" dirty="0" err="1">
                <a:solidFill>
                  <a:schemeClr val="tx1"/>
                </a:solidFill>
                <a:latin typeface="Times New Roman" pitchFamily="18" charset="0"/>
                <a:cs typeface="Times New Roman" pitchFamily="18" charset="0"/>
              </a:rPr>
              <a:t>specifier</a:t>
            </a:r>
            <a:r>
              <a:rPr lang="en-US" sz="3200" dirty="0">
                <a:solidFill>
                  <a:schemeClr val="tx1"/>
                </a:solidFill>
                <a:latin typeface="Times New Roman" pitchFamily="18" charset="0"/>
                <a:cs typeface="Times New Roman" pitchFamily="18" charset="0"/>
              </a:rPr>
              <a:t> in the method declaration, Java uses default access </a:t>
            </a:r>
            <a:r>
              <a:rPr lang="en-US" sz="3200" dirty="0" err="1">
                <a:solidFill>
                  <a:schemeClr val="tx1"/>
                </a:solidFill>
                <a:latin typeface="Times New Roman" pitchFamily="18" charset="0"/>
                <a:cs typeface="Times New Roman" pitchFamily="18" charset="0"/>
              </a:rPr>
              <a:t>specifier</a:t>
            </a:r>
            <a:r>
              <a:rPr lang="en-US" sz="3200" dirty="0">
                <a:solidFill>
                  <a:schemeClr val="tx1"/>
                </a:solidFill>
                <a:latin typeface="Times New Roman" pitchFamily="18" charset="0"/>
                <a:cs typeface="Times New Roman" pitchFamily="18" charset="0"/>
              </a:rPr>
              <a:t> by default. It is visible only from the same package only.</a:t>
            </a:r>
          </a:p>
          <a:p>
            <a:pPr marL="0" indent="0">
              <a:buNone/>
            </a:pPr>
            <a:endParaRPr lang="en-US" sz="3200" b="1" dirty="0" smtClean="0">
              <a:solidFill>
                <a:schemeClr val="tx1"/>
              </a:solidFill>
              <a:latin typeface="Times New Roman" pitchFamily="18" charset="0"/>
              <a:cs typeface="Times New Roman" pitchFamily="18" charset="0"/>
            </a:endParaRPr>
          </a:p>
          <a:p>
            <a:pPr marL="0" indent="0">
              <a:buNone/>
            </a:pPr>
            <a:endParaRPr lang="en-IN" sz="3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6730485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8720"/>
          </a:xfrm>
        </p:spPr>
        <p:txBody>
          <a:bodyPr/>
          <a:lstStyle/>
          <a:p>
            <a:r>
              <a:rPr lang="en-IN" dirty="0">
                <a:effectLst/>
              </a:rPr>
              <a:t>Method </a:t>
            </a:r>
            <a:r>
              <a:rPr lang="en-IN" dirty="0" smtClean="0">
                <a:effectLst/>
              </a:rPr>
              <a:t>Declaration</a:t>
            </a:r>
            <a:endParaRPr lang="en-IN" dirty="0"/>
          </a:p>
        </p:txBody>
      </p:sp>
      <p:sp>
        <p:nvSpPr>
          <p:cNvPr id="3" name="Content Placeholder 2"/>
          <p:cNvSpPr>
            <a:spLocks noGrp="1"/>
          </p:cNvSpPr>
          <p:nvPr>
            <p:ph idx="1"/>
          </p:nvPr>
        </p:nvSpPr>
        <p:spPr>
          <a:xfrm>
            <a:off x="107504" y="1052736"/>
            <a:ext cx="8856984" cy="5805264"/>
          </a:xfrm>
        </p:spPr>
        <p:txBody>
          <a:bodyPr>
            <a:normAutofit lnSpcReduction="10000"/>
          </a:bodyPr>
          <a:lstStyle/>
          <a:p>
            <a:pPr algn="just"/>
            <a:r>
              <a:rPr lang="en-US" sz="3200" b="1" dirty="0">
                <a:solidFill>
                  <a:schemeClr val="tx1"/>
                </a:solidFill>
                <a:latin typeface="Times New Roman" pitchFamily="18" charset="0"/>
                <a:cs typeface="Times New Roman" pitchFamily="18" charset="0"/>
              </a:rPr>
              <a:t>Return Type:</a:t>
            </a:r>
            <a:r>
              <a:rPr lang="en-US" sz="3200" dirty="0">
                <a:solidFill>
                  <a:schemeClr val="tx1"/>
                </a:solidFill>
                <a:latin typeface="Times New Roman" pitchFamily="18" charset="0"/>
                <a:cs typeface="Times New Roman" pitchFamily="18" charset="0"/>
              </a:rPr>
              <a:t> Return type is a data type that the method returns. It may have a primitive data type, object, collection, void, etc. If the method does not return anything, we use void keyword</a:t>
            </a:r>
            <a:r>
              <a:rPr lang="en-US" sz="3200" dirty="0" smtClean="0">
                <a:solidFill>
                  <a:schemeClr val="tx1"/>
                </a:solidFill>
                <a:latin typeface="Times New Roman" pitchFamily="18" charset="0"/>
                <a:cs typeface="Times New Roman" pitchFamily="18" charset="0"/>
              </a:rPr>
              <a:t>.</a:t>
            </a:r>
          </a:p>
          <a:p>
            <a:pPr algn="just"/>
            <a:endParaRPr lang="en-US" sz="3200" dirty="0">
              <a:solidFill>
                <a:schemeClr val="tx1"/>
              </a:solidFill>
              <a:latin typeface="Times New Roman" pitchFamily="18" charset="0"/>
              <a:cs typeface="Times New Roman" pitchFamily="18" charset="0"/>
            </a:endParaRPr>
          </a:p>
          <a:p>
            <a:pPr algn="just"/>
            <a:r>
              <a:rPr lang="en-US" sz="3200" b="1" dirty="0">
                <a:solidFill>
                  <a:schemeClr val="tx1"/>
                </a:solidFill>
                <a:latin typeface="Times New Roman" pitchFamily="18" charset="0"/>
                <a:cs typeface="Times New Roman" pitchFamily="18" charset="0"/>
              </a:rPr>
              <a:t>Method Name:</a:t>
            </a:r>
            <a:r>
              <a:rPr lang="en-US" sz="3200" dirty="0">
                <a:solidFill>
                  <a:schemeClr val="tx1"/>
                </a:solidFill>
                <a:latin typeface="Times New Roman" pitchFamily="18" charset="0"/>
                <a:cs typeface="Times New Roman" pitchFamily="18" charset="0"/>
              </a:rPr>
              <a:t> It is a unique name that is used to define the name of a method. It must be corresponding to the functionality of the method. Suppose, if we are creating a method for subtraction of two numbers, the method name must be </a:t>
            </a:r>
            <a:r>
              <a:rPr lang="en-US" sz="3200" b="1" dirty="0">
                <a:solidFill>
                  <a:schemeClr val="tx1"/>
                </a:solidFill>
                <a:latin typeface="Times New Roman" pitchFamily="18" charset="0"/>
                <a:cs typeface="Times New Roman" pitchFamily="18" charset="0"/>
              </a:rPr>
              <a:t>subtraction().</a:t>
            </a:r>
            <a:r>
              <a:rPr lang="en-US" sz="3200" dirty="0">
                <a:solidFill>
                  <a:schemeClr val="tx1"/>
                </a:solidFill>
                <a:latin typeface="Times New Roman" pitchFamily="18" charset="0"/>
                <a:cs typeface="Times New Roman" pitchFamily="18" charset="0"/>
              </a:rPr>
              <a:t> A method is invoked by its name.</a:t>
            </a:r>
          </a:p>
          <a:p>
            <a:pPr marL="0" indent="0">
              <a:buNone/>
            </a:pPr>
            <a:endParaRPr lang="en-US" sz="3200" b="1" dirty="0" smtClean="0">
              <a:solidFill>
                <a:schemeClr val="tx1"/>
              </a:solidFill>
              <a:latin typeface="Times New Roman" pitchFamily="18" charset="0"/>
              <a:cs typeface="Times New Roman" pitchFamily="18" charset="0"/>
            </a:endParaRPr>
          </a:p>
          <a:p>
            <a:pPr marL="0" indent="0">
              <a:buNone/>
            </a:pPr>
            <a:endParaRPr lang="en-IN" sz="3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5419066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8720"/>
          </a:xfrm>
        </p:spPr>
        <p:txBody>
          <a:bodyPr/>
          <a:lstStyle/>
          <a:p>
            <a:r>
              <a:rPr lang="en-IN" dirty="0">
                <a:effectLst/>
              </a:rPr>
              <a:t>Method </a:t>
            </a:r>
            <a:r>
              <a:rPr lang="en-IN" dirty="0" smtClean="0">
                <a:effectLst/>
              </a:rPr>
              <a:t>Declaration</a:t>
            </a:r>
            <a:endParaRPr lang="en-IN" dirty="0"/>
          </a:p>
        </p:txBody>
      </p:sp>
      <p:sp>
        <p:nvSpPr>
          <p:cNvPr id="3" name="Content Placeholder 2"/>
          <p:cNvSpPr>
            <a:spLocks noGrp="1"/>
          </p:cNvSpPr>
          <p:nvPr>
            <p:ph idx="1"/>
          </p:nvPr>
        </p:nvSpPr>
        <p:spPr>
          <a:xfrm>
            <a:off x="107504" y="1052736"/>
            <a:ext cx="8856984" cy="5805264"/>
          </a:xfrm>
        </p:spPr>
        <p:txBody>
          <a:bodyPr>
            <a:normAutofit/>
          </a:bodyPr>
          <a:lstStyle/>
          <a:p>
            <a:pPr algn="just"/>
            <a:r>
              <a:rPr lang="en-US" sz="3200" b="1" dirty="0">
                <a:solidFill>
                  <a:schemeClr val="tx1"/>
                </a:solidFill>
                <a:latin typeface="Times New Roman" pitchFamily="18" charset="0"/>
                <a:cs typeface="Times New Roman" pitchFamily="18" charset="0"/>
              </a:rPr>
              <a:t>Parameter List:</a:t>
            </a:r>
            <a:r>
              <a:rPr lang="en-US" sz="3200" dirty="0">
                <a:solidFill>
                  <a:schemeClr val="tx1"/>
                </a:solidFill>
                <a:latin typeface="Times New Roman" pitchFamily="18" charset="0"/>
                <a:cs typeface="Times New Roman" pitchFamily="18" charset="0"/>
              </a:rPr>
              <a:t> It is the list of parameters separated by a comma and enclosed in the pair of parentheses. It contains the data type and variable name. If the method has no parameter, left the parentheses blank</a:t>
            </a:r>
            <a:r>
              <a:rPr lang="en-US" sz="3200" dirty="0" smtClean="0">
                <a:solidFill>
                  <a:schemeClr val="tx1"/>
                </a:solidFill>
                <a:latin typeface="Times New Roman" pitchFamily="18" charset="0"/>
                <a:cs typeface="Times New Roman" pitchFamily="18" charset="0"/>
              </a:rPr>
              <a:t>.</a:t>
            </a:r>
          </a:p>
          <a:p>
            <a:pPr algn="just"/>
            <a:endParaRPr lang="en-US" sz="3200" dirty="0">
              <a:solidFill>
                <a:schemeClr val="tx1"/>
              </a:solidFill>
              <a:latin typeface="Times New Roman" pitchFamily="18" charset="0"/>
              <a:cs typeface="Times New Roman" pitchFamily="18" charset="0"/>
            </a:endParaRPr>
          </a:p>
          <a:p>
            <a:pPr algn="just"/>
            <a:r>
              <a:rPr lang="en-US" sz="3200" b="1" dirty="0">
                <a:solidFill>
                  <a:schemeClr val="tx1"/>
                </a:solidFill>
                <a:latin typeface="Times New Roman" pitchFamily="18" charset="0"/>
                <a:cs typeface="Times New Roman" pitchFamily="18" charset="0"/>
              </a:rPr>
              <a:t>Method Body:</a:t>
            </a:r>
            <a:r>
              <a:rPr lang="en-US" sz="3200" dirty="0">
                <a:solidFill>
                  <a:schemeClr val="tx1"/>
                </a:solidFill>
                <a:latin typeface="Times New Roman" pitchFamily="18" charset="0"/>
                <a:cs typeface="Times New Roman" pitchFamily="18" charset="0"/>
              </a:rPr>
              <a:t> It is a part of the method declaration. It contains all the actions to be performed. It is enclosed within the pair of curly braces.</a:t>
            </a:r>
          </a:p>
          <a:p>
            <a:pPr marL="0" indent="0">
              <a:buNone/>
            </a:pPr>
            <a:endParaRPr lang="en-US" sz="3200" b="1" dirty="0" smtClean="0">
              <a:solidFill>
                <a:schemeClr val="tx1"/>
              </a:solidFill>
              <a:latin typeface="Times New Roman" pitchFamily="18" charset="0"/>
              <a:cs typeface="Times New Roman" pitchFamily="18" charset="0"/>
            </a:endParaRPr>
          </a:p>
          <a:p>
            <a:pPr marL="0" indent="0">
              <a:buNone/>
            </a:pPr>
            <a:endParaRPr lang="en-IN" sz="3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5419066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8720"/>
          </a:xfrm>
        </p:spPr>
        <p:txBody>
          <a:bodyPr/>
          <a:lstStyle/>
          <a:p>
            <a:r>
              <a:rPr lang="en-IN" dirty="0" smtClean="0"/>
              <a:t>Method Declaration</a:t>
            </a:r>
            <a:endParaRPr lang="en-IN" dirty="0"/>
          </a:p>
        </p:txBody>
      </p:sp>
      <p:sp>
        <p:nvSpPr>
          <p:cNvPr id="3" name="Content Placeholder 2"/>
          <p:cNvSpPr>
            <a:spLocks noGrp="1"/>
          </p:cNvSpPr>
          <p:nvPr>
            <p:ph idx="1"/>
          </p:nvPr>
        </p:nvSpPr>
        <p:spPr>
          <a:xfrm>
            <a:off x="323528" y="836712"/>
            <a:ext cx="8496944" cy="5904656"/>
          </a:xfrm>
        </p:spPr>
        <p:txBody>
          <a:bodyPr>
            <a:normAutofit lnSpcReduction="10000"/>
          </a:bodyPr>
          <a:lstStyle/>
          <a:p>
            <a:r>
              <a:rPr lang="en-US" sz="2600" dirty="0" smtClean="0">
                <a:solidFill>
                  <a:schemeClr val="tx1"/>
                </a:solidFill>
                <a:latin typeface="Times New Roman" pitchFamily="18" charset="0"/>
                <a:cs typeface="Times New Roman" pitchFamily="18" charset="0"/>
              </a:rPr>
              <a:t>Java </a:t>
            </a:r>
            <a:r>
              <a:rPr lang="en-US" sz="2600" dirty="0">
                <a:solidFill>
                  <a:schemeClr val="tx1"/>
                </a:solidFill>
                <a:latin typeface="Times New Roman" pitchFamily="18" charset="0"/>
                <a:cs typeface="Times New Roman" pitchFamily="18" charset="0"/>
              </a:rPr>
              <a:t>provides some pre-defined methods, such as </a:t>
            </a:r>
            <a:r>
              <a:rPr lang="en-US" sz="2600" dirty="0" err="1">
                <a:solidFill>
                  <a:schemeClr val="tx1"/>
                </a:solidFill>
                <a:latin typeface="Times New Roman" pitchFamily="18" charset="0"/>
                <a:cs typeface="Times New Roman" pitchFamily="18" charset="0"/>
              </a:rPr>
              <a:t>System.out.println</a:t>
            </a:r>
            <a:r>
              <a:rPr lang="en-US" sz="2600" dirty="0">
                <a:solidFill>
                  <a:schemeClr val="tx1"/>
                </a:solidFill>
                <a:latin typeface="Times New Roman" pitchFamily="18" charset="0"/>
                <a:cs typeface="Times New Roman" pitchFamily="18" charset="0"/>
              </a:rPr>
              <a:t>(), but </a:t>
            </a:r>
            <a:r>
              <a:rPr lang="en-US" sz="2600" dirty="0" smtClean="0">
                <a:solidFill>
                  <a:schemeClr val="tx1"/>
                </a:solidFill>
                <a:latin typeface="Times New Roman" pitchFamily="18" charset="0"/>
                <a:cs typeface="Times New Roman" pitchFamily="18" charset="0"/>
              </a:rPr>
              <a:t>we </a:t>
            </a:r>
            <a:r>
              <a:rPr lang="en-US" sz="2600" dirty="0">
                <a:solidFill>
                  <a:schemeClr val="tx1"/>
                </a:solidFill>
                <a:latin typeface="Times New Roman" pitchFamily="18" charset="0"/>
                <a:cs typeface="Times New Roman" pitchFamily="18" charset="0"/>
              </a:rPr>
              <a:t>can also create </a:t>
            </a:r>
            <a:r>
              <a:rPr lang="en-US" sz="2600" dirty="0" smtClean="0">
                <a:solidFill>
                  <a:schemeClr val="tx1"/>
                </a:solidFill>
                <a:latin typeface="Times New Roman" pitchFamily="18" charset="0"/>
                <a:cs typeface="Times New Roman" pitchFamily="18" charset="0"/>
              </a:rPr>
              <a:t>our </a:t>
            </a:r>
            <a:r>
              <a:rPr lang="en-US" sz="2600" dirty="0">
                <a:solidFill>
                  <a:schemeClr val="tx1"/>
                </a:solidFill>
                <a:latin typeface="Times New Roman" pitchFamily="18" charset="0"/>
                <a:cs typeface="Times New Roman" pitchFamily="18" charset="0"/>
              </a:rPr>
              <a:t>own methods to perform certain </a:t>
            </a:r>
            <a:r>
              <a:rPr lang="en-US" sz="2600" dirty="0" smtClean="0">
                <a:solidFill>
                  <a:schemeClr val="tx1"/>
                </a:solidFill>
                <a:latin typeface="Times New Roman" pitchFamily="18" charset="0"/>
                <a:cs typeface="Times New Roman" pitchFamily="18" charset="0"/>
              </a:rPr>
              <a:t>actions</a:t>
            </a:r>
          </a:p>
          <a:p>
            <a:endParaRPr lang="en-US" sz="2600" dirty="0" smtClean="0">
              <a:solidFill>
                <a:schemeClr val="tx1"/>
              </a:solidFill>
              <a:latin typeface="Times New Roman" pitchFamily="18" charset="0"/>
              <a:cs typeface="Times New Roman" pitchFamily="18" charset="0"/>
            </a:endParaRPr>
          </a:p>
          <a:p>
            <a:pPr marL="0" indent="0">
              <a:buNone/>
            </a:pPr>
            <a:r>
              <a:rPr lang="en-US" sz="2600" b="1" u="sng" dirty="0" smtClean="0">
                <a:solidFill>
                  <a:schemeClr val="tx1"/>
                </a:solidFill>
                <a:latin typeface="Times New Roman" pitchFamily="18" charset="0"/>
                <a:cs typeface="Times New Roman" pitchFamily="18" charset="0"/>
              </a:rPr>
              <a:t>Example:</a:t>
            </a:r>
            <a:r>
              <a:rPr lang="en-US" sz="2600" b="1" dirty="0" smtClean="0">
                <a:solidFill>
                  <a:schemeClr val="tx1"/>
                </a:solidFill>
                <a:latin typeface="Times New Roman" pitchFamily="18" charset="0"/>
                <a:cs typeface="Times New Roman" pitchFamily="18" charset="0"/>
              </a:rPr>
              <a:t>      </a:t>
            </a:r>
            <a:r>
              <a:rPr lang="en-US" sz="2600" dirty="0" smtClean="0">
                <a:solidFill>
                  <a:schemeClr val="tx1"/>
                </a:solidFill>
                <a:latin typeface="Times New Roman" pitchFamily="18" charset="0"/>
                <a:cs typeface="Times New Roman" pitchFamily="18" charset="0"/>
              </a:rPr>
              <a:t>Creation of </a:t>
            </a:r>
            <a:r>
              <a:rPr lang="en-US" sz="2600" dirty="0">
                <a:solidFill>
                  <a:schemeClr val="tx1"/>
                </a:solidFill>
                <a:latin typeface="Times New Roman" pitchFamily="18" charset="0"/>
                <a:cs typeface="Times New Roman" pitchFamily="18" charset="0"/>
              </a:rPr>
              <a:t>a method inside </a:t>
            </a:r>
            <a:r>
              <a:rPr lang="en-US" sz="2600" dirty="0" smtClean="0">
                <a:solidFill>
                  <a:schemeClr val="tx1"/>
                </a:solidFill>
                <a:latin typeface="Times New Roman" pitchFamily="18" charset="0"/>
                <a:cs typeface="Times New Roman" pitchFamily="18" charset="0"/>
              </a:rPr>
              <a:t>Main (class):</a:t>
            </a:r>
            <a:endParaRPr lang="en-US" sz="2600" dirty="0">
              <a:solidFill>
                <a:schemeClr val="tx1"/>
              </a:solidFill>
              <a:latin typeface="Times New Roman" pitchFamily="18" charset="0"/>
              <a:cs typeface="Times New Roman" pitchFamily="18" charset="0"/>
            </a:endParaRPr>
          </a:p>
          <a:p>
            <a:pPr marL="0" indent="0">
              <a:buNone/>
            </a:pPr>
            <a:endParaRPr lang="en-US" sz="2600" b="1" u="sng" dirty="0" smtClean="0">
              <a:solidFill>
                <a:schemeClr val="tx1"/>
              </a:solidFill>
              <a:latin typeface="Times New Roman" pitchFamily="18" charset="0"/>
              <a:cs typeface="Times New Roman" pitchFamily="18" charset="0"/>
            </a:endParaRPr>
          </a:p>
          <a:p>
            <a:pPr marL="0" indent="0">
              <a:buNone/>
            </a:pPr>
            <a:r>
              <a:rPr lang="en-US" sz="2600" dirty="0" smtClean="0">
                <a:solidFill>
                  <a:schemeClr val="tx1"/>
                </a:solidFill>
                <a:latin typeface="Times New Roman" pitchFamily="18" charset="0"/>
                <a:cs typeface="Times New Roman" pitchFamily="18" charset="0"/>
              </a:rPr>
              <a:t>public </a:t>
            </a:r>
            <a:r>
              <a:rPr lang="en-US" sz="2600" dirty="0">
                <a:solidFill>
                  <a:schemeClr val="tx1"/>
                </a:solidFill>
                <a:latin typeface="Times New Roman" pitchFamily="18" charset="0"/>
                <a:cs typeface="Times New Roman" pitchFamily="18" charset="0"/>
              </a:rPr>
              <a:t>class </a:t>
            </a:r>
            <a:r>
              <a:rPr lang="en-US" sz="2600" dirty="0" smtClean="0">
                <a:solidFill>
                  <a:schemeClr val="tx1"/>
                </a:solidFill>
                <a:latin typeface="Times New Roman" pitchFamily="18" charset="0"/>
                <a:cs typeface="Times New Roman" pitchFamily="18" charset="0"/>
              </a:rPr>
              <a:t>Main</a:t>
            </a:r>
          </a:p>
          <a:p>
            <a:pPr marL="0" indent="0">
              <a:buNone/>
            </a:pPr>
            <a:r>
              <a:rPr lang="en-US" sz="2600" dirty="0" smtClean="0">
                <a:solidFill>
                  <a:schemeClr val="tx1"/>
                </a:solidFill>
                <a:latin typeface="Times New Roman" pitchFamily="18" charset="0"/>
                <a:cs typeface="Times New Roman" pitchFamily="18" charset="0"/>
              </a:rPr>
              <a:t> </a:t>
            </a:r>
            <a:r>
              <a:rPr lang="en-US" sz="2600" dirty="0">
                <a:solidFill>
                  <a:schemeClr val="tx1"/>
                </a:solidFill>
                <a:latin typeface="Times New Roman" pitchFamily="18" charset="0"/>
                <a:cs typeface="Times New Roman" pitchFamily="18" charset="0"/>
              </a:rPr>
              <a:t>{ </a:t>
            </a:r>
            <a:endParaRPr lang="en-US" sz="2600" dirty="0" smtClean="0">
              <a:solidFill>
                <a:schemeClr val="tx1"/>
              </a:solidFill>
              <a:latin typeface="Times New Roman" pitchFamily="18" charset="0"/>
              <a:cs typeface="Times New Roman" pitchFamily="18" charset="0"/>
            </a:endParaRPr>
          </a:p>
          <a:p>
            <a:pPr marL="0" indent="0">
              <a:buNone/>
            </a:pPr>
            <a:r>
              <a:rPr lang="en-US" sz="2600" dirty="0" smtClean="0">
                <a:solidFill>
                  <a:schemeClr val="tx1"/>
                </a:solidFill>
                <a:latin typeface="Times New Roman" pitchFamily="18" charset="0"/>
                <a:cs typeface="Times New Roman" pitchFamily="18" charset="0"/>
              </a:rPr>
              <a:t>static </a:t>
            </a:r>
            <a:r>
              <a:rPr lang="en-US" sz="2600" dirty="0">
                <a:solidFill>
                  <a:schemeClr val="tx1"/>
                </a:solidFill>
                <a:latin typeface="Times New Roman" pitchFamily="18" charset="0"/>
                <a:cs typeface="Times New Roman" pitchFamily="18" charset="0"/>
              </a:rPr>
              <a:t>void </a:t>
            </a:r>
            <a:r>
              <a:rPr lang="en-US" sz="2600" dirty="0" err="1">
                <a:solidFill>
                  <a:schemeClr val="tx1"/>
                </a:solidFill>
                <a:latin typeface="Times New Roman" pitchFamily="18" charset="0"/>
                <a:cs typeface="Times New Roman" pitchFamily="18" charset="0"/>
              </a:rPr>
              <a:t>myMethod</a:t>
            </a:r>
            <a:r>
              <a:rPr lang="en-US" sz="2600" dirty="0">
                <a:solidFill>
                  <a:schemeClr val="tx1"/>
                </a:solidFill>
                <a:latin typeface="Times New Roman" pitchFamily="18" charset="0"/>
                <a:cs typeface="Times New Roman" pitchFamily="18" charset="0"/>
              </a:rPr>
              <a:t>() </a:t>
            </a:r>
            <a:endParaRPr lang="en-US" sz="2600" dirty="0" smtClean="0">
              <a:solidFill>
                <a:schemeClr val="tx1"/>
              </a:solidFill>
              <a:latin typeface="Times New Roman" pitchFamily="18" charset="0"/>
              <a:cs typeface="Times New Roman" pitchFamily="18" charset="0"/>
            </a:endParaRPr>
          </a:p>
          <a:p>
            <a:pPr marL="0" indent="0">
              <a:buNone/>
            </a:pPr>
            <a:r>
              <a:rPr lang="en-US" sz="2600" dirty="0" smtClean="0">
                <a:solidFill>
                  <a:schemeClr val="tx1"/>
                </a:solidFill>
                <a:latin typeface="Times New Roman" pitchFamily="18" charset="0"/>
                <a:cs typeface="Times New Roman" pitchFamily="18" charset="0"/>
              </a:rPr>
              <a:t>{ </a:t>
            </a:r>
          </a:p>
          <a:p>
            <a:pPr marL="0" indent="0">
              <a:buNone/>
            </a:pPr>
            <a:r>
              <a:rPr lang="en-US" sz="2600" dirty="0" smtClean="0">
                <a:solidFill>
                  <a:schemeClr val="tx1"/>
                </a:solidFill>
                <a:latin typeface="Times New Roman" pitchFamily="18" charset="0"/>
                <a:cs typeface="Times New Roman" pitchFamily="18" charset="0"/>
              </a:rPr>
              <a:t>// </a:t>
            </a:r>
            <a:r>
              <a:rPr lang="en-US" sz="2600" dirty="0">
                <a:solidFill>
                  <a:schemeClr val="tx1"/>
                </a:solidFill>
                <a:latin typeface="Times New Roman" pitchFamily="18" charset="0"/>
                <a:cs typeface="Times New Roman" pitchFamily="18" charset="0"/>
              </a:rPr>
              <a:t>code to be executed </a:t>
            </a:r>
            <a:endParaRPr lang="en-US" sz="2600" dirty="0" smtClean="0">
              <a:solidFill>
                <a:schemeClr val="tx1"/>
              </a:solidFill>
              <a:latin typeface="Times New Roman" pitchFamily="18" charset="0"/>
              <a:cs typeface="Times New Roman" pitchFamily="18" charset="0"/>
            </a:endParaRPr>
          </a:p>
          <a:p>
            <a:pPr marL="0" indent="0">
              <a:buNone/>
            </a:pPr>
            <a:r>
              <a:rPr lang="en-US" sz="2600" dirty="0" smtClean="0">
                <a:solidFill>
                  <a:schemeClr val="tx1"/>
                </a:solidFill>
                <a:latin typeface="Times New Roman" pitchFamily="18" charset="0"/>
                <a:cs typeface="Times New Roman" pitchFamily="18" charset="0"/>
              </a:rPr>
              <a:t>} </a:t>
            </a:r>
          </a:p>
          <a:p>
            <a:pPr marL="0" indent="0">
              <a:buNone/>
            </a:pPr>
            <a:r>
              <a:rPr lang="en-US" sz="2600" dirty="0" smtClean="0">
                <a:solidFill>
                  <a:schemeClr val="tx1"/>
                </a:solidFill>
                <a:latin typeface="Times New Roman" pitchFamily="18" charset="0"/>
                <a:cs typeface="Times New Roman" pitchFamily="18" charset="0"/>
              </a:rPr>
              <a:t>}</a:t>
            </a:r>
            <a:endParaRPr lang="en-IN" sz="26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7849470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48680"/>
          </a:xfrm>
        </p:spPr>
        <p:txBody>
          <a:bodyPr/>
          <a:lstStyle/>
          <a:p>
            <a:r>
              <a:rPr lang="en-IN" sz="4000" dirty="0">
                <a:effectLst/>
              </a:rPr>
              <a:t>Call a Method</a:t>
            </a:r>
          </a:p>
        </p:txBody>
      </p:sp>
      <p:sp>
        <p:nvSpPr>
          <p:cNvPr id="3" name="Content Placeholder 2"/>
          <p:cNvSpPr>
            <a:spLocks noGrp="1"/>
          </p:cNvSpPr>
          <p:nvPr>
            <p:ph idx="1"/>
          </p:nvPr>
        </p:nvSpPr>
        <p:spPr>
          <a:xfrm>
            <a:off x="395536" y="476672"/>
            <a:ext cx="8424936" cy="6264696"/>
          </a:xfrm>
        </p:spPr>
        <p:txBody>
          <a:bodyPr>
            <a:noAutofit/>
          </a:bodyPr>
          <a:lstStyle/>
          <a:p>
            <a:r>
              <a:rPr lang="en-US" dirty="0">
                <a:solidFill>
                  <a:schemeClr val="tx1"/>
                </a:solidFill>
                <a:latin typeface="Times New Roman" pitchFamily="18" charset="0"/>
                <a:cs typeface="Times New Roman" pitchFamily="18" charset="0"/>
              </a:rPr>
              <a:t>To call a method in Java, write the method's name followed by two parentheses </a:t>
            </a:r>
            <a:r>
              <a:rPr lang="en-US" b="1" dirty="0">
                <a:solidFill>
                  <a:schemeClr val="tx1"/>
                </a:solidFill>
                <a:latin typeface="Times New Roman" pitchFamily="18" charset="0"/>
                <a:cs typeface="Times New Roman" pitchFamily="18" charset="0"/>
              </a:rPr>
              <a:t>()</a:t>
            </a:r>
            <a:r>
              <a:rPr lang="en-US" dirty="0">
                <a:solidFill>
                  <a:schemeClr val="tx1"/>
                </a:solidFill>
                <a:latin typeface="Times New Roman" pitchFamily="18" charset="0"/>
                <a:cs typeface="Times New Roman" pitchFamily="18" charset="0"/>
              </a:rPr>
              <a:t> and a semicolon</a:t>
            </a:r>
            <a:r>
              <a:rPr lang="en-US" b="1" dirty="0" smtClean="0">
                <a:solidFill>
                  <a:schemeClr val="tx1"/>
                </a:solidFill>
                <a:latin typeface="Times New Roman" pitchFamily="18" charset="0"/>
                <a:cs typeface="Times New Roman" pitchFamily="18" charset="0"/>
              </a:rPr>
              <a:t>;</a:t>
            </a:r>
          </a:p>
          <a:p>
            <a:r>
              <a:rPr lang="en-US" dirty="0" smtClean="0">
                <a:solidFill>
                  <a:schemeClr val="tx1"/>
                </a:solidFill>
                <a:latin typeface="Times New Roman" pitchFamily="18" charset="0"/>
                <a:cs typeface="Times New Roman" pitchFamily="18" charset="0"/>
              </a:rPr>
              <a:t>In </a:t>
            </a:r>
            <a:r>
              <a:rPr lang="en-US" dirty="0">
                <a:solidFill>
                  <a:schemeClr val="tx1"/>
                </a:solidFill>
                <a:latin typeface="Times New Roman" pitchFamily="18" charset="0"/>
                <a:cs typeface="Times New Roman" pitchFamily="18" charset="0"/>
              </a:rPr>
              <a:t>the following example, </a:t>
            </a:r>
            <a:r>
              <a:rPr lang="en-US" dirty="0" err="1">
                <a:solidFill>
                  <a:schemeClr val="tx1"/>
                </a:solidFill>
                <a:latin typeface="Times New Roman" pitchFamily="18" charset="0"/>
                <a:cs typeface="Times New Roman" pitchFamily="18" charset="0"/>
              </a:rPr>
              <a:t>myMethod</a:t>
            </a:r>
            <a:r>
              <a:rPr lang="en-US" dirty="0">
                <a:solidFill>
                  <a:schemeClr val="tx1"/>
                </a:solidFill>
                <a:latin typeface="Times New Roman" pitchFamily="18" charset="0"/>
                <a:cs typeface="Times New Roman" pitchFamily="18" charset="0"/>
              </a:rPr>
              <a:t>() is used to print a text (the action), when it is called</a:t>
            </a:r>
            <a:r>
              <a:rPr lang="en-US" dirty="0" smtClean="0">
                <a:solidFill>
                  <a:schemeClr val="tx1"/>
                </a:solidFill>
                <a:latin typeface="Times New Roman" pitchFamily="18" charset="0"/>
                <a:cs typeface="Times New Roman" pitchFamily="18" charset="0"/>
              </a:rPr>
              <a:t>:</a:t>
            </a:r>
          </a:p>
          <a:p>
            <a:pPr marL="0" indent="0">
              <a:buNone/>
            </a:pPr>
            <a:r>
              <a:rPr lang="en-IN" b="1" u="sng" dirty="0">
                <a:solidFill>
                  <a:schemeClr val="tx1"/>
                </a:solidFill>
                <a:latin typeface="Times New Roman" pitchFamily="18" charset="0"/>
                <a:cs typeface="Times New Roman" pitchFamily="18" charset="0"/>
              </a:rPr>
              <a:t>Example</a:t>
            </a:r>
          </a:p>
          <a:p>
            <a:pPr marL="0" indent="0">
              <a:buNone/>
            </a:pPr>
            <a:r>
              <a:rPr lang="en-IN" dirty="0">
                <a:solidFill>
                  <a:schemeClr val="tx1"/>
                </a:solidFill>
                <a:latin typeface="Times New Roman" pitchFamily="18" charset="0"/>
                <a:cs typeface="Times New Roman" pitchFamily="18" charset="0"/>
              </a:rPr>
              <a:t>Inside main, call the </a:t>
            </a:r>
            <a:r>
              <a:rPr lang="en-IN" dirty="0" err="1">
                <a:solidFill>
                  <a:schemeClr val="tx1"/>
                </a:solidFill>
                <a:latin typeface="Times New Roman" pitchFamily="18" charset="0"/>
                <a:cs typeface="Times New Roman" pitchFamily="18" charset="0"/>
              </a:rPr>
              <a:t>myMethod</a:t>
            </a:r>
            <a:r>
              <a:rPr lang="en-IN" dirty="0">
                <a:solidFill>
                  <a:schemeClr val="tx1"/>
                </a:solidFill>
                <a:latin typeface="Times New Roman" pitchFamily="18" charset="0"/>
                <a:cs typeface="Times New Roman" pitchFamily="18" charset="0"/>
              </a:rPr>
              <a:t>() method</a:t>
            </a:r>
            <a:r>
              <a:rPr lang="en-IN" dirty="0" smtClean="0">
                <a:solidFill>
                  <a:schemeClr val="tx1"/>
                </a:solidFill>
                <a:latin typeface="Times New Roman" pitchFamily="18" charset="0"/>
                <a:cs typeface="Times New Roman" pitchFamily="18" charset="0"/>
              </a:rPr>
              <a:t>:</a:t>
            </a:r>
          </a:p>
          <a:p>
            <a:pPr marL="0" indent="0">
              <a:buNone/>
            </a:pPr>
            <a:r>
              <a:rPr lang="en-IN" dirty="0" smtClean="0">
                <a:solidFill>
                  <a:schemeClr val="tx1"/>
                </a:solidFill>
                <a:latin typeface="Times New Roman" pitchFamily="18" charset="0"/>
                <a:cs typeface="Times New Roman" pitchFamily="18" charset="0"/>
              </a:rPr>
              <a:t>public </a:t>
            </a:r>
            <a:r>
              <a:rPr lang="en-IN" dirty="0">
                <a:solidFill>
                  <a:schemeClr val="tx1"/>
                </a:solidFill>
                <a:latin typeface="Times New Roman" pitchFamily="18" charset="0"/>
                <a:cs typeface="Times New Roman" pitchFamily="18" charset="0"/>
              </a:rPr>
              <a:t>class </a:t>
            </a:r>
            <a:r>
              <a:rPr lang="en-IN" dirty="0" smtClean="0">
                <a:solidFill>
                  <a:schemeClr val="tx1"/>
                </a:solidFill>
                <a:latin typeface="Times New Roman" pitchFamily="18" charset="0"/>
                <a:cs typeface="Times New Roman" pitchFamily="18" charset="0"/>
              </a:rPr>
              <a:t>Main</a:t>
            </a:r>
          </a:p>
          <a:p>
            <a:pPr marL="0" indent="0">
              <a:buNone/>
            </a:pPr>
            <a:r>
              <a:rPr lang="en-IN" dirty="0" smtClean="0">
                <a:solidFill>
                  <a:schemeClr val="tx1"/>
                </a:solidFill>
                <a:latin typeface="Times New Roman" pitchFamily="18" charset="0"/>
                <a:cs typeface="Times New Roman" pitchFamily="18" charset="0"/>
              </a:rPr>
              <a:t> </a:t>
            </a:r>
            <a:r>
              <a:rPr lang="en-IN" dirty="0">
                <a:solidFill>
                  <a:schemeClr val="tx1"/>
                </a:solidFill>
                <a:latin typeface="Times New Roman" pitchFamily="18" charset="0"/>
                <a:cs typeface="Times New Roman" pitchFamily="18" charset="0"/>
              </a:rPr>
              <a:t>{ </a:t>
            </a:r>
            <a:endParaRPr lang="en-IN" dirty="0" smtClean="0">
              <a:solidFill>
                <a:schemeClr val="tx1"/>
              </a:solidFill>
              <a:latin typeface="Times New Roman" pitchFamily="18" charset="0"/>
              <a:cs typeface="Times New Roman" pitchFamily="18" charset="0"/>
            </a:endParaRPr>
          </a:p>
          <a:p>
            <a:pPr marL="0" indent="0">
              <a:buNone/>
            </a:pPr>
            <a:r>
              <a:rPr lang="en-IN" dirty="0" smtClean="0">
                <a:solidFill>
                  <a:schemeClr val="tx1"/>
                </a:solidFill>
                <a:latin typeface="Times New Roman" pitchFamily="18" charset="0"/>
                <a:cs typeface="Times New Roman" pitchFamily="18" charset="0"/>
              </a:rPr>
              <a:t>static </a:t>
            </a:r>
            <a:r>
              <a:rPr lang="en-IN" dirty="0">
                <a:solidFill>
                  <a:schemeClr val="tx1"/>
                </a:solidFill>
                <a:latin typeface="Times New Roman" pitchFamily="18" charset="0"/>
                <a:cs typeface="Times New Roman" pitchFamily="18" charset="0"/>
              </a:rPr>
              <a:t>void </a:t>
            </a:r>
            <a:r>
              <a:rPr lang="en-IN" dirty="0" err="1">
                <a:solidFill>
                  <a:schemeClr val="tx1"/>
                </a:solidFill>
                <a:latin typeface="Times New Roman" pitchFamily="18" charset="0"/>
                <a:cs typeface="Times New Roman" pitchFamily="18" charset="0"/>
              </a:rPr>
              <a:t>myMethod</a:t>
            </a:r>
            <a:r>
              <a:rPr lang="en-IN" dirty="0" smtClean="0">
                <a:solidFill>
                  <a:schemeClr val="tx1"/>
                </a:solidFill>
                <a:latin typeface="Times New Roman" pitchFamily="18" charset="0"/>
                <a:cs typeface="Times New Roman" pitchFamily="18" charset="0"/>
              </a:rPr>
              <a:t>()</a:t>
            </a:r>
          </a:p>
          <a:p>
            <a:pPr marL="0" indent="0">
              <a:buNone/>
            </a:pPr>
            <a:r>
              <a:rPr lang="en-IN" dirty="0" smtClean="0">
                <a:solidFill>
                  <a:schemeClr val="tx1"/>
                </a:solidFill>
                <a:latin typeface="Times New Roman" pitchFamily="18" charset="0"/>
                <a:cs typeface="Times New Roman" pitchFamily="18" charset="0"/>
              </a:rPr>
              <a:t> </a:t>
            </a:r>
            <a:r>
              <a:rPr lang="en-IN" dirty="0">
                <a:solidFill>
                  <a:schemeClr val="tx1"/>
                </a:solidFill>
                <a:latin typeface="Times New Roman" pitchFamily="18" charset="0"/>
                <a:cs typeface="Times New Roman" pitchFamily="18" charset="0"/>
              </a:rPr>
              <a:t>{ </a:t>
            </a:r>
            <a:endParaRPr lang="en-IN" dirty="0" smtClean="0">
              <a:solidFill>
                <a:schemeClr val="tx1"/>
              </a:solidFill>
              <a:latin typeface="Times New Roman" pitchFamily="18" charset="0"/>
              <a:cs typeface="Times New Roman" pitchFamily="18" charset="0"/>
            </a:endParaRPr>
          </a:p>
          <a:p>
            <a:pPr marL="0" indent="0">
              <a:buNone/>
            </a:pPr>
            <a:r>
              <a:rPr lang="en-IN" dirty="0" err="1" smtClean="0">
                <a:solidFill>
                  <a:schemeClr val="tx1"/>
                </a:solidFill>
                <a:latin typeface="Times New Roman" pitchFamily="18" charset="0"/>
                <a:cs typeface="Times New Roman" pitchFamily="18" charset="0"/>
              </a:rPr>
              <a:t>System.out.println</a:t>
            </a:r>
            <a:r>
              <a:rPr lang="en-IN" dirty="0">
                <a:solidFill>
                  <a:schemeClr val="tx1"/>
                </a:solidFill>
                <a:latin typeface="Times New Roman" pitchFamily="18" charset="0"/>
                <a:cs typeface="Times New Roman" pitchFamily="18" charset="0"/>
              </a:rPr>
              <a:t>("I just got executed!"); </a:t>
            </a:r>
            <a:endParaRPr lang="en-IN" dirty="0" smtClean="0">
              <a:solidFill>
                <a:schemeClr val="tx1"/>
              </a:solidFill>
              <a:latin typeface="Times New Roman" pitchFamily="18" charset="0"/>
              <a:cs typeface="Times New Roman" pitchFamily="18" charset="0"/>
            </a:endParaRPr>
          </a:p>
          <a:p>
            <a:pPr marL="0" indent="0">
              <a:buNone/>
            </a:pPr>
            <a:r>
              <a:rPr lang="en-IN" dirty="0" smtClean="0">
                <a:solidFill>
                  <a:schemeClr val="tx1"/>
                </a:solidFill>
                <a:latin typeface="Times New Roman" pitchFamily="18" charset="0"/>
                <a:cs typeface="Times New Roman" pitchFamily="18" charset="0"/>
              </a:rPr>
              <a:t>} </a:t>
            </a:r>
          </a:p>
          <a:p>
            <a:pPr marL="0" indent="0">
              <a:buNone/>
            </a:pPr>
            <a:r>
              <a:rPr lang="en-IN" dirty="0" smtClean="0">
                <a:solidFill>
                  <a:schemeClr val="tx1"/>
                </a:solidFill>
                <a:latin typeface="Times New Roman" pitchFamily="18" charset="0"/>
                <a:cs typeface="Times New Roman" pitchFamily="18" charset="0"/>
              </a:rPr>
              <a:t>public </a:t>
            </a:r>
            <a:r>
              <a:rPr lang="en-IN" dirty="0">
                <a:solidFill>
                  <a:schemeClr val="tx1"/>
                </a:solidFill>
                <a:latin typeface="Times New Roman" pitchFamily="18" charset="0"/>
                <a:cs typeface="Times New Roman" pitchFamily="18" charset="0"/>
              </a:rPr>
              <a:t>static void main(String[] </a:t>
            </a:r>
            <a:r>
              <a:rPr lang="en-IN" dirty="0" err="1">
                <a:solidFill>
                  <a:schemeClr val="tx1"/>
                </a:solidFill>
                <a:latin typeface="Times New Roman" pitchFamily="18" charset="0"/>
                <a:cs typeface="Times New Roman" pitchFamily="18" charset="0"/>
              </a:rPr>
              <a:t>args</a:t>
            </a:r>
            <a:r>
              <a:rPr lang="en-IN" dirty="0">
                <a:solidFill>
                  <a:schemeClr val="tx1"/>
                </a:solidFill>
                <a:latin typeface="Times New Roman" pitchFamily="18" charset="0"/>
                <a:cs typeface="Times New Roman" pitchFamily="18" charset="0"/>
              </a:rPr>
              <a:t>) { </a:t>
            </a:r>
            <a:endParaRPr lang="en-IN" dirty="0" smtClean="0">
              <a:solidFill>
                <a:schemeClr val="tx1"/>
              </a:solidFill>
              <a:latin typeface="Times New Roman" pitchFamily="18" charset="0"/>
              <a:cs typeface="Times New Roman" pitchFamily="18" charset="0"/>
            </a:endParaRPr>
          </a:p>
          <a:p>
            <a:pPr marL="0" indent="0">
              <a:buNone/>
            </a:pPr>
            <a:r>
              <a:rPr lang="en-IN" dirty="0" err="1" smtClean="0">
                <a:solidFill>
                  <a:schemeClr val="tx1"/>
                </a:solidFill>
                <a:latin typeface="Times New Roman" pitchFamily="18" charset="0"/>
                <a:cs typeface="Times New Roman" pitchFamily="18" charset="0"/>
              </a:rPr>
              <a:t>myMethod</a:t>
            </a:r>
            <a:r>
              <a:rPr lang="en-IN" dirty="0">
                <a:solidFill>
                  <a:schemeClr val="tx1"/>
                </a:solidFill>
                <a:latin typeface="Times New Roman" pitchFamily="18" charset="0"/>
                <a:cs typeface="Times New Roman" pitchFamily="18" charset="0"/>
              </a:rPr>
              <a:t>(); </a:t>
            </a:r>
            <a:r>
              <a:rPr lang="en-IN" dirty="0" smtClean="0">
                <a:solidFill>
                  <a:schemeClr val="tx1"/>
                </a:solidFill>
                <a:latin typeface="Times New Roman" pitchFamily="18" charset="0"/>
                <a:cs typeface="Times New Roman" pitchFamily="18" charset="0"/>
              </a:rPr>
              <a:t>// Method calling	}	 }</a:t>
            </a:r>
            <a:endParaRPr lang="en-IN" dirty="0">
              <a:solidFill>
                <a:schemeClr val="tx1"/>
              </a:solidFill>
              <a:latin typeface="Times New Roman" pitchFamily="18" charset="0"/>
              <a:cs typeface="Times New Roman" pitchFamily="18" charset="0"/>
            </a:endParaRP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428760" y="3438000"/>
              <a:ext cx="5224320" cy="3036240"/>
            </p14:xfrm>
          </p:contentPart>
        </mc:Choice>
        <mc:Fallback xmlns="">
          <p:pic>
            <p:nvPicPr>
              <p:cNvPr id="4" name="Ink 3"/>
              <p:cNvPicPr/>
              <p:nvPr/>
            </p:nvPicPr>
            <p:blipFill>
              <a:blip r:embed="rId3"/>
              <a:stretch>
                <a:fillRect/>
              </a:stretch>
            </p:blipFill>
            <p:spPr>
              <a:xfrm>
                <a:off x="419400" y="3428640"/>
                <a:ext cx="5243040" cy="3054960"/>
              </a:xfrm>
              <a:prstGeom prst="rect">
                <a:avLst/>
              </a:prstGeom>
            </p:spPr>
          </p:pic>
        </mc:Fallback>
      </mc:AlternateContent>
    </p:spTree>
    <p:extLst>
      <p:ext uri="{BB962C8B-B14F-4D97-AF65-F5344CB8AC3E}">
        <p14:creationId xmlns:p14="http://schemas.microsoft.com/office/powerpoint/2010/main" val="1784947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408"/>
            <a:ext cx="7467600" cy="954360"/>
          </a:xfrm>
        </p:spPr>
        <p:txBody>
          <a:bodyPr/>
          <a:lstStyle/>
          <a:p>
            <a:pPr algn="ctr">
              <a:defRPr/>
            </a:pPr>
            <a:r>
              <a:rPr lang="en-US" sz="4000" b="1" dirty="0" smtClean="0">
                <a:solidFill>
                  <a:srgbClr val="7030A0"/>
                </a:solidFill>
                <a:latin typeface="Times New Roman" pitchFamily="18" charset="0"/>
                <a:cs typeface="Times New Roman" pitchFamily="18" charset="0"/>
              </a:rPr>
              <a:t>CLASS - </a:t>
            </a:r>
            <a:r>
              <a:rPr lang="en-US" sz="4000" b="1" dirty="0" err="1" smtClean="0">
                <a:solidFill>
                  <a:srgbClr val="7030A0"/>
                </a:solidFill>
                <a:latin typeface="Times New Roman" pitchFamily="18" charset="0"/>
                <a:cs typeface="Times New Roman" pitchFamily="18" charset="0"/>
              </a:rPr>
              <a:t>Intoduction</a:t>
            </a:r>
            <a:endParaRPr lang="en-US" sz="4000" b="1" dirty="0">
              <a:solidFill>
                <a:srgbClr val="7030A0"/>
              </a:solidFill>
              <a:latin typeface="Times New Roman" pitchFamily="18" charset="0"/>
              <a:cs typeface="Times New Roman" pitchFamily="18" charset="0"/>
            </a:endParaRPr>
          </a:p>
        </p:txBody>
      </p:sp>
      <p:sp>
        <p:nvSpPr>
          <p:cNvPr id="139267" name="Content Placeholder 2"/>
          <p:cNvSpPr>
            <a:spLocks noGrp="1"/>
          </p:cNvSpPr>
          <p:nvPr>
            <p:ph idx="1"/>
          </p:nvPr>
        </p:nvSpPr>
        <p:spPr>
          <a:xfrm>
            <a:off x="107504" y="1268760"/>
            <a:ext cx="8784976" cy="5328592"/>
          </a:xfrm>
        </p:spPr>
        <p:txBody>
          <a:bodyPr/>
          <a:lstStyle/>
          <a:p>
            <a:pPr algn="just"/>
            <a:r>
              <a:rPr lang="en-US" sz="2800" b="1" dirty="0" smtClean="0">
                <a:solidFill>
                  <a:schemeClr val="tx1"/>
                </a:solidFill>
                <a:latin typeface="Times New Roman" pitchFamily="18" charset="0"/>
                <a:cs typeface="Times New Roman" pitchFamily="18" charset="0"/>
              </a:rPr>
              <a:t> </a:t>
            </a:r>
            <a:r>
              <a:rPr lang="en-US" sz="2800" b="1" u="sng" dirty="0" smtClean="0">
                <a:solidFill>
                  <a:schemeClr val="tx1"/>
                </a:solidFill>
                <a:latin typeface="Times New Roman" pitchFamily="18" charset="0"/>
                <a:cs typeface="Times New Roman" pitchFamily="18" charset="0"/>
              </a:rPr>
              <a:t>Definition :</a:t>
            </a:r>
            <a:r>
              <a:rPr lang="en-US" sz="2800" b="1" dirty="0" smtClean="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A class is a </a:t>
            </a:r>
            <a:r>
              <a:rPr lang="en-US" sz="2800" b="1" dirty="0" smtClean="0">
                <a:solidFill>
                  <a:schemeClr val="tx1"/>
                </a:solidFill>
                <a:latin typeface="Times New Roman" pitchFamily="18" charset="0"/>
                <a:cs typeface="Times New Roman" pitchFamily="18" charset="0"/>
              </a:rPr>
              <a:t>group of objects </a:t>
            </a:r>
            <a:r>
              <a:rPr lang="en-US" sz="2800" dirty="0" smtClean="0">
                <a:solidFill>
                  <a:schemeClr val="tx1"/>
                </a:solidFill>
                <a:latin typeface="Times New Roman" pitchFamily="18" charset="0"/>
                <a:cs typeface="Times New Roman" pitchFamily="18" charset="0"/>
              </a:rPr>
              <a:t>which have </a:t>
            </a:r>
            <a:r>
              <a:rPr lang="en-US" sz="2800" b="1" dirty="0" smtClean="0">
                <a:solidFill>
                  <a:schemeClr val="tx1"/>
                </a:solidFill>
                <a:latin typeface="Times New Roman" pitchFamily="18" charset="0"/>
                <a:cs typeface="Times New Roman" pitchFamily="18" charset="0"/>
              </a:rPr>
              <a:t>common properties</a:t>
            </a:r>
            <a:r>
              <a:rPr lang="en-US" sz="2800" dirty="0" smtClean="0">
                <a:solidFill>
                  <a:schemeClr val="tx1"/>
                </a:solidFill>
                <a:latin typeface="Times New Roman" pitchFamily="18" charset="0"/>
                <a:cs typeface="Times New Roman" pitchFamily="18" charset="0"/>
              </a:rPr>
              <a:t>. </a:t>
            </a:r>
          </a:p>
          <a:p>
            <a:pPr algn="just"/>
            <a:r>
              <a:rPr lang="en-US" sz="2800" dirty="0" smtClean="0">
                <a:solidFill>
                  <a:schemeClr val="tx1"/>
                </a:solidFill>
                <a:latin typeface="Times New Roman" pitchFamily="18" charset="0"/>
                <a:cs typeface="Times New Roman" pitchFamily="18" charset="0"/>
              </a:rPr>
              <a:t>It is a </a:t>
            </a:r>
            <a:r>
              <a:rPr lang="en-US" sz="2800" b="1" dirty="0" smtClean="0">
                <a:solidFill>
                  <a:schemeClr val="tx1"/>
                </a:solidFill>
                <a:latin typeface="Times New Roman" pitchFamily="18" charset="0"/>
                <a:cs typeface="Times New Roman" pitchFamily="18" charset="0"/>
              </a:rPr>
              <a:t>template or blueprint </a:t>
            </a:r>
            <a:r>
              <a:rPr lang="en-US" sz="2800" dirty="0" smtClean="0">
                <a:solidFill>
                  <a:schemeClr val="tx1"/>
                </a:solidFill>
                <a:latin typeface="Times New Roman" pitchFamily="18" charset="0"/>
                <a:cs typeface="Times New Roman" pitchFamily="18" charset="0"/>
              </a:rPr>
              <a:t>from which </a:t>
            </a:r>
            <a:r>
              <a:rPr lang="en-US" sz="2800" b="1" dirty="0" smtClean="0">
                <a:solidFill>
                  <a:schemeClr val="tx1"/>
                </a:solidFill>
                <a:latin typeface="Times New Roman" pitchFamily="18" charset="0"/>
                <a:cs typeface="Times New Roman" pitchFamily="18" charset="0"/>
              </a:rPr>
              <a:t>objects are created</a:t>
            </a:r>
            <a:r>
              <a:rPr lang="en-US" sz="2800" dirty="0" smtClean="0">
                <a:solidFill>
                  <a:schemeClr val="tx1"/>
                </a:solidFill>
                <a:latin typeface="Times New Roman" pitchFamily="18" charset="0"/>
                <a:cs typeface="Times New Roman" pitchFamily="18" charset="0"/>
              </a:rPr>
              <a:t>. It is a </a:t>
            </a:r>
            <a:r>
              <a:rPr lang="en-US" sz="2800" b="1" u="sng" dirty="0" smtClean="0">
                <a:solidFill>
                  <a:schemeClr val="tx1"/>
                </a:solidFill>
                <a:latin typeface="Times New Roman" pitchFamily="18" charset="0"/>
                <a:cs typeface="Times New Roman" pitchFamily="18" charset="0"/>
              </a:rPr>
              <a:t>logical entity</a:t>
            </a:r>
            <a:r>
              <a:rPr lang="en-US" sz="2800" dirty="0" smtClean="0">
                <a:solidFill>
                  <a:schemeClr val="tx1"/>
                </a:solidFill>
                <a:latin typeface="Times New Roman" pitchFamily="18" charset="0"/>
                <a:cs typeface="Times New Roman" pitchFamily="18" charset="0"/>
              </a:rPr>
              <a:t>. It can't be physical.</a:t>
            </a:r>
          </a:p>
          <a:p>
            <a:pPr algn="just"/>
            <a:r>
              <a:rPr lang="en-US" sz="2800" dirty="0" smtClean="0">
                <a:solidFill>
                  <a:schemeClr val="tx1"/>
                </a:solidFill>
                <a:latin typeface="Times New Roman" pitchFamily="18" charset="0"/>
                <a:cs typeface="Times New Roman" pitchFamily="18" charset="0"/>
              </a:rPr>
              <a:t> A Class does not consume </a:t>
            </a:r>
            <a:r>
              <a:rPr lang="en-US" sz="2800" b="1" u="sng" dirty="0" smtClean="0">
                <a:solidFill>
                  <a:schemeClr val="tx1"/>
                </a:solidFill>
                <a:latin typeface="Times New Roman" pitchFamily="18" charset="0"/>
                <a:cs typeface="Times New Roman" pitchFamily="18" charset="0"/>
              </a:rPr>
              <a:t>any Space</a:t>
            </a:r>
          </a:p>
          <a:p>
            <a:pPr algn="just"/>
            <a:r>
              <a:rPr lang="en-US" sz="2800" b="1" dirty="0" smtClean="0">
                <a:solidFill>
                  <a:schemeClr val="tx1"/>
                </a:solidFill>
                <a:latin typeface="Times New Roman" pitchFamily="18" charset="0"/>
                <a:cs typeface="Times New Roman" pitchFamily="18" charset="0"/>
              </a:rPr>
              <a:t> A Class consists of </a:t>
            </a:r>
          </a:p>
          <a:p>
            <a:pPr lvl="1" algn="just"/>
            <a:r>
              <a:rPr lang="en-US" sz="2800" dirty="0" smtClean="0">
                <a:solidFill>
                  <a:schemeClr val="tx1"/>
                </a:solidFill>
                <a:latin typeface="Times New Roman" pitchFamily="18" charset="0"/>
                <a:cs typeface="Times New Roman" pitchFamily="18" charset="0"/>
              </a:rPr>
              <a:t>Data Members ( Variables)</a:t>
            </a:r>
          </a:p>
          <a:p>
            <a:pPr lvl="1" algn="just"/>
            <a:r>
              <a:rPr lang="en-US" sz="2800" dirty="0" smtClean="0">
                <a:solidFill>
                  <a:schemeClr val="tx1"/>
                </a:solidFill>
                <a:latin typeface="Times New Roman" pitchFamily="18" charset="0"/>
                <a:cs typeface="Times New Roman" pitchFamily="18" charset="0"/>
              </a:rPr>
              <a:t>Methods ( Member Functions) </a:t>
            </a:r>
            <a:r>
              <a:rPr lang="en-US" sz="2800" dirty="0" err="1" smtClean="0">
                <a:solidFill>
                  <a:schemeClr val="tx1"/>
                </a:solidFill>
                <a:latin typeface="Times New Roman" pitchFamily="18" charset="0"/>
                <a:cs typeface="Times New Roman" pitchFamily="18" charset="0"/>
              </a:rPr>
              <a:t>etc</a:t>
            </a:r>
            <a:endParaRPr lang="en-US" sz="2800" dirty="0" smtClean="0">
              <a:solidFill>
                <a:schemeClr val="tx1"/>
              </a:solidFill>
              <a:latin typeface="Times New Roman" pitchFamily="18" charset="0"/>
              <a:cs typeface="Times New Roman" pitchFamily="18" charset="0"/>
            </a:endParaRPr>
          </a:p>
          <a:p>
            <a:pPr lvl="1" algn="just">
              <a:buFont typeface="Wingdings 2" pitchFamily="18" charset="2"/>
              <a:buNone/>
            </a:pPr>
            <a:endParaRPr lang="en-US" sz="2500" dirty="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8965901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8720"/>
          </a:xfrm>
        </p:spPr>
        <p:txBody>
          <a:bodyPr/>
          <a:lstStyle/>
          <a:p>
            <a:r>
              <a:rPr lang="en-IN" dirty="0" smtClean="0"/>
              <a:t>Methods - Example</a:t>
            </a:r>
            <a:endParaRPr lang="en-IN" dirty="0"/>
          </a:p>
        </p:txBody>
      </p:sp>
      <p:sp>
        <p:nvSpPr>
          <p:cNvPr id="3" name="Content Placeholder 2"/>
          <p:cNvSpPr>
            <a:spLocks noGrp="1"/>
          </p:cNvSpPr>
          <p:nvPr>
            <p:ph idx="1"/>
          </p:nvPr>
        </p:nvSpPr>
        <p:spPr>
          <a:xfrm>
            <a:off x="179512" y="953344"/>
            <a:ext cx="4608512" cy="5904656"/>
          </a:xfrm>
        </p:spPr>
        <p:txBody>
          <a:bodyPr>
            <a:noAutofit/>
          </a:bodyPr>
          <a:lstStyle/>
          <a:p>
            <a:pPr marL="0" indent="0">
              <a:buNone/>
            </a:pPr>
            <a:r>
              <a:rPr lang="en-IN" dirty="0">
                <a:solidFill>
                  <a:schemeClr val="tx1"/>
                </a:solidFill>
                <a:latin typeface="Times New Roman" pitchFamily="18" charset="0"/>
                <a:cs typeface="Times New Roman" pitchFamily="18" charset="0"/>
              </a:rPr>
              <a:t>class </a:t>
            </a:r>
            <a:r>
              <a:rPr lang="en-IN" dirty="0" smtClean="0">
                <a:solidFill>
                  <a:schemeClr val="tx1"/>
                </a:solidFill>
                <a:latin typeface="Times New Roman" pitchFamily="18" charset="0"/>
                <a:cs typeface="Times New Roman" pitchFamily="18" charset="0"/>
              </a:rPr>
              <a:t>sum </a:t>
            </a:r>
            <a:r>
              <a:rPr lang="en-IN" dirty="0">
                <a:solidFill>
                  <a:schemeClr val="tx1"/>
                </a:solidFill>
                <a:latin typeface="Times New Roman" pitchFamily="18" charset="0"/>
                <a:cs typeface="Times New Roman" pitchFamily="18" charset="0"/>
              </a:rPr>
              <a:t>{</a:t>
            </a:r>
          </a:p>
          <a:p>
            <a:pPr marL="0" indent="0">
              <a:buNone/>
            </a:pPr>
            <a:endParaRPr lang="en-IN" dirty="0">
              <a:solidFill>
                <a:schemeClr val="tx1"/>
              </a:solidFill>
              <a:latin typeface="Times New Roman" pitchFamily="18" charset="0"/>
              <a:cs typeface="Times New Roman" pitchFamily="18" charset="0"/>
            </a:endParaRPr>
          </a:p>
          <a:p>
            <a:pPr marL="0" indent="0">
              <a:buNone/>
            </a:pPr>
            <a:r>
              <a:rPr lang="en-IN" dirty="0">
                <a:solidFill>
                  <a:schemeClr val="tx1"/>
                </a:solidFill>
                <a:latin typeface="Times New Roman" pitchFamily="18" charset="0"/>
                <a:cs typeface="Times New Roman" pitchFamily="18" charset="0"/>
              </a:rPr>
              <a:t>  // create a method</a:t>
            </a:r>
          </a:p>
          <a:p>
            <a:pPr marL="0" indent="0">
              <a:buNone/>
            </a:pPr>
            <a:r>
              <a:rPr lang="en-IN" dirty="0">
                <a:solidFill>
                  <a:schemeClr val="tx1"/>
                </a:solidFill>
                <a:latin typeface="Times New Roman" pitchFamily="18" charset="0"/>
                <a:cs typeface="Times New Roman" pitchFamily="18" charset="0"/>
              </a:rPr>
              <a:t>  public </a:t>
            </a:r>
            <a:r>
              <a:rPr lang="en-IN" dirty="0" err="1">
                <a:solidFill>
                  <a:schemeClr val="tx1"/>
                </a:solidFill>
                <a:latin typeface="Times New Roman" pitchFamily="18" charset="0"/>
                <a:cs typeface="Times New Roman" pitchFamily="18" charset="0"/>
              </a:rPr>
              <a:t>int</a:t>
            </a:r>
            <a:r>
              <a:rPr lang="en-IN" dirty="0">
                <a:solidFill>
                  <a:schemeClr val="tx1"/>
                </a:solidFill>
                <a:latin typeface="Times New Roman" pitchFamily="18" charset="0"/>
                <a:cs typeface="Times New Roman" pitchFamily="18" charset="0"/>
              </a:rPr>
              <a:t> </a:t>
            </a:r>
            <a:r>
              <a:rPr lang="en-IN" dirty="0" err="1">
                <a:solidFill>
                  <a:schemeClr val="tx1"/>
                </a:solidFill>
                <a:latin typeface="Times New Roman" pitchFamily="18" charset="0"/>
                <a:cs typeface="Times New Roman" pitchFamily="18" charset="0"/>
              </a:rPr>
              <a:t>addNumbers</a:t>
            </a:r>
            <a:r>
              <a:rPr lang="en-IN" dirty="0">
                <a:solidFill>
                  <a:schemeClr val="tx1"/>
                </a:solidFill>
                <a:latin typeface="Times New Roman" pitchFamily="18" charset="0"/>
                <a:cs typeface="Times New Roman" pitchFamily="18" charset="0"/>
              </a:rPr>
              <a:t>(</a:t>
            </a:r>
            <a:r>
              <a:rPr lang="en-IN" dirty="0" err="1">
                <a:solidFill>
                  <a:schemeClr val="tx1"/>
                </a:solidFill>
                <a:latin typeface="Times New Roman" pitchFamily="18" charset="0"/>
                <a:cs typeface="Times New Roman" pitchFamily="18" charset="0"/>
              </a:rPr>
              <a:t>int</a:t>
            </a:r>
            <a:r>
              <a:rPr lang="en-IN" dirty="0">
                <a:solidFill>
                  <a:schemeClr val="tx1"/>
                </a:solidFill>
                <a:latin typeface="Times New Roman" pitchFamily="18" charset="0"/>
                <a:cs typeface="Times New Roman" pitchFamily="18" charset="0"/>
              </a:rPr>
              <a:t> a, </a:t>
            </a:r>
            <a:r>
              <a:rPr lang="en-IN" dirty="0" err="1">
                <a:solidFill>
                  <a:schemeClr val="tx1"/>
                </a:solidFill>
                <a:latin typeface="Times New Roman" pitchFamily="18" charset="0"/>
                <a:cs typeface="Times New Roman" pitchFamily="18" charset="0"/>
              </a:rPr>
              <a:t>int</a:t>
            </a:r>
            <a:r>
              <a:rPr lang="en-IN" dirty="0">
                <a:solidFill>
                  <a:schemeClr val="tx1"/>
                </a:solidFill>
                <a:latin typeface="Times New Roman" pitchFamily="18" charset="0"/>
                <a:cs typeface="Times New Roman" pitchFamily="18" charset="0"/>
              </a:rPr>
              <a:t> b) {</a:t>
            </a:r>
          </a:p>
          <a:p>
            <a:pPr marL="0" indent="0">
              <a:buNone/>
            </a:pPr>
            <a:r>
              <a:rPr lang="en-IN" dirty="0">
                <a:solidFill>
                  <a:schemeClr val="tx1"/>
                </a:solidFill>
                <a:latin typeface="Times New Roman" pitchFamily="18" charset="0"/>
                <a:cs typeface="Times New Roman" pitchFamily="18" charset="0"/>
              </a:rPr>
              <a:t>    </a:t>
            </a:r>
            <a:r>
              <a:rPr lang="en-IN" dirty="0" err="1">
                <a:solidFill>
                  <a:schemeClr val="tx1"/>
                </a:solidFill>
                <a:latin typeface="Times New Roman" pitchFamily="18" charset="0"/>
                <a:cs typeface="Times New Roman" pitchFamily="18" charset="0"/>
              </a:rPr>
              <a:t>int</a:t>
            </a:r>
            <a:r>
              <a:rPr lang="en-IN" dirty="0">
                <a:solidFill>
                  <a:schemeClr val="tx1"/>
                </a:solidFill>
                <a:latin typeface="Times New Roman" pitchFamily="18" charset="0"/>
                <a:cs typeface="Times New Roman" pitchFamily="18" charset="0"/>
              </a:rPr>
              <a:t> sum = a + b;</a:t>
            </a:r>
          </a:p>
          <a:p>
            <a:pPr marL="0" indent="0">
              <a:buNone/>
            </a:pPr>
            <a:r>
              <a:rPr lang="en-IN" dirty="0">
                <a:solidFill>
                  <a:schemeClr val="tx1"/>
                </a:solidFill>
                <a:latin typeface="Times New Roman" pitchFamily="18" charset="0"/>
                <a:cs typeface="Times New Roman" pitchFamily="18" charset="0"/>
              </a:rPr>
              <a:t>    // return value</a:t>
            </a:r>
          </a:p>
          <a:p>
            <a:pPr marL="0" indent="0">
              <a:buNone/>
            </a:pPr>
            <a:r>
              <a:rPr lang="en-IN" dirty="0">
                <a:solidFill>
                  <a:schemeClr val="tx1"/>
                </a:solidFill>
                <a:latin typeface="Times New Roman" pitchFamily="18" charset="0"/>
                <a:cs typeface="Times New Roman" pitchFamily="18" charset="0"/>
              </a:rPr>
              <a:t>    return sum;</a:t>
            </a:r>
          </a:p>
          <a:p>
            <a:pPr marL="0" indent="0">
              <a:buNone/>
            </a:pPr>
            <a:r>
              <a:rPr lang="en-IN" dirty="0">
                <a:solidFill>
                  <a:schemeClr val="tx1"/>
                </a:solidFill>
                <a:latin typeface="Times New Roman" pitchFamily="18" charset="0"/>
                <a:cs typeface="Times New Roman" pitchFamily="18" charset="0"/>
              </a:rPr>
              <a:t>  }</a:t>
            </a:r>
          </a:p>
          <a:p>
            <a:pPr marL="0" indent="0">
              <a:buNone/>
            </a:pPr>
            <a:endParaRPr lang="en-IN" sz="2000" dirty="0">
              <a:solidFill>
                <a:schemeClr val="tx1"/>
              </a:solidFill>
              <a:latin typeface="Times New Roman" pitchFamily="18" charset="0"/>
              <a:cs typeface="Times New Roman" pitchFamily="18" charset="0"/>
            </a:endParaRPr>
          </a:p>
          <a:p>
            <a:pPr marL="0" indent="0">
              <a:buNone/>
            </a:pPr>
            <a:endParaRPr lang="en-IN" sz="2000" dirty="0">
              <a:solidFill>
                <a:schemeClr val="tx1"/>
              </a:solidFill>
              <a:latin typeface="Times New Roman" pitchFamily="18" charset="0"/>
              <a:cs typeface="Times New Roman" pitchFamily="18" charset="0"/>
            </a:endParaRPr>
          </a:p>
        </p:txBody>
      </p:sp>
      <p:sp>
        <p:nvSpPr>
          <p:cNvPr id="4" name="Rectangle 3"/>
          <p:cNvSpPr/>
          <p:nvPr/>
        </p:nvSpPr>
        <p:spPr>
          <a:xfrm>
            <a:off x="4788024" y="1208089"/>
            <a:ext cx="4572000" cy="5632311"/>
          </a:xfrm>
          <a:prstGeom prst="rect">
            <a:avLst/>
          </a:prstGeom>
        </p:spPr>
        <p:txBody>
          <a:bodyPr>
            <a:spAutoFit/>
          </a:bodyPr>
          <a:lstStyle/>
          <a:p>
            <a:r>
              <a:rPr lang="en-IN" sz="2400" dirty="0">
                <a:latin typeface="Times New Roman" pitchFamily="18" charset="0"/>
                <a:cs typeface="Times New Roman" pitchFamily="18" charset="0"/>
              </a:rPr>
              <a:t> public static void main(String[] </a:t>
            </a:r>
            <a:r>
              <a:rPr lang="en-IN" sz="2400" dirty="0" err="1">
                <a:latin typeface="Times New Roman" pitchFamily="18" charset="0"/>
                <a:cs typeface="Times New Roman" pitchFamily="18" charset="0"/>
              </a:rPr>
              <a:t>args</a:t>
            </a:r>
            <a:r>
              <a:rPr lang="en-IN" sz="2400" dirty="0">
                <a:latin typeface="Times New Roman" pitchFamily="18" charset="0"/>
                <a:cs typeface="Times New Roman" pitchFamily="18" charset="0"/>
              </a:rPr>
              <a:t>) {</a:t>
            </a:r>
          </a:p>
          <a:p>
            <a:r>
              <a:rPr lang="en-IN" sz="2400" dirty="0">
                <a:latin typeface="Times New Roman" pitchFamily="18" charset="0"/>
                <a:cs typeface="Times New Roman" pitchFamily="18" charset="0"/>
              </a:rPr>
              <a:t>    </a:t>
            </a:r>
          </a:p>
          <a:p>
            <a:r>
              <a:rPr lang="en-IN" sz="2400" dirty="0">
                <a:latin typeface="Times New Roman" pitchFamily="18" charset="0"/>
                <a:cs typeface="Times New Roman" pitchFamily="18" charset="0"/>
              </a:rPr>
              <a:t>    </a:t>
            </a:r>
            <a:r>
              <a:rPr lang="en-IN" sz="2400" dirty="0" err="1">
                <a:latin typeface="Times New Roman" pitchFamily="18" charset="0"/>
                <a:cs typeface="Times New Roman" pitchFamily="18" charset="0"/>
              </a:rPr>
              <a:t>int</a:t>
            </a:r>
            <a:r>
              <a:rPr lang="en-IN" sz="2400" dirty="0">
                <a:latin typeface="Times New Roman" pitchFamily="18" charset="0"/>
                <a:cs typeface="Times New Roman" pitchFamily="18" charset="0"/>
              </a:rPr>
              <a:t> num1 = 25;</a:t>
            </a:r>
          </a:p>
          <a:p>
            <a:r>
              <a:rPr lang="en-IN" sz="2400" dirty="0">
                <a:latin typeface="Times New Roman" pitchFamily="18" charset="0"/>
                <a:cs typeface="Times New Roman" pitchFamily="18" charset="0"/>
              </a:rPr>
              <a:t>    </a:t>
            </a:r>
            <a:r>
              <a:rPr lang="en-IN" sz="2400" dirty="0" err="1">
                <a:latin typeface="Times New Roman" pitchFamily="18" charset="0"/>
                <a:cs typeface="Times New Roman" pitchFamily="18" charset="0"/>
              </a:rPr>
              <a:t>int</a:t>
            </a:r>
            <a:r>
              <a:rPr lang="en-IN" sz="2400" dirty="0">
                <a:latin typeface="Times New Roman" pitchFamily="18" charset="0"/>
                <a:cs typeface="Times New Roman" pitchFamily="18" charset="0"/>
              </a:rPr>
              <a:t> num2 = 15;</a:t>
            </a:r>
          </a:p>
          <a:p>
            <a:endParaRPr lang="en-IN" sz="2400" dirty="0">
              <a:latin typeface="Times New Roman" pitchFamily="18" charset="0"/>
              <a:cs typeface="Times New Roman" pitchFamily="18" charset="0"/>
            </a:endParaRPr>
          </a:p>
          <a:p>
            <a:r>
              <a:rPr lang="en-IN" sz="2400" dirty="0">
                <a:latin typeface="Times New Roman" pitchFamily="18" charset="0"/>
                <a:cs typeface="Times New Roman" pitchFamily="18" charset="0"/>
              </a:rPr>
              <a:t>    // create an object of sum</a:t>
            </a:r>
          </a:p>
          <a:p>
            <a:r>
              <a:rPr lang="en-IN" sz="2400" dirty="0">
                <a:latin typeface="Times New Roman" pitchFamily="18" charset="0"/>
                <a:cs typeface="Times New Roman" pitchFamily="18" charset="0"/>
              </a:rPr>
              <a:t>    sum </a:t>
            </a:r>
            <a:r>
              <a:rPr lang="en-IN" sz="2400" dirty="0" err="1">
                <a:latin typeface="Times New Roman" pitchFamily="18" charset="0"/>
                <a:cs typeface="Times New Roman" pitchFamily="18" charset="0"/>
              </a:rPr>
              <a:t>obj</a:t>
            </a:r>
            <a:r>
              <a:rPr lang="en-IN" sz="2400" dirty="0">
                <a:latin typeface="Times New Roman" pitchFamily="18" charset="0"/>
                <a:cs typeface="Times New Roman" pitchFamily="18" charset="0"/>
              </a:rPr>
              <a:t> = new sum();</a:t>
            </a:r>
          </a:p>
          <a:p>
            <a:r>
              <a:rPr lang="en-IN" sz="2400" dirty="0">
                <a:latin typeface="Times New Roman" pitchFamily="18" charset="0"/>
                <a:cs typeface="Times New Roman" pitchFamily="18" charset="0"/>
              </a:rPr>
              <a:t>    // calling method</a:t>
            </a:r>
          </a:p>
          <a:p>
            <a:r>
              <a:rPr lang="en-IN" sz="2400" dirty="0">
                <a:latin typeface="Times New Roman" pitchFamily="18" charset="0"/>
                <a:cs typeface="Times New Roman" pitchFamily="18" charset="0"/>
              </a:rPr>
              <a:t>    </a:t>
            </a:r>
            <a:r>
              <a:rPr lang="en-IN" sz="2400" dirty="0" err="1">
                <a:latin typeface="Times New Roman" pitchFamily="18" charset="0"/>
                <a:cs typeface="Times New Roman" pitchFamily="18" charset="0"/>
              </a:rPr>
              <a:t>int</a:t>
            </a:r>
            <a:r>
              <a:rPr lang="en-IN" sz="2400" dirty="0">
                <a:latin typeface="Times New Roman" pitchFamily="18" charset="0"/>
                <a:cs typeface="Times New Roman" pitchFamily="18" charset="0"/>
              </a:rPr>
              <a:t> result = </a:t>
            </a:r>
            <a:r>
              <a:rPr lang="en-IN" sz="2400" dirty="0" err="1">
                <a:latin typeface="Times New Roman" pitchFamily="18" charset="0"/>
                <a:cs typeface="Times New Roman" pitchFamily="18" charset="0"/>
              </a:rPr>
              <a:t>obj.addNumbers</a:t>
            </a:r>
            <a:r>
              <a:rPr lang="en-IN" sz="2400" dirty="0">
                <a:latin typeface="Times New Roman" pitchFamily="18" charset="0"/>
                <a:cs typeface="Times New Roman" pitchFamily="18" charset="0"/>
              </a:rPr>
              <a:t>(num1, num2);</a:t>
            </a:r>
          </a:p>
          <a:p>
            <a:r>
              <a:rPr lang="en-IN" sz="2400" dirty="0">
                <a:latin typeface="Times New Roman" pitchFamily="18" charset="0"/>
                <a:cs typeface="Times New Roman" pitchFamily="18" charset="0"/>
              </a:rPr>
              <a:t>    </a:t>
            </a:r>
            <a:r>
              <a:rPr lang="en-IN" sz="2400" dirty="0" err="1">
                <a:latin typeface="Times New Roman" pitchFamily="18" charset="0"/>
                <a:cs typeface="Times New Roman" pitchFamily="18" charset="0"/>
              </a:rPr>
              <a:t>System.out.println</a:t>
            </a:r>
            <a:r>
              <a:rPr lang="en-IN" sz="2400" dirty="0">
                <a:latin typeface="Times New Roman" pitchFamily="18" charset="0"/>
                <a:cs typeface="Times New Roman" pitchFamily="18" charset="0"/>
              </a:rPr>
              <a:t>("Sum is: " + result);</a:t>
            </a:r>
          </a:p>
          <a:p>
            <a:r>
              <a:rPr lang="en-IN" sz="2400" dirty="0">
                <a:latin typeface="Times New Roman" pitchFamily="18" charset="0"/>
                <a:cs typeface="Times New Roman" pitchFamily="18" charset="0"/>
              </a:rPr>
              <a:t>  }</a:t>
            </a:r>
          </a:p>
          <a:p>
            <a:r>
              <a:rPr lang="en-IN" sz="2400" dirty="0">
                <a:latin typeface="Times New Roman" pitchFamily="18" charset="0"/>
                <a:cs typeface="Times New Roman" pitchFamily="18" charset="0"/>
              </a:rPr>
              <a:t>}</a:t>
            </a:r>
            <a:endParaRPr lang="en-IN" sz="2400" dirty="0"/>
          </a:p>
        </p:txBody>
      </p:sp>
    </p:spTree>
    <p:extLst>
      <p:ext uri="{BB962C8B-B14F-4D97-AF65-F5344CB8AC3E}">
        <p14:creationId xmlns:p14="http://schemas.microsoft.com/office/powerpoint/2010/main" val="17849470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8720"/>
          </a:xfrm>
        </p:spPr>
        <p:txBody>
          <a:bodyPr/>
          <a:lstStyle/>
          <a:p>
            <a:r>
              <a:rPr lang="en-IN" dirty="0" smtClean="0"/>
              <a:t>Overloaded Methods </a:t>
            </a:r>
            <a:endParaRPr lang="en-IN" dirty="0"/>
          </a:p>
        </p:txBody>
      </p:sp>
      <p:sp>
        <p:nvSpPr>
          <p:cNvPr id="3" name="Content Placeholder 2"/>
          <p:cNvSpPr>
            <a:spLocks noGrp="1"/>
          </p:cNvSpPr>
          <p:nvPr>
            <p:ph idx="1"/>
          </p:nvPr>
        </p:nvSpPr>
        <p:spPr>
          <a:xfrm>
            <a:off x="179512" y="953344"/>
            <a:ext cx="8784976" cy="5904656"/>
          </a:xfrm>
        </p:spPr>
        <p:txBody>
          <a:bodyPr>
            <a:noAutofit/>
          </a:bodyPr>
          <a:lstStyle/>
          <a:p>
            <a:pPr marL="0" indent="0">
              <a:buNone/>
            </a:pPr>
            <a:r>
              <a:rPr lang="en-US" sz="2200" dirty="0" smtClean="0">
                <a:solidFill>
                  <a:schemeClr val="tx1"/>
                </a:solidFill>
                <a:latin typeface="Times New Roman" pitchFamily="18" charset="0"/>
                <a:cs typeface="Times New Roman" pitchFamily="18" charset="0"/>
              </a:rPr>
              <a:t>If </a:t>
            </a:r>
            <a:r>
              <a:rPr lang="en-US" sz="2200" dirty="0">
                <a:solidFill>
                  <a:schemeClr val="tx1"/>
                </a:solidFill>
                <a:latin typeface="Times New Roman" pitchFamily="18" charset="0"/>
                <a:cs typeface="Times New Roman" pitchFamily="18" charset="0"/>
              </a:rPr>
              <a:t>a </a:t>
            </a:r>
            <a:r>
              <a:rPr lang="en-US" sz="2200" u="sng" dirty="0">
                <a:solidFill>
                  <a:schemeClr val="tx1"/>
                </a:solidFill>
                <a:latin typeface="Times New Roman" pitchFamily="18" charset="0"/>
                <a:cs typeface="Times New Roman" pitchFamily="18" charset="0"/>
                <a:hlinkClick r:id="rId2"/>
              </a:rPr>
              <a:t>class</a:t>
            </a:r>
            <a:r>
              <a:rPr lang="en-US" sz="2200" dirty="0">
                <a:solidFill>
                  <a:schemeClr val="tx1"/>
                </a:solidFill>
                <a:latin typeface="Times New Roman" pitchFamily="18" charset="0"/>
                <a:cs typeface="Times New Roman" pitchFamily="18" charset="0"/>
              </a:rPr>
              <a:t> has multiple methods having same name but different in parameters, it is known as </a:t>
            </a:r>
            <a:r>
              <a:rPr lang="en-US" sz="2200" b="1" dirty="0">
                <a:solidFill>
                  <a:schemeClr val="tx1"/>
                </a:solidFill>
                <a:latin typeface="Times New Roman" pitchFamily="18" charset="0"/>
                <a:cs typeface="Times New Roman" pitchFamily="18" charset="0"/>
              </a:rPr>
              <a:t>Method Overloading</a:t>
            </a:r>
            <a:r>
              <a:rPr lang="en-US" sz="2200" dirty="0" smtClean="0">
                <a:solidFill>
                  <a:schemeClr val="tx1"/>
                </a:solidFill>
                <a:latin typeface="Times New Roman" pitchFamily="18" charset="0"/>
                <a:cs typeface="Times New Roman" pitchFamily="18" charset="0"/>
              </a:rPr>
              <a:t>.</a:t>
            </a:r>
          </a:p>
          <a:p>
            <a:pPr marL="0" indent="0">
              <a:buNone/>
            </a:pPr>
            <a:endParaRPr lang="en-US" sz="2200" dirty="0">
              <a:solidFill>
                <a:schemeClr val="tx1"/>
              </a:solidFill>
              <a:latin typeface="Times New Roman" pitchFamily="18" charset="0"/>
              <a:cs typeface="Times New Roman" pitchFamily="18" charset="0"/>
            </a:endParaRPr>
          </a:p>
          <a:p>
            <a:pPr marL="0" indent="0">
              <a:buNone/>
            </a:pPr>
            <a:r>
              <a:rPr lang="en-US" sz="2200" dirty="0">
                <a:solidFill>
                  <a:schemeClr val="tx1"/>
                </a:solidFill>
                <a:latin typeface="Times New Roman" pitchFamily="18" charset="0"/>
                <a:cs typeface="Times New Roman" pitchFamily="18" charset="0"/>
              </a:rPr>
              <a:t>Method overloading in Java is also known as</a:t>
            </a:r>
            <a:r>
              <a:rPr lang="en-US" sz="2200" b="1" i="1" dirty="0">
                <a:solidFill>
                  <a:schemeClr val="tx1"/>
                </a:solidFill>
                <a:latin typeface="Times New Roman" pitchFamily="18" charset="0"/>
                <a:cs typeface="Times New Roman" pitchFamily="18" charset="0"/>
              </a:rPr>
              <a:t> </a:t>
            </a:r>
            <a:r>
              <a:rPr lang="en-US" sz="2200" b="1" i="1" u="sng" dirty="0">
                <a:solidFill>
                  <a:schemeClr val="tx1"/>
                </a:solidFill>
                <a:latin typeface="Times New Roman" pitchFamily="18" charset="0"/>
                <a:cs typeface="Times New Roman" pitchFamily="18" charset="0"/>
                <a:hlinkClick r:id="rId3"/>
              </a:rPr>
              <a:t>Compile-time Polymorphism</a:t>
            </a:r>
            <a:r>
              <a:rPr lang="en-US" sz="2200" b="1" i="1" dirty="0">
                <a:solidFill>
                  <a:schemeClr val="tx1"/>
                </a:solidFill>
                <a:latin typeface="Times New Roman" pitchFamily="18" charset="0"/>
                <a:cs typeface="Times New Roman" pitchFamily="18" charset="0"/>
              </a:rPr>
              <a:t>, Static Polymorphism, or </a:t>
            </a:r>
            <a:r>
              <a:rPr lang="en-US" sz="2200" b="1" i="1" u="sng" dirty="0">
                <a:solidFill>
                  <a:schemeClr val="tx1"/>
                </a:solidFill>
                <a:latin typeface="Times New Roman" pitchFamily="18" charset="0"/>
                <a:cs typeface="Times New Roman" pitchFamily="18" charset="0"/>
                <a:hlinkClick r:id="rId4"/>
              </a:rPr>
              <a:t>Early binding</a:t>
            </a:r>
            <a:r>
              <a:rPr lang="en-US" sz="2200" dirty="0" smtClean="0">
                <a:solidFill>
                  <a:schemeClr val="tx1"/>
                </a:solidFill>
                <a:latin typeface="Times New Roman" pitchFamily="18" charset="0"/>
                <a:cs typeface="Times New Roman" pitchFamily="18" charset="0"/>
              </a:rPr>
              <a:t>.</a:t>
            </a:r>
          </a:p>
          <a:p>
            <a:pPr marL="0" indent="0">
              <a:buNone/>
            </a:pPr>
            <a:endParaRPr lang="en-US" sz="2200" dirty="0">
              <a:solidFill>
                <a:schemeClr val="tx1"/>
              </a:solidFill>
              <a:latin typeface="Times New Roman" pitchFamily="18" charset="0"/>
              <a:cs typeface="Times New Roman" pitchFamily="18" charset="0"/>
            </a:endParaRPr>
          </a:p>
          <a:p>
            <a:pPr marL="0" indent="0">
              <a:buNone/>
            </a:pPr>
            <a:r>
              <a:rPr lang="en-US" sz="2200" dirty="0">
                <a:solidFill>
                  <a:schemeClr val="tx1"/>
                </a:solidFill>
                <a:latin typeface="Times New Roman" pitchFamily="18" charset="0"/>
                <a:cs typeface="Times New Roman" pitchFamily="18" charset="0"/>
              </a:rPr>
              <a:t>Method overloading </a:t>
            </a:r>
            <a:r>
              <a:rPr lang="en-US" sz="2200" b="1" i="1" dirty="0">
                <a:solidFill>
                  <a:srgbClr val="00B050"/>
                </a:solidFill>
                <a:latin typeface="Times New Roman" pitchFamily="18" charset="0"/>
                <a:cs typeface="Times New Roman" pitchFamily="18" charset="0"/>
              </a:rPr>
              <a:t>increases the readability of the program</a:t>
            </a:r>
            <a:r>
              <a:rPr lang="en-US" sz="2200" dirty="0" smtClean="0">
                <a:solidFill>
                  <a:schemeClr val="tx1"/>
                </a:solidFill>
                <a:latin typeface="Times New Roman" pitchFamily="18" charset="0"/>
                <a:cs typeface="Times New Roman" pitchFamily="18" charset="0"/>
              </a:rPr>
              <a:t>.</a:t>
            </a:r>
          </a:p>
          <a:p>
            <a:pPr marL="0" indent="0">
              <a:buNone/>
            </a:pPr>
            <a:endParaRPr lang="en-US" sz="2200" dirty="0">
              <a:solidFill>
                <a:schemeClr val="tx1"/>
              </a:solidFill>
              <a:latin typeface="Times New Roman" pitchFamily="18" charset="0"/>
              <a:cs typeface="Times New Roman" pitchFamily="18" charset="0"/>
            </a:endParaRPr>
          </a:p>
          <a:p>
            <a:pPr marL="0" indent="0">
              <a:buNone/>
            </a:pPr>
            <a:r>
              <a:rPr lang="en-US" sz="2200" dirty="0" smtClean="0">
                <a:solidFill>
                  <a:schemeClr val="tx1"/>
                </a:solidFill>
                <a:latin typeface="Times New Roman" pitchFamily="18" charset="0"/>
                <a:cs typeface="Times New Roman" pitchFamily="18" charset="0"/>
              </a:rPr>
              <a:t>There </a:t>
            </a:r>
            <a:r>
              <a:rPr lang="en-US" sz="2200" dirty="0">
                <a:solidFill>
                  <a:schemeClr val="tx1"/>
                </a:solidFill>
                <a:latin typeface="Times New Roman" pitchFamily="18" charset="0"/>
                <a:cs typeface="Times New Roman" pitchFamily="18" charset="0"/>
              </a:rPr>
              <a:t>are </a:t>
            </a:r>
            <a:r>
              <a:rPr lang="en-US" sz="2200" b="1" dirty="0">
                <a:solidFill>
                  <a:srgbClr val="00B050"/>
                </a:solidFill>
                <a:latin typeface="Times New Roman" pitchFamily="18" charset="0"/>
                <a:cs typeface="Times New Roman" pitchFamily="18" charset="0"/>
              </a:rPr>
              <a:t>two </a:t>
            </a:r>
            <a:r>
              <a:rPr lang="en-US" sz="2200" dirty="0">
                <a:solidFill>
                  <a:schemeClr val="tx1"/>
                </a:solidFill>
                <a:latin typeface="Times New Roman" pitchFamily="18" charset="0"/>
                <a:cs typeface="Times New Roman" pitchFamily="18" charset="0"/>
              </a:rPr>
              <a:t>ways to overload the method in java</a:t>
            </a:r>
          </a:p>
          <a:p>
            <a:r>
              <a:rPr lang="en-US" sz="2200" dirty="0">
                <a:solidFill>
                  <a:schemeClr val="tx1"/>
                </a:solidFill>
                <a:latin typeface="Times New Roman" pitchFamily="18" charset="0"/>
                <a:cs typeface="Times New Roman" pitchFamily="18" charset="0"/>
              </a:rPr>
              <a:t>By changing number of arguments</a:t>
            </a:r>
          </a:p>
          <a:p>
            <a:r>
              <a:rPr lang="en-US" sz="2200" dirty="0">
                <a:solidFill>
                  <a:schemeClr val="tx1"/>
                </a:solidFill>
                <a:latin typeface="Times New Roman" pitchFamily="18" charset="0"/>
                <a:cs typeface="Times New Roman" pitchFamily="18" charset="0"/>
              </a:rPr>
              <a:t>By changing the data type</a:t>
            </a:r>
          </a:p>
          <a:p>
            <a:pPr marL="0" indent="0">
              <a:buNone/>
            </a:pPr>
            <a:endParaRPr lang="en-IN" sz="2200" dirty="0" smtClean="0">
              <a:solidFill>
                <a:schemeClr val="tx1"/>
              </a:solidFill>
              <a:latin typeface="Times New Roman" pitchFamily="18" charset="0"/>
              <a:cs typeface="Times New Roman" pitchFamily="18" charset="0"/>
            </a:endParaRPr>
          </a:p>
          <a:p>
            <a:pPr marL="0" indent="0">
              <a:buNone/>
            </a:pPr>
            <a:r>
              <a:rPr lang="en-IN" sz="2200" dirty="0" smtClean="0">
                <a:solidFill>
                  <a:schemeClr val="tx1"/>
                </a:solidFill>
                <a:latin typeface="Times New Roman" pitchFamily="18" charset="0"/>
                <a:cs typeface="Times New Roman" pitchFamily="18" charset="0"/>
              </a:rPr>
              <a:t>Example: 1. </a:t>
            </a:r>
            <a:r>
              <a:rPr lang="en-IN" sz="2200" b="1" dirty="0">
                <a:solidFill>
                  <a:schemeClr val="tx1"/>
                </a:solidFill>
                <a:latin typeface="Times New Roman" pitchFamily="18" charset="0"/>
                <a:cs typeface="Times New Roman" pitchFamily="18" charset="0"/>
              </a:rPr>
              <a:t>changing no. of arguments</a:t>
            </a:r>
          </a:p>
          <a:p>
            <a:pPr marL="0" indent="0">
              <a:buNone/>
            </a:pPr>
            <a:r>
              <a:rPr lang="en-US" sz="2200" dirty="0" smtClean="0">
                <a:solidFill>
                  <a:schemeClr val="tx1"/>
                </a:solidFill>
                <a:latin typeface="Times New Roman" pitchFamily="18" charset="0"/>
                <a:cs typeface="Times New Roman" pitchFamily="18" charset="0"/>
              </a:rPr>
              <a:t>we </a:t>
            </a:r>
            <a:r>
              <a:rPr lang="en-US" sz="2200" dirty="0">
                <a:solidFill>
                  <a:schemeClr val="tx1"/>
                </a:solidFill>
                <a:latin typeface="Times New Roman" pitchFamily="18" charset="0"/>
                <a:cs typeface="Times New Roman" pitchFamily="18" charset="0"/>
              </a:rPr>
              <a:t>have created two methods, first add() method performs addition of two numbers and second add method performs addition of three numbers</a:t>
            </a:r>
            <a:r>
              <a:rPr lang="en-US" sz="2000" dirty="0">
                <a:solidFill>
                  <a:schemeClr val="tx1"/>
                </a:solidFill>
              </a:rPr>
              <a:t>.</a:t>
            </a:r>
            <a:endParaRPr lang="en-IN"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6152433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908720"/>
          </a:xfrm>
        </p:spPr>
        <p:txBody>
          <a:bodyPr/>
          <a:lstStyle/>
          <a:p>
            <a:r>
              <a:rPr lang="en-IN" sz="3600" dirty="0" smtClean="0"/>
              <a:t>Overloaded Methods –Example </a:t>
            </a:r>
            <a:r>
              <a:rPr lang="en-IN" sz="3600" dirty="0" err="1" smtClean="0"/>
              <a:t>Progrm</a:t>
            </a:r>
            <a:endParaRPr lang="en-IN" sz="3600" dirty="0"/>
          </a:p>
        </p:txBody>
      </p:sp>
      <p:sp>
        <p:nvSpPr>
          <p:cNvPr id="3" name="Content Placeholder 2"/>
          <p:cNvSpPr>
            <a:spLocks noGrp="1"/>
          </p:cNvSpPr>
          <p:nvPr>
            <p:ph idx="1"/>
          </p:nvPr>
        </p:nvSpPr>
        <p:spPr>
          <a:xfrm>
            <a:off x="179512" y="953344"/>
            <a:ext cx="8784976" cy="5904656"/>
          </a:xfrm>
        </p:spPr>
        <p:txBody>
          <a:bodyPr>
            <a:noAutofit/>
          </a:bodyPr>
          <a:lstStyle/>
          <a:p>
            <a:pPr marL="0" indent="0">
              <a:buNone/>
            </a:pPr>
            <a:r>
              <a:rPr lang="en-IN" sz="3200" b="1" dirty="0">
                <a:solidFill>
                  <a:schemeClr val="tx1"/>
                </a:solidFill>
                <a:latin typeface="Times New Roman" pitchFamily="18" charset="0"/>
                <a:cs typeface="Times New Roman" pitchFamily="18" charset="0"/>
              </a:rPr>
              <a:t>class</a:t>
            </a:r>
            <a:r>
              <a:rPr lang="en-IN" sz="3200" dirty="0">
                <a:solidFill>
                  <a:schemeClr val="tx1"/>
                </a:solidFill>
                <a:latin typeface="Times New Roman" pitchFamily="18" charset="0"/>
                <a:cs typeface="Times New Roman" pitchFamily="18" charset="0"/>
              </a:rPr>
              <a:t> Adder{  </a:t>
            </a:r>
          </a:p>
          <a:p>
            <a:pPr marL="0" indent="0">
              <a:buNone/>
            </a:pPr>
            <a:r>
              <a:rPr lang="en-IN" sz="3200" b="1" dirty="0">
                <a:solidFill>
                  <a:schemeClr val="tx1"/>
                </a:solidFill>
                <a:latin typeface="Times New Roman" pitchFamily="18" charset="0"/>
                <a:cs typeface="Times New Roman" pitchFamily="18" charset="0"/>
              </a:rPr>
              <a:t>static</a:t>
            </a:r>
            <a:r>
              <a:rPr lang="en-IN" sz="3200" dirty="0">
                <a:solidFill>
                  <a:schemeClr val="tx1"/>
                </a:solidFill>
                <a:latin typeface="Times New Roman" pitchFamily="18" charset="0"/>
                <a:cs typeface="Times New Roman" pitchFamily="18" charset="0"/>
              </a:rPr>
              <a:t> </a:t>
            </a:r>
            <a:r>
              <a:rPr lang="en-IN" sz="3200" b="1" dirty="0" err="1">
                <a:solidFill>
                  <a:schemeClr val="tx1"/>
                </a:solidFill>
                <a:latin typeface="Times New Roman" pitchFamily="18" charset="0"/>
                <a:cs typeface="Times New Roman" pitchFamily="18" charset="0"/>
              </a:rPr>
              <a:t>int</a:t>
            </a:r>
            <a:r>
              <a:rPr lang="en-IN" sz="3200" dirty="0">
                <a:solidFill>
                  <a:schemeClr val="tx1"/>
                </a:solidFill>
                <a:latin typeface="Times New Roman" pitchFamily="18" charset="0"/>
                <a:cs typeface="Times New Roman" pitchFamily="18" charset="0"/>
              </a:rPr>
              <a:t> add(</a:t>
            </a:r>
            <a:r>
              <a:rPr lang="en-IN" sz="3200" b="1" dirty="0" err="1">
                <a:solidFill>
                  <a:schemeClr val="tx1"/>
                </a:solidFill>
                <a:latin typeface="Times New Roman" pitchFamily="18" charset="0"/>
                <a:cs typeface="Times New Roman" pitchFamily="18" charset="0"/>
              </a:rPr>
              <a:t>int</a:t>
            </a:r>
            <a:r>
              <a:rPr lang="en-IN" sz="3200" dirty="0">
                <a:solidFill>
                  <a:schemeClr val="tx1"/>
                </a:solidFill>
                <a:latin typeface="Times New Roman" pitchFamily="18" charset="0"/>
                <a:cs typeface="Times New Roman" pitchFamily="18" charset="0"/>
              </a:rPr>
              <a:t> </a:t>
            </a:r>
            <a:r>
              <a:rPr lang="en-IN" sz="3200" dirty="0" err="1">
                <a:solidFill>
                  <a:schemeClr val="tx1"/>
                </a:solidFill>
                <a:latin typeface="Times New Roman" pitchFamily="18" charset="0"/>
                <a:cs typeface="Times New Roman" pitchFamily="18" charset="0"/>
              </a:rPr>
              <a:t>a,</a:t>
            </a:r>
            <a:r>
              <a:rPr lang="en-IN" sz="3200" b="1" dirty="0" err="1">
                <a:solidFill>
                  <a:schemeClr val="tx1"/>
                </a:solidFill>
                <a:latin typeface="Times New Roman" pitchFamily="18" charset="0"/>
                <a:cs typeface="Times New Roman" pitchFamily="18" charset="0"/>
              </a:rPr>
              <a:t>int</a:t>
            </a:r>
            <a:r>
              <a:rPr lang="en-IN" sz="3200" dirty="0">
                <a:solidFill>
                  <a:schemeClr val="tx1"/>
                </a:solidFill>
                <a:latin typeface="Times New Roman" pitchFamily="18" charset="0"/>
                <a:cs typeface="Times New Roman" pitchFamily="18" charset="0"/>
              </a:rPr>
              <a:t> b</a:t>
            </a:r>
            <a:r>
              <a:rPr lang="en-IN" sz="3200" dirty="0" smtClean="0">
                <a:solidFill>
                  <a:schemeClr val="tx1"/>
                </a:solidFill>
                <a:latin typeface="Times New Roman" pitchFamily="18" charset="0"/>
                <a:cs typeface="Times New Roman" pitchFamily="18" charset="0"/>
              </a:rPr>
              <a:t>) {</a:t>
            </a:r>
          </a:p>
          <a:p>
            <a:pPr marL="0" indent="0">
              <a:buNone/>
            </a:pPr>
            <a:r>
              <a:rPr lang="en-IN" sz="3200" b="1" dirty="0" smtClean="0">
                <a:solidFill>
                  <a:schemeClr val="tx1"/>
                </a:solidFill>
                <a:latin typeface="Times New Roman" pitchFamily="18" charset="0"/>
                <a:cs typeface="Times New Roman" pitchFamily="18" charset="0"/>
              </a:rPr>
              <a:t>return</a:t>
            </a:r>
            <a:r>
              <a:rPr lang="en-IN" sz="3200" dirty="0">
                <a:solidFill>
                  <a:schemeClr val="tx1"/>
                </a:solidFill>
                <a:latin typeface="Times New Roman" pitchFamily="18" charset="0"/>
                <a:cs typeface="Times New Roman" pitchFamily="18" charset="0"/>
              </a:rPr>
              <a:t> </a:t>
            </a:r>
            <a:r>
              <a:rPr lang="en-IN" sz="3200" dirty="0" err="1">
                <a:solidFill>
                  <a:schemeClr val="tx1"/>
                </a:solidFill>
                <a:latin typeface="Times New Roman" pitchFamily="18" charset="0"/>
                <a:cs typeface="Times New Roman" pitchFamily="18" charset="0"/>
              </a:rPr>
              <a:t>a+b</a:t>
            </a:r>
            <a:r>
              <a:rPr lang="en-IN" sz="3200" dirty="0" smtClean="0">
                <a:solidFill>
                  <a:schemeClr val="tx1"/>
                </a:solidFill>
                <a:latin typeface="Times New Roman" pitchFamily="18" charset="0"/>
                <a:cs typeface="Times New Roman" pitchFamily="18" charset="0"/>
              </a:rPr>
              <a:t>;	}</a:t>
            </a:r>
            <a:r>
              <a:rPr lang="en-IN" sz="3200" dirty="0">
                <a:solidFill>
                  <a:schemeClr val="tx1"/>
                </a:solidFill>
                <a:latin typeface="Times New Roman" pitchFamily="18" charset="0"/>
                <a:cs typeface="Times New Roman" pitchFamily="18" charset="0"/>
              </a:rPr>
              <a:t>  </a:t>
            </a:r>
          </a:p>
          <a:p>
            <a:pPr marL="0" indent="0">
              <a:buNone/>
            </a:pPr>
            <a:r>
              <a:rPr lang="en-IN" sz="3200" b="1" dirty="0">
                <a:solidFill>
                  <a:schemeClr val="tx1"/>
                </a:solidFill>
                <a:latin typeface="Times New Roman" pitchFamily="18" charset="0"/>
                <a:cs typeface="Times New Roman" pitchFamily="18" charset="0"/>
              </a:rPr>
              <a:t>static</a:t>
            </a:r>
            <a:r>
              <a:rPr lang="en-IN" sz="3200" dirty="0">
                <a:solidFill>
                  <a:schemeClr val="tx1"/>
                </a:solidFill>
                <a:latin typeface="Times New Roman" pitchFamily="18" charset="0"/>
                <a:cs typeface="Times New Roman" pitchFamily="18" charset="0"/>
              </a:rPr>
              <a:t> </a:t>
            </a:r>
            <a:r>
              <a:rPr lang="en-IN" sz="3200" b="1" dirty="0" err="1">
                <a:solidFill>
                  <a:schemeClr val="tx1"/>
                </a:solidFill>
                <a:latin typeface="Times New Roman" pitchFamily="18" charset="0"/>
                <a:cs typeface="Times New Roman" pitchFamily="18" charset="0"/>
              </a:rPr>
              <a:t>int</a:t>
            </a:r>
            <a:r>
              <a:rPr lang="en-IN" sz="3200" dirty="0">
                <a:solidFill>
                  <a:schemeClr val="tx1"/>
                </a:solidFill>
                <a:latin typeface="Times New Roman" pitchFamily="18" charset="0"/>
                <a:cs typeface="Times New Roman" pitchFamily="18" charset="0"/>
              </a:rPr>
              <a:t> add(</a:t>
            </a:r>
            <a:r>
              <a:rPr lang="en-IN" sz="3200" b="1" dirty="0" err="1">
                <a:solidFill>
                  <a:schemeClr val="tx1"/>
                </a:solidFill>
                <a:latin typeface="Times New Roman" pitchFamily="18" charset="0"/>
                <a:cs typeface="Times New Roman" pitchFamily="18" charset="0"/>
              </a:rPr>
              <a:t>int</a:t>
            </a:r>
            <a:r>
              <a:rPr lang="en-IN" sz="3200" dirty="0">
                <a:solidFill>
                  <a:schemeClr val="tx1"/>
                </a:solidFill>
                <a:latin typeface="Times New Roman" pitchFamily="18" charset="0"/>
                <a:cs typeface="Times New Roman" pitchFamily="18" charset="0"/>
              </a:rPr>
              <a:t> </a:t>
            </a:r>
            <a:r>
              <a:rPr lang="en-IN" sz="3200" dirty="0" err="1">
                <a:solidFill>
                  <a:schemeClr val="tx1"/>
                </a:solidFill>
                <a:latin typeface="Times New Roman" pitchFamily="18" charset="0"/>
                <a:cs typeface="Times New Roman" pitchFamily="18" charset="0"/>
              </a:rPr>
              <a:t>a,</a:t>
            </a:r>
            <a:r>
              <a:rPr lang="en-IN" sz="3200" b="1" dirty="0" err="1">
                <a:solidFill>
                  <a:schemeClr val="tx1"/>
                </a:solidFill>
                <a:latin typeface="Times New Roman" pitchFamily="18" charset="0"/>
                <a:cs typeface="Times New Roman" pitchFamily="18" charset="0"/>
              </a:rPr>
              <a:t>int</a:t>
            </a:r>
            <a:r>
              <a:rPr lang="en-IN" sz="3200" dirty="0">
                <a:solidFill>
                  <a:schemeClr val="tx1"/>
                </a:solidFill>
                <a:latin typeface="Times New Roman" pitchFamily="18" charset="0"/>
                <a:cs typeface="Times New Roman" pitchFamily="18" charset="0"/>
              </a:rPr>
              <a:t> </a:t>
            </a:r>
            <a:r>
              <a:rPr lang="en-IN" sz="3200" dirty="0" err="1">
                <a:solidFill>
                  <a:schemeClr val="tx1"/>
                </a:solidFill>
                <a:latin typeface="Times New Roman" pitchFamily="18" charset="0"/>
                <a:cs typeface="Times New Roman" pitchFamily="18" charset="0"/>
              </a:rPr>
              <a:t>b,</a:t>
            </a:r>
            <a:r>
              <a:rPr lang="en-IN" sz="3200" b="1" dirty="0" err="1">
                <a:solidFill>
                  <a:schemeClr val="tx1"/>
                </a:solidFill>
                <a:latin typeface="Times New Roman" pitchFamily="18" charset="0"/>
                <a:cs typeface="Times New Roman" pitchFamily="18" charset="0"/>
              </a:rPr>
              <a:t>int</a:t>
            </a:r>
            <a:r>
              <a:rPr lang="en-IN" sz="3200" dirty="0">
                <a:solidFill>
                  <a:schemeClr val="tx1"/>
                </a:solidFill>
                <a:latin typeface="Times New Roman" pitchFamily="18" charset="0"/>
                <a:cs typeface="Times New Roman" pitchFamily="18" charset="0"/>
              </a:rPr>
              <a:t> c</a:t>
            </a:r>
            <a:r>
              <a:rPr lang="en-IN" sz="3200" dirty="0" smtClean="0">
                <a:solidFill>
                  <a:schemeClr val="tx1"/>
                </a:solidFill>
                <a:latin typeface="Times New Roman" pitchFamily="18" charset="0"/>
                <a:cs typeface="Times New Roman" pitchFamily="18" charset="0"/>
              </a:rPr>
              <a:t>){</a:t>
            </a:r>
          </a:p>
          <a:p>
            <a:pPr marL="0" indent="0">
              <a:buNone/>
            </a:pPr>
            <a:r>
              <a:rPr lang="en-IN" sz="3200" b="1" dirty="0" smtClean="0">
                <a:solidFill>
                  <a:schemeClr val="tx1"/>
                </a:solidFill>
                <a:latin typeface="Times New Roman" pitchFamily="18" charset="0"/>
                <a:cs typeface="Times New Roman" pitchFamily="18" charset="0"/>
              </a:rPr>
              <a:t>return</a:t>
            </a:r>
            <a:r>
              <a:rPr lang="en-IN" sz="3200" dirty="0">
                <a:solidFill>
                  <a:schemeClr val="tx1"/>
                </a:solidFill>
                <a:latin typeface="Times New Roman" pitchFamily="18" charset="0"/>
                <a:cs typeface="Times New Roman" pitchFamily="18" charset="0"/>
              </a:rPr>
              <a:t> </a:t>
            </a:r>
            <a:r>
              <a:rPr lang="en-IN" sz="3200" dirty="0" err="1">
                <a:solidFill>
                  <a:schemeClr val="tx1"/>
                </a:solidFill>
                <a:latin typeface="Times New Roman" pitchFamily="18" charset="0"/>
                <a:cs typeface="Times New Roman" pitchFamily="18" charset="0"/>
              </a:rPr>
              <a:t>a+b+c</a:t>
            </a:r>
            <a:r>
              <a:rPr lang="en-IN" sz="3200" dirty="0" smtClean="0">
                <a:solidFill>
                  <a:schemeClr val="tx1"/>
                </a:solidFill>
                <a:latin typeface="Times New Roman" pitchFamily="18" charset="0"/>
                <a:cs typeface="Times New Roman" pitchFamily="18" charset="0"/>
              </a:rPr>
              <a:t>;	}</a:t>
            </a:r>
          </a:p>
          <a:p>
            <a:pPr marL="0" indent="0">
              <a:buNone/>
            </a:pPr>
            <a:r>
              <a:rPr lang="en-IN" sz="3200" dirty="0" smtClean="0">
                <a:solidFill>
                  <a:schemeClr val="tx1"/>
                </a:solidFill>
                <a:latin typeface="Times New Roman" pitchFamily="18" charset="0"/>
                <a:cs typeface="Times New Roman" pitchFamily="18" charset="0"/>
              </a:rPr>
              <a:t>}</a:t>
            </a:r>
            <a:r>
              <a:rPr lang="en-IN" sz="3200" dirty="0">
                <a:solidFill>
                  <a:schemeClr val="tx1"/>
                </a:solidFill>
                <a:latin typeface="Times New Roman" pitchFamily="18" charset="0"/>
                <a:cs typeface="Times New Roman" pitchFamily="18" charset="0"/>
              </a:rPr>
              <a:t>  </a:t>
            </a:r>
          </a:p>
          <a:p>
            <a:pPr marL="0" indent="0">
              <a:buNone/>
            </a:pPr>
            <a:r>
              <a:rPr lang="en-IN" sz="3200" b="1" dirty="0">
                <a:solidFill>
                  <a:schemeClr val="tx1"/>
                </a:solidFill>
                <a:latin typeface="Times New Roman" pitchFamily="18" charset="0"/>
                <a:cs typeface="Times New Roman" pitchFamily="18" charset="0"/>
              </a:rPr>
              <a:t>class</a:t>
            </a:r>
            <a:r>
              <a:rPr lang="en-IN" sz="3200" dirty="0">
                <a:solidFill>
                  <a:schemeClr val="tx1"/>
                </a:solidFill>
                <a:latin typeface="Times New Roman" pitchFamily="18" charset="0"/>
                <a:cs typeface="Times New Roman" pitchFamily="18" charset="0"/>
              </a:rPr>
              <a:t> TestOverloading1{  </a:t>
            </a:r>
          </a:p>
          <a:p>
            <a:pPr marL="0" indent="0">
              <a:buNone/>
            </a:pPr>
            <a:r>
              <a:rPr lang="en-IN" sz="3200" b="1" dirty="0">
                <a:solidFill>
                  <a:schemeClr val="tx1"/>
                </a:solidFill>
                <a:latin typeface="Times New Roman" pitchFamily="18" charset="0"/>
                <a:cs typeface="Times New Roman" pitchFamily="18" charset="0"/>
              </a:rPr>
              <a:t>public</a:t>
            </a:r>
            <a:r>
              <a:rPr lang="en-IN" sz="3200" dirty="0">
                <a:solidFill>
                  <a:schemeClr val="tx1"/>
                </a:solidFill>
                <a:latin typeface="Times New Roman" pitchFamily="18" charset="0"/>
                <a:cs typeface="Times New Roman" pitchFamily="18" charset="0"/>
              </a:rPr>
              <a:t> </a:t>
            </a:r>
            <a:r>
              <a:rPr lang="en-IN" sz="3200" b="1" dirty="0">
                <a:solidFill>
                  <a:schemeClr val="tx1"/>
                </a:solidFill>
                <a:latin typeface="Times New Roman" pitchFamily="18" charset="0"/>
                <a:cs typeface="Times New Roman" pitchFamily="18" charset="0"/>
              </a:rPr>
              <a:t>static</a:t>
            </a:r>
            <a:r>
              <a:rPr lang="en-IN" sz="3200" dirty="0">
                <a:solidFill>
                  <a:schemeClr val="tx1"/>
                </a:solidFill>
                <a:latin typeface="Times New Roman" pitchFamily="18" charset="0"/>
                <a:cs typeface="Times New Roman" pitchFamily="18" charset="0"/>
              </a:rPr>
              <a:t> </a:t>
            </a:r>
            <a:r>
              <a:rPr lang="en-IN" sz="3200" b="1" dirty="0">
                <a:solidFill>
                  <a:schemeClr val="tx1"/>
                </a:solidFill>
                <a:latin typeface="Times New Roman" pitchFamily="18" charset="0"/>
                <a:cs typeface="Times New Roman" pitchFamily="18" charset="0"/>
              </a:rPr>
              <a:t>void</a:t>
            </a:r>
            <a:r>
              <a:rPr lang="en-IN" sz="3200" dirty="0">
                <a:solidFill>
                  <a:schemeClr val="tx1"/>
                </a:solidFill>
                <a:latin typeface="Times New Roman" pitchFamily="18" charset="0"/>
                <a:cs typeface="Times New Roman" pitchFamily="18" charset="0"/>
              </a:rPr>
              <a:t> main(String[] </a:t>
            </a:r>
            <a:r>
              <a:rPr lang="en-IN" sz="3200" dirty="0" err="1">
                <a:solidFill>
                  <a:schemeClr val="tx1"/>
                </a:solidFill>
                <a:latin typeface="Times New Roman" pitchFamily="18" charset="0"/>
                <a:cs typeface="Times New Roman" pitchFamily="18" charset="0"/>
              </a:rPr>
              <a:t>args</a:t>
            </a:r>
            <a:r>
              <a:rPr lang="en-IN" sz="3200" dirty="0">
                <a:solidFill>
                  <a:schemeClr val="tx1"/>
                </a:solidFill>
                <a:latin typeface="Times New Roman" pitchFamily="18" charset="0"/>
                <a:cs typeface="Times New Roman" pitchFamily="18" charset="0"/>
              </a:rPr>
              <a:t>){  </a:t>
            </a:r>
          </a:p>
          <a:p>
            <a:pPr marL="0" indent="0">
              <a:buNone/>
            </a:pPr>
            <a:r>
              <a:rPr lang="en-IN" sz="3200" dirty="0" err="1">
                <a:solidFill>
                  <a:schemeClr val="tx1"/>
                </a:solidFill>
                <a:latin typeface="Times New Roman" pitchFamily="18" charset="0"/>
                <a:cs typeface="Times New Roman" pitchFamily="18" charset="0"/>
              </a:rPr>
              <a:t>System.out.println</a:t>
            </a:r>
            <a:r>
              <a:rPr lang="en-IN" sz="3200" dirty="0">
                <a:solidFill>
                  <a:schemeClr val="tx1"/>
                </a:solidFill>
                <a:latin typeface="Times New Roman" pitchFamily="18" charset="0"/>
                <a:cs typeface="Times New Roman" pitchFamily="18" charset="0"/>
              </a:rPr>
              <a:t>(</a:t>
            </a:r>
            <a:r>
              <a:rPr lang="en-IN" sz="3200" dirty="0" err="1">
                <a:solidFill>
                  <a:schemeClr val="tx1"/>
                </a:solidFill>
                <a:latin typeface="Times New Roman" pitchFamily="18" charset="0"/>
                <a:cs typeface="Times New Roman" pitchFamily="18" charset="0"/>
              </a:rPr>
              <a:t>Adder.add</a:t>
            </a:r>
            <a:r>
              <a:rPr lang="en-IN" sz="3200" dirty="0">
                <a:solidFill>
                  <a:schemeClr val="tx1"/>
                </a:solidFill>
                <a:latin typeface="Times New Roman" pitchFamily="18" charset="0"/>
                <a:cs typeface="Times New Roman" pitchFamily="18" charset="0"/>
              </a:rPr>
              <a:t>(11,11));  </a:t>
            </a:r>
          </a:p>
          <a:p>
            <a:pPr marL="0" indent="0">
              <a:buNone/>
            </a:pPr>
            <a:r>
              <a:rPr lang="en-IN" sz="3200" dirty="0" err="1">
                <a:solidFill>
                  <a:schemeClr val="tx1"/>
                </a:solidFill>
                <a:latin typeface="Times New Roman" pitchFamily="18" charset="0"/>
                <a:cs typeface="Times New Roman" pitchFamily="18" charset="0"/>
              </a:rPr>
              <a:t>System.out.println</a:t>
            </a:r>
            <a:r>
              <a:rPr lang="en-IN" sz="3200" dirty="0">
                <a:solidFill>
                  <a:schemeClr val="tx1"/>
                </a:solidFill>
                <a:latin typeface="Times New Roman" pitchFamily="18" charset="0"/>
                <a:cs typeface="Times New Roman" pitchFamily="18" charset="0"/>
              </a:rPr>
              <a:t>(</a:t>
            </a:r>
            <a:r>
              <a:rPr lang="en-IN" sz="3200" dirty="0" err="1">
                <a:solidFill>
                  <a:schemeClr val="tx1"/>
                </a:solidFill>
                <a:latin typeface="Times New Roman" pitchFamily="18" charset="0"/>
                <a:cs typeface="Times New Roman" pitchFamily="18" charset="0"/>
              </a:rPr>
              <a:t>Adder.add</a:t>
            </a:r>
            <a:r>
              <a:rPr lang="en-IN" sz="3200" dirty="0">
                <a:solidFill>
                  <a:schemeClr val="tx1"/>
                </a:solidFill>
                <a:latin typeface="Times New Roman" pitchFamily="18" charset="0"/>
                <a:cs typeface="Times New Roman" pitchFamily="18" charset="0"/>
              </a:rPr>
              <a:t>(11,11,11));  </a:t>
            </a:r>
            <a:r>
              <a:rPr lang="en-IN" sz="3200" dirty="0" smtClean="0">
                <a:solidFill>
                  <a:schemeClr val="tx1"/>
                </a:solidFill>
                <a:latin typeface="Times New Roman" pitchFamily="18" charset="0"/>
                <a:cs typeface="Times New Roman" pitchFamily="18" charset="0"/>
              </a:rPr>
              <a:t>}	}</a:t>
            </a:r>
            <a:r>
              <a:rPr lang="en-IN" sz="3200" dirty="0">
                <a:solidFill>
                  <a:schemeClr val="tx1"/>
                </a:solidFill>
                <a:latin typeface="Times New Roman" pitchFamily="18" charset="0"/>
                <a:cs typeface="Times New Roman" pitchFamily="18" charset="0"/>
              </a:rPr>
              <a:t> </a:t>
            </a:r>
            <a:r>
              <a:rPr lang="en-IN" sz="3600" dirty="0"/>
              <a:t> </a:t>
            </a:r>
          </a:p>
          <a:p>
            <a:pPr marL="0" indent="0">
              <a:buNone/>
            </a:pPr>
            <a:endParaRPr lang="en-IN"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5045732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686800" cy="908720"/>
          </a:xfrm>
        </p:spPr>
        <p:txBody>
          <a:bodyPr/>
          <a:lstStyle/>
          <a:p>
            <a:r>
              <a:rPr lang="en-IN" sz="3600" dirty="0" smtClean="0"/>
              <a:t>Overloaded Methods – Example Program</a:t>
            </a:r>
            <a:endParaRPr lang="en-IN" sz="3600" dirty="0"/>
          </a:p>
        </p:txBody>
      </p:sp>
      <p:sp>
        <p:nvSpPr>
          <p:cNvPr id="3" name="Content Placeholder 2"/>
          <p:cNvSpPr>
            <a:spLocks noGrp="1"/>
          </p:cNvSpPr>
          <p:nvPr>
            <p:ph idx="1"/>
          </p:nvPr>
        </p:nvSpPr>
        <p:spPr>
          <a:xfrm>
            <a:off x="179512" y="764704"/>
            <a:ext cx="8784976" cy="6093296"/>
          </a:xfrm>
        </p:spPr>
        <p:txBody>
          <a:bodyPr>
            <a:noAutofit/>
          </a:bodyPr>
          <a:lstStyle/>
          <a:p>
            <a:pPr marL="0" indent="0">
              <a:buNone/>
            </a:pPr>
            <a:r>
              <a:rPr lang="en-IN" dirty="0" smtClean="0">
                <a:solidFill>
                  <a:schemeClr val="tx1"/>
                </a:solidFill>
                <a:latin typeface="Times New Roman" pitchFamily="18" charset="0"/>
                <a:cs typeface="Times New Roman" pitchFamily="18" charset="0"/>
              </a:rPr>
              <a:t>Example : 2. </a:t>
            </a:r>
            <a:r>
              <a:rPr lang="en-US" b="1" dirty="0">
                <a:solidFill>
                  <a:schemeClr val="tx1"/>
                </a:solidFill>
                <a:latin typeface="Times New Roman" pitchFamily="18" charset="0"/>
                <a:cs typeface="Times New Roman" pitchFamily="18" charset="0"/>
              </a:rPr>
              <a:t>changing data type of arguments</a:t>
            </a:r>
          </a:p>
          <a:p>
            <a:pPr marL="0" indent="0">
              <a:buNone/>
            </a:pPr>
            <a:r>
              <a:rPr lang="en-US" dirty="0">
                <a:solidFill>
                  <a:schemeClr val="tx1"/>
                </a:solidFill>
                <a:latin typeface="Times New Roman" pitchFamily="18" charset="0"/>
                <a:cs typeface="Times New Roman" pitchFamily="18" charset="0"/>
              </a:rPr>
              <a:t>we have created two methods that differs in </a:t>
            </a:r>
            <a:r>
              <a:rPr lang="en-US" dirty="0">
                <a:solidFill>
                  <a:schemeClr val="tx1"/>
                </a:solidFill>
                <a:latin typeface="Times New Roman" pitchFamily="18" charset="0"/>
                <a:cs typeface="Times New Roman" pitchFamily="18" charset="0"/>
                <a:hlinkClick r:id="rId2"/>
              </a:rPr>
              <a:t>data type</a:t>
            </a:r>
            <a:r>
              <a:rPr lang="en-US" dirty="0">
                <a:solidFill>
                  <a:schemeClr val="tx1"/>
                </a:solidFill>
                <a:latin typeface="Times New Roman" pitchFamily="18" charset="0"/>
                <a:cs typeface="Times New Roman" pitchFamily="18" charset="0"/>
              </a:rPr>
              <a:t>. The first add method receives two integer arguments and second add method receives two double arguments</a:t>
            </a:r>
            <a:r>
              <a:rPr lang="en-US" dirty="0" smtClean="0">
                <a:solidFill>
                  <a:schemeClr val="tx1"/>
                </a:solidFill>
                <a:latin typeface="Times New Roman" pitchFamily="18" charset="0"/>
                <a:cs typeface="Times New Roman" pitchFamily="18" charset="0"/>
              </a:rPr>
              <a:t>.</a:t>
            </a:r>
          </a:p>
          <a:p>
            <a:pPr marL="0" indent="0">
              <a:buNone/>
            </a:pPr>
            <a:r>
              <a:rPr lang="en-IN" b="1" dirty="0">
                <a:solidFill>
                  <a:schemeClr val="tx1"/>
                </a:solidFill>
                <a:latin typeface="Times New Roman" pitchFamily="18" charset="0"/>
                <a:cs typeface="Times New Roman" pitchFamily="18" charset="0"/>
              </a:rPr>
              <a:t>class</a:t>
            </a:r>
            <a:r>
              <a:rPr lang="en-IN" dirty="0">
                <a:solidFill>
                  <a:schemeClr val="tx1"/>
                </a:solidFill>
                <a:latin typeface="Times New Roman" pitchFamily="18" charset="0"/>
                <a:cs typeface="Times New Roman" pitchFamily="18" charset="0"/>
              </a:rPr>
              <a:t> Adder{  </a:t>
            </a:r>
          </a:p>
          <a:p>
            <a:pPr marL="0" indent="0">
              <a:buNone/>
            </a:pPr>
            <a:r>
              <a:rPr lang="en-IN" b="1" dirty="0">
                <a:solidFill>
                  <a:schemeClr val="tx1"/>
                </a:solidFill>
                <a:latin typeface="Times New Roman" pitchFamily="18" charset="0"/>
                <a:cs typeface="Times New Roman" pitchFamily="18" charset="0"/>
              </a:rPr>
              <a:t>static</a:t>
            </a:r>
            <a:r>
              <a:rPr lang="en-IN" dirty="0">
                <a:solidFill>
                  <a:schemeClr val="tx1"/>
                </a:solidFill>
                <a:latin typeface="Times New Roman" pitchFamily="18" charset="0"/>
                <a:cs typeface="Times New Roman" pitchFamily="18" charset="0"/>
              </a:rPr>
              <a:t> </a:t>
            </a:r>
            <a:r>
              <a:rPr lang="en-IN" b="1" dirty="0" err="1">
                <a:solidFill>
                  <a:schemeClr val="tx1"/>
                </a:solidFill>
                <a:latin typeface="Times New Roman" pitchFamily="18" charset="0"/>
                <a:cs typeface="Times New Roman" pitchFamily="18" charset="0"/>
              </a:rPr>
              <a:t>int</a:t>
            </a:r>
            <a:r>
              <a:rPr lang="en-IN" dirty="0">
                <a:solidFill>
                  <a:schemeClr val="tx1"/>
                </a:solidFill>
                <a:latin typeface="Times New Roman" pitchFamily="18" charset="0"/>
                <a:cs typeface="Times New Roman" pitchFamily="18" charset="0"/>
              </a:rPr>
              <a:t> add(</a:t>
            </a:r>
            <a:r>
              <a:rPr lang="en-IN" b="1" dirty="0" err="1">
                <a:solidFill>
                  <a:schemeClr val="tx1"/>
                </a:solidFill>
                <a:latin typeface="Times New Roman" pitchFamily="18" charset="0"/>
                <a:cs typeface="Times New Roman" pitchFamily="18" charset="0"/>
              </a:rPr>
              <a:t>int</a:t>
            </a:r>
            <a:r>
              <a:rPr lang="en-IN" dirty="0">
                <a:solidFill>
                  <a:schemeClr val="tx1"/>
                </a:solidFill>
                <a:latin typeface="Times New Roman" pitchFamily="18" charset="0"/>
                <a:cs typeface="Times New Roman" pitchFamily="18" charset="0"/>
              </a:rPr>
              <a:t> a, </a:t>
            </a:r>
            <a:r>
              <a:rPr lang="en-IN" b="1" dirty="0" err="1">
                <a:solidFill>
                  <a:schemeClr val="tx1"/>
                </a:solidFill>
                <a:latin typeface="Times New Roman" pitchFamily="18" charset="0"/>
                <a:cs typeface="Times New Roman" pitchFamily="18" charset="0"/>
              </a:rPr>
              <a:t>int</a:t>
            </a:r>
            <a:r>
              <a:rPr lang="en-IN" dirty="0">
                <a:solidFill>
                  <a:schemeClr val="tx1"/>
                </a:solidFill>
                <a:latin typeface="Times New Roman" pitchFamily="18" charset="0"/>
                <a:cs typeface="Times New Roman" pitchFamily="18" charset="0"/>
              </a:rPr>
              <a:t> b</a:t>
            </a:r>
            <a:r>
              <a:rPr lang="en-IN" dirty="0" smtClean="0">
                <a:solidFill>
                  <a:schemeClr val="tx1"/>
                </a:solidFill>
                <a:latin typeface="Times New Roman" pitchFamily="18" charset="0"/>
                <a:cs typeface="Times New Roman" pitchFamily="18" charset="0"/>
              </a:rPr>
              <a:t>) { </a:t>
            </a:r>
          </a:p>
          <a:p>
            <a:pPr marL="0" indent="0">
              <a:buNone/>
            </a:pPr>
            <a:r>
              <a:rPr lang="en-IN" b="1" dirty="0" smtClean="0">
                <a:solidFill>
                  <a:schemeClr val="tx1"/>
                </a:solidFill>
                <a:latin typeface="Times New Roman" pitchFamily="18" charset="0"/>
                <a:cs typeface="Times New Roman" pitchFamily="18" charset="0"/>
              </a:rPr>
              <a:t>return</a:t>
            </a:r>
            <a:r>
              <a:rPr lang="en-IN" dirty="0">
                <a:solidFill>
                  <a:schemeClr val="tx1"/>
                </a:solidFill>
                <a:latin typeface="Times New Roman" pitchFamily="18" charset="0"/>
                <a:cs typeface="Times New Roman" pitchFamily="18" charset="0"/>
              </a:rPr>
              <a:t> </a:t>
            </a:r>
            <a:r>
              <a:rPr lang="en-IN" dirty="0" err="1">
                <a:solidFill>
                  <a:schemeClr val="tx1"/>
                </a:solidFill>
                <a:latin typeface="Times New Roman" pitchFamily="18" charset="0"/>
                <a:cs typeface="Times New Roman" pitchFamily="18" charset="0"/>
              </a:rPr>
              <a:t>a+b</a:t>
            </a:r>
            <a:r>
              <a:rPr lang="en-IN" dirty="0" smtClean="0">
                <a:solidFill>
                  <a:schemeClr val="tx1"/>
                </a:solidFill>
                <a:latin typeface="Times New Roman" pitchFamily="18" charset="0"/>
                <a:cs typeface="Times New Roman" pitchFamily="18" charset="0"/>
              </a:rPr>
              <a:t>; 		 }</a:t>
            </a:r>
            <a:r>
              <a:rPr lang="en-IN" dirty="0">
                <a:solidFill>
                  <a:schemeClr val="tx1"/>
                </a:solidFill>
                <a:latin typeface="Times New Roman" pitchFamily="18" charset="0"/>
                <a:cs typeface="Times New Roman" pitchFamily="18" charset="0"/>
              </a:rPr>
              <a:t>  </a:t>
            </a:r>
          </a:p>
          <a:p>
            <a:pPr marL="0" indent="0">
              <a:buNone/>
            </a:pPr>
            <a:r>
              <a:rPr lang="en-IN" b="1" dirty="0">
                <a:solidFill>
                  <a:schemeClr val="tx1"/>
                </a:solidFill>
                <a:latin typeface="Times New Roman" pitchFamily="18" charset="0"/>
                <a:cs typeface="Times New Roman" pitchFamily="18" charset="0"/>
              </a:rPr>
              <a:t>static</a:t>
            </a:r>
            <a:r>
              <a:rPr lang="en-IN" dirty="0">
                <a:solidFill>
                  <a:schemeClr val="tx1"/>
                </a:solidFill>
                <a:latin typeface="Times New Roman" pitchFamily="18" charset="0"/>
                <a:cs typeface="Times New Roman" pitchFamily="18" charset="0"/>
              </a:rPr>
              <a:t> </a:t>
            </a:r>
            <a:r>
              <a:rPr lang="en-IN" b="1" dirty="0">
                <a:solidFill>
                  <a:schemeClr val="tx1"/>
                </a:solidFill>
                <a:latin typeface="Times New Roman" pitchFamily="18" charset="0"/>
                <a:cs typeface="Times New Roman" pitchFamily="18" charset="0"/>
              </a:rPr>
              <a:t>double</a:t>
            </a:r>
            <a:r>
              <a:rPr lang="en-IN" dirty="0">
                <a:solidFill>
                  <a:schemeClr val="tx1"/>
                </a:solidFill>
                <a:latin typeface="Times New Roman" pitchFamily="18" charset="0"/>
                <a:cs typeface="Times New Roman" pitchFamily="18" charset="0"/>
              </a:rPr>
              <a:t> add(</a:t>
            </a:r>
            <a:r>
              <a:rPr lang="en-IN" b="1" dirty="0">
                <a:solidFill>
                  <a:schemeClr val="tx1"/>
                </a:solidFill>
                <a:latin typeface="Times New Roman" pitchFamily="18" charset="0"/>
                <a:cs typeface="Times New Roman" pitchFamily="18" charset="0"/>
              </a:rPr>
              <a:t>double</a:t>
            </a:r>
            <a:r>
              <a:rPr lang="en-IN" dirty="0">
                <a:solidFill>
                  <a:schemeClr val="tx1"/>
                </a:solidFill>
                <a:latin typeface="Times New Roman" pitchFamily="18" charset="0"/>
                <a:cs typeface="Times New Roman" pitchFamily="18" charset="0"/>
              </a:rPr>
              <a:t> a, </a:t>
            </a:r>
            <a:r>
              <a:rPr lang="en-IN" b="1" dirty="0">
                <a:solidFill>
                  <a:schemeClr val="tx1"/>
                </a:solidFill>
                <a:latin typeface="Times New Roman" pitchFamily="18" charset="0"/>
                <a:cs typeface="Times New Roman" pitchFamily="18" charset="0"/>
              </a:rPr>
              <a:t>double</a:t>
            </a:r>
            <a:r>
              <a:rPr lang="en-IN" dirty="0">
                <a:solidFill>
                  <a:schemeClr val="tx1"/>
                </a:solidFill>
                <a:latin typeface="Times New Roman" pitchFamily="18" charset="0"/>
                <a:cs typeface="Times New Roman" pitchFamily="18" charset="0"/>
              </a:rPr>
              <a:t> b</a:t>
            </a:r>
            <a:r>
              <a:rPr lang="en-IN" dirty="0" smtClean="0">
                <a:solidFill>
                  <a:schemeClr val="tx1"/>
                </a:solidFill>
                <a:latin typeface="Times New Roman" pitchFamily="18" charset="0"/>
                <a:cs typeface="Times New Roman" pitchFamily="18" charset="0"/>
              </a:rPr>
              <a:t>) { </a:t>
            </a:r>
          </a:p>
          <a:p>
            <a:pPr marL="0" indent="0">
              <a:buNone/>
            </a:pPr>
            <a:r>
              <a:rPr lang="en-IN" b="1" dirty="0" smtClean="0">
                <a:solidFill>
                  <a:schemeClr val="tx1"/>
                </a:solidFill>
                <a:latin typeface="Times New Roman" pitchFamily="18" charset="0"/>
                <a:cs typeface="Times New Roman" pitchFamily="18" charset="0"/>
              </a:rPr>
              <a:t>return</a:t>
            </a:r>
            <a:r>
              <a:rPr lang="en-IN" dirty="0">
                <a:solidFill>
                  <a:schemeClr val="tx1"/>
                </a:solidFill>
                <a:latin typeface="Times New Roman" pitchFamily="18" charset="0"/>
                <a:cs typeface="Times New Roman" pitchFamily="18" charset="0"/>
              </a:rPr>
              <a:t> </a:t>
            </a:r>
            <a:r>
              <a:rPr lang="en-IN" dirty="0" err="1">
                <a:solidFill>
                  <a:schemeClr val="tx1"/>
                </a:solidFill>
                <a:latin typeface="Times New Roman" pitchFamily="18" charset="0"/>
                <a:cs typeface="Times New Roman" pitchFamily="18" charset="0"/>
              </a:rPr>
              <a:t>a+b</a:t>
            </a:r>
            <a:r>
              <a:rPr lang="en-IN" dirty="0" smtClean="0">
                <a:solidFill>
                  <a:schemeClr val="tx1"/>
                </a:solidFill>
                <a:latin typeface="Times New Roman" pitchFamily="18" charset="0"/>
                <a:cs typeface="Times New Roman" pitchFamily="18" charset="0"/>
              </a:rPr>
              <a:t>;  	 }</a:t>
            </a:r>
            <a:r>
              <a:rPr lang="en-IN" dirty="0">
                <a:solidFill>
                  <a:schemeClr val="tx1"/>
                </a:solidFill>
                <a:latin typeface="Times New Roman" pitchFamily="18" charset="0"/>
                <a:cs typeface="Times New Roman" pitchFamily="18" charset="0"/>
              </a:rPr>
              <a:t>  </a:t>
            </a:r>
          </a:p>
          <a:p>
            <a:pPr marL="0" indent="0">
              <a:buNone/>
            </a:pPr>
            <a:r>
              <a:rPr lang="en-IN" dirty="0">
                <a:solidFill>
                  <a:schemeClr val="tx1"/>
                </a:solidFill>
                <a:latin typeface="Times New Roman" pitchFamily="18" charset="0"/>
                <a:cs typeface="Times New Roman" pitchFamily="18" charset="0"/>
              </a:rPr>
              <a:t>}  </a:t>
            </a:r>
          </a:p>
          <a:p>
            <a:pPr marL="0" indent="0">
              <a:buNone/>
            </a:pPr>
            <a:r>
              <a:rPr lang="en-IN" b="1" dirty="0">
                <a:solidFill>
                  <a:schemeClr val="tx1"/>
                </a:solidFill>
                <a:latin typeface="Times New Roman" pitchFamily="18" charset="0"/>
                <a:cs typeface="Times New Roman" pitchFamily="18" charset="0"/>
              </a:rPr>
              <a:t>class</a:t>
            </a:r>
            <a:r>
              <a:rPr lang="en-IN" dirty="0">
                <a:solidFill>
                  <a:schemeClr val="tx1"/>
                </a:solidFill>
                <a:latin typeface="Times New Roman" pitchFamily="18" charset="0"/>
                <a:cs typeface="Times New Roman" pitchFamily="18" charset="0"/>
              </a:rPr>
              <a:t> TestOverloading2{  </a:t>
            </a:r>
          </a:p>
          <a:p>
            <a:pPr marL="0" indent="0">
              <a:buNone/>
            </a:pPr>
            <a:r>
              <a:rPr lang="en-IN" b="1" dirty="0">
                <a:solidFill>
                  <a:schemeClr val="tx1"/>
                </a:solidFill>
                <a:latin typeface="Times New Roman" pitchFamily="18" charset="0"/>
                <a:cs typeface="Times New Roman" pitchFamily="18" charset="0"/>
              </a:rPr>
              <a:t>public</a:t>
            </a:r>
            <a:r>
              <a:rPr lang="en-IN" dirty="0">
                <a:solidFill>
                  <a:schemeClr val="tx1"/>
                </a:solidFill>
                <a:latin typeface="Times New Roman" pitchFamily="18" charset="0"/>
                <a:cs typeface="Times New Roman" pitchFamily="18" charset="0"/>
              </a:rPr>
              <a:t> </a:t>
            </a:r>
            <a:r>
              <a:rPr lang="en-IN" b="1" dirty="0">
                <a:solidFill>
                  <a:schemeClr val="tx1"/>
                </a:solidFill>
                <a:latin typeface="Times New Roman" pitchFamily="18" charset="0"/>
                <a:cs typeface="Times New Roman" pitchFamily="18" charset="0"/>
              </a:rPr>
              <a:t>static</a:t>
            </a:r>
            <a:r>
              <a:rPr lang="en-IN" dirty="0">
                <a:solidFill>
                  <a:schemeClr val="tx1"/>
                </a:solidFill>
                <a:latin typeface="Times New Roman" pitchFamily="18" charset="0"/>
                <a:cs typeface="Times New Roman" pitchFamily="18" charset="0"/>
              </a:rPr>
              <a:t> </a:t>
            </a:r>
            <a:r>
              <a:rPr lang="en-IN" b="1" dirty="0">
                <a:solidFill>
                  <a:schemeClr val="tx1"/>
                </a:solidFill>
                <a:latin typeface="Times New Roman" pitchFamily="18" charset="0"/>
                <a:cs typeface="Times New Roman" pitchFamily="18" charset="0"/>
              </a:rPr>
              <a:t>void</a:t>
            </a:r>
            <a:r>
              <a:rPr lang="en-IN" dirty="0">
                <a:solidFill>
                  <a:schemeClr val="tx1"/>
                </a:solidFill>
                <a:latin typeface="Times New Roman" pitchFamily="18" charset="0"/>
                <a:cs typeface="Times New Roman" pitchFamily="18" charset="0"/>
              </a:rPr>
              <a:t> main(String[] </a:t>
            </a:r>
            <a:r>
              <a:rPr lang="en-IN" dirty="0" err="1">
                <a:solidFill>
                  <a:schemeClr val="tx1"/>
                </a:solidFill>
                <a:latin typeface="Times New Roman" pitchFamily="18" charset="0"/>
                <a:cs typeface="Times New Roman" pitchFamily="18" charset="0"/>
              </a:rPr>
              <a:t>args</a:t>
            </a:r>
            <a:r>
              <a:rPr lang="en-IN" dirty="0">
                <a:solidFill>
                  <a:schemeClr val="tx1"/>
                </a:solidFill>
                <a:latin typeface="Times New Roman" pitchFamily="18" charset="0"/>
                <a:cs typeface="Times New Roman" pitchFamily="18" charset="0"/>
              </a:rPr>
              <a:t>){  </a:t>
            </a:r>
          </a:p>
          <a:p>
            <a:pPr marL="0" indent="0">
              <a:buNone/>
            </a:pPr>
            <a:r>
              <a:rPr lang="en-IN" dirty="0" err="1">
                <a:solidFill>
                  <a:schemeClr val="tx1"/>
                </a:solidFill>
                <a:latin typeface="Times New Roman" pitchFamily="18" charset="0"/>
                <a:cs typeface="Times New Roman" pitchFamily="18" charset="0"/>
              </a:rPr>
              <a:t>System.out.println</a:t>
            </a:r>
            <a:r>
              <a:rPr lang="en-IN" dirty="0">
                <a:solidFill>
                  <a:schemeClr val="tx1"/>
                </a:solidFill>
                <a:latin typeface="Times New Roman" pitchFamily="18" charset="0"/>
                <a:cs typeface="Times New Roman" pitchFamily="18" charset="0"/>
              </a:rPr>
              <a:t>(</a:t>
            </a:r>
            <a:r>
              <a:rPr lang="en-IN" dirty="0" err="1">
                <a:solidFill>
                  <a:schemeClr val="tx1"/>
                </a:solidFill>
                <a:latin typeface="Times New Roman" pitchFamily="18" charset="0"/>
                <a:cs typeface="Times New Roman" pitchFamily="18" charset="0"/>
              </a:rPr>
              <a:t>Adder.add</a:t>
            </a:r>
            <a:r>
              <a:rPr lang="en-IN" dirty="0">
                <a:solidFill>
                  <a:schemeClr val="tx1"/>
                </a:solidFill>
                <a:latin typeface="Times New Roman" pitchFamily="18" charset="0"/>
                <a:cs typeface="Times New Roman" pitchFamily="18" charset="0"/>
              </a:rPr>
              <a:t>(11,11));  </a:t>
            </a:r>
          </a:p>
          <a:p>
            <a:pPr marL="0" indent="0">
              <a:buNone/>
            </a:pPr>
            <a:r>
              <a:rPr lang="en-IN" dirty="0" err="1">
                <a:solidFill>
                  <a:schemeClr val="tx1"/>
                </a:solidFill>
                <a:latin typeface="Times New Roman" pitchFamily="18" charset="0"/>
                <a:cs typeface="Times New Roman" pitchFamily="18" charset="0"/>
              </a:rPr>
              <a:t>System.out.println</a:t>
            </a:r>
            <a:r>
              <a:rPr lang="en-IN" dirty="0">
                <a:solidFill>
                  <a:schemeClr val="tx1"/>
                </a:solidFill>
                <a:latin typeface="Times New Roman" pitchFamily="18" charset="0"/>
                <a:cs typeface="Times New Roman" pitchFamily="18" charset="0"/>
              </a:rPr>
              <a:t>(</a:t>
            </a:r>
            <a:r>
              <a:rPr lang="en-IN" dirty="0" err="1">
                <a:solidFill>
                  <a:schemeClr val="tx1"/>
                </a:solidFill>
                <a:latin typeface="Times New Roman" pitchFamily="18" charset="0"/>
                <a:cs typeface="Times New Roman" pitchFamily="18" charset="0"/>
              </a:rPr>
              <a:t>Adder.add</a:t>
            </a:r>
            <a:r>
              <a:rPr lang="en-IN" dirty="0">
                <a:solidFill>
                  <a:schemeClr val="tx1"/>
                </a:solidFill>
                <a:latin typeface="Times New Roman" pitchFamily="18" charset="0"/>
                <a:cs typeface="Times New Roman" pitchFamily="18" charset="0"/>
              </a:rPr>
              <a:t>(12.3,12.6));  </a:t>
            </a:r>
            <a:r>
              <a:rPr lang="en-IN" dirty="0" smtClean="0">
                <a:solidFill>
                  <a:schemeClr val="tx1"/>
                </a:solidFill>
                <a:latin typeface="Times New Roman" pitchFamily="18" charset="0"/>
                <a:cs typeface="Times New Roman" pitchFamily="18" charset="0"/>
              </a:rPr>
              <a:t>}		}</a:t>
            </a:r>
            <a:r>
              <a:rPr lang="en-IN" dirty="0"/>
              <a:t>  </a:t>
            </a:r>
          </a:p>
          <a:p>
            <a:pPr marL="0" indent="0">
              <a:buNone/>
            </a:pPr>
            <a:endParaRPr lang="en-IN"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5441734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467600" cy="838200"/>
          </a:xfrm>
        </p:spPr>
        <p:txBody>
          <a:bodyPr/>
          <a:lstStyle/>
          <a:p>
            <a:pPr algn="ctr">
              <a:defRPr/>
            </a:pPr>
            <a:r>
              <a:rPr lang="en-US" sz="4000" b="1" dirty="0" smtClean="0">
                <a:solidFill>
                  <a:srgbClr val="7030A0"/>
                </a:solidFill>
                <a:latin typeface="Times New Roman" pitchFamily="18" charset="0"/>
                <a:cs typeface="Times New Roman" pitchFamily="18" charset="0"/>
              </a:rPr>
              <a:t>CONSTRUCTORS </a:t>
            </a:r>
            <a:endParaRPr lang="en-US" sz="4000" b="1" dirty="0">
              <a:solidFill>
                <a:srgbClr val="7030A0"/>
              </a:solidFill>
              <a:latin typeface="Times New Roman" pitchFamily="18" charset="0"/>
              <a:cs typeface="Times New Roman" pitchFamily="18" charset="0"/>
            </a:endParaRPr>
          </a:p>
        </p:txBody>
      </p:sp>
      <p:sp>
        <p:nvSpPr>
          <p:cNvPr id="3" name="Content Placeholder 2"/>
          <p:cNvSpPr>
            <a:spLocks noGrp="1"/>
          </p:cNvSpPr>
          <p:nvPr>
            <p:ph idx="1"/>
          </p:nvPr>
        </p:nvSpPr>
        <p:spPr>
          <a:xfrm>
            <a:off x="228600" y="1066800"/>
            <a:ext cx="8458200" cy="5791200"/>
          </a:xfrm>
        </p:spPr>
        <p:txBody>
          <a:bodyPr>
            <a:normAutofit fontScale="40000" lnSpcReduction="20000"/>
          </a:bodyPr>
          <a:lstStyle/>
          <a:p>
            <a:pPr algn="just">
              <a:lnSpc>
                <a:spcPct val="120000"/>
              </a:lnSpc>
              <a:defRPr/>
            </a:pPr>
            <a:r>
              <a:rPr lang="en-US" sz="5900" b="1" u="sng" dirty="0" smtClean="0">
                <a:solidFill>
                  <a:schemeClr val="tx1"/>
                </a:solidFill>
                <a:latin typeface="Times New Roman" pitchFamily="18" charset="0"/>
                <a:cs typeface="Times New Roman" pitchFamily="18" charset="0"/>
              </a:rPr>
              <a:t>Definition :</a:t>
            </a:r>
            <a:r>
              <a:rPr lang="en-US" sz="5900" b="1" dirty="0" smtClean="0">
                <a:solidFill>
                  <a:schemeClr val="tx1"/>
                </a:solidFill>
                <a:latin typeface="Times New Roman" pitchFamily="18" charset="0"/>
                <a:cs typeface="Times New Roman" pitchFamily="18" charset="0"/>
              </a:rPr>
              <a:t> </a:t>
            </a:r>
            <a:r>
              <a:rPr lang="en-US" sz="5900" dirty="0" smtClean="0">
                <a:solidFill>
                  <a:schemeClr val="tx1"/>
                </a:solidFill>
                <a:latin typeface="Times New Roman" pitchFamily="18" charset="0"/>
                <a:cs typeface="Times New Roman" pitchFamily="18" charset="0"/>
              </a:rPr>
              <a:t>Constructor is a </a:t>
            </a:r>
            <a:r>
              <a:rPr lang="en-US" sz="5900" b="1" dirty="0" smtClean="0">
                <a:solidFill>
                  <a:schemeClr val="tx1"/>
                </a:solidFill>
                <a:latin typeface="Times New Roman" pitchFamily="18" charset="0"/>
                <a:cs typeface="Times New Roman" pitchFamily="18" charset="0"/>
              </a:rPr>
              <a:t>Special Member Function </a:t>
            </a:r>
            <a:r>
              <a:rPr lang="en-US" sz="5900" dirty="0" smtClean="0">
                <a:solidFill>
                  <a:schemeClr val="tx1"/>
                </a:solidFill>
                <a:latin typeface="Times New Roman" pitchFamily="18" charset="0"/>
                <a:cs typeface="Times New Roman" pitchFamily="18" charset="0"/>
              </a:rPr>
              <a:t>of a class that is used to create objects of that class.</a:t>
            </a:r>
          </a:p>
          <a:p>
            <a:pPr algn="just">
              <a:lnSpc>
                <a:spcPct val="120000"/>
              </a:lnSpc>
              <a:defRPr/>
            </a:pPr>
            <a:r>
              <a:rPr lang="en-US" sz="5900" b="1" dirty="0" smtClean="0">
                <a:solidFill>
                  <a:schemeClr val="tx1"/>
                </a:solidFill>
                <a:latin typeface="Times New Roman" pitchFamily="18" charset="0"/>
                <a:cs typeface="Times New Roman" pitchFamily="18" charset="0"/>
              </a:rPr>
              <a:t> </a:t>
            </a:r>
            <a:r>
              <a:rPr lang="en-US" sz="5900" dirty="0" smtClean="0">
                <a:solidFill>
                  <a:schemeClr val="tx1"/>
                </a:solidFill>
                <a:latin typeface="Times New Roman" pitchFamily="18" charset="0"/>
                <a:cs typeface="Times New Roman" pitchFamily="18" charset="0"/>
              </a:rPr>
              <a:t>It is a special type of method which is used to </a:t>
            </a:r>
            <a:r>
              <a:rPr lang="en-US" sz="5900" b="1" dirty="0" smtClean="0">
                <a:solidFill>
                  <a:schemeClr val="tx1"/>
                </a:solidFill>
                <a:latin typeface="Times New Roman" pitchFamily="18" charset="0"/>
                <a:cs typeface="Times New Roman" pitchFamily="18" charset="0"/>
              </a:rPr>
              <a:t>initialize the object.</a:t>
            </a:r>
          </a:p>
          <a:p>
            <a:pPr lvl="1" algn="just">
              <a:lnSpc>
                <a:spcPct val="120000"/>
              </a:lnSpc>
              <a:buFont typeface="Wingdings 2" pitchFamily="18" charset="2"/>
              <a:buNone/>
              <a:defRPr/>
            </a:pPr>
            <a:r>
              <a:rPr lang="en-US" sz="5900" b="1" u="sng" dirty="0" smtClean="0">
                <a:solidFill>
                  <a:schemeClr val="tx1"/>
                </a:solidFill>
                <a:latin typeface="Times New Roman" pitchFamily="18" charset="0"/>
                <a:cs typeface="Times New Roman" pitchFamily="18" charset="0"/>
              </a:rPr>
              <a:t>Syntax :</a:t>
            </a:r>
          </a:p>
          <a:p>
            <a:pPr lvl="1" algn="just">
              <a:lnSpc>
                <a:spcPct val="120000"/>
              </a:lnSpc>
              <a:buFont typeface="Wingdings 2" pitchFamily="18" charset="2"/>
              <a:buNone/>
              <a:defRPr/>
            </a:pPr>
            <a:r>
              <a:rPr lang="en-US" sz="5900" dirty="0" smtClean="0">
                <a:solidFill>
                  <a:schemeClr val="tx1"/>
                </a:solidFill>
                <a:latin typeface="Times New Roman" pitchFamily="18" charset="0"/>
                <a:cs typeface="Times New Roman" pitchFamily="18" charset="0"/>
              </a:rPr>
              <a:t>class </a:t>
            </a:r>
            <a:r>
              <a:rPr lang="en-US" sz="5900" dirty="0" err="1" smtClean="0">
                <a:solidFill>
                  <a:schemeClr val="tx1"/>
                </a:solidFill>
                <a:latin typeface="Times New Roman" pitchFamily="18" charset="0"/>
                <a:cs typeface="Times New Roman" pitchFamily="18" charset="0"/>
              </a:rPr>
              <a:t>MyClass</a:t>
            </a:r>
            <a:endParaRPr lang="en-US" sz="5900" dirty="0" smtClean="0">
              <a:solidFill>
                <a:schemeClr val="tx1"/>
              </a:solidFill>
              <a:latin typeface="Times New Roman" pitchFamily="18" charset="0"/>
              <a:cs typeface="Times New Roman" pitchFamily="18" charset="0"/>
            </a:endParaRPr>
          </a:p>
          <a:p>
            <a:pPr lvl="1" algn="just">
              <a:lnSpc>
                <a:spcPct val="120000"/>
              </a:lnSpc>
              <a:buFont typeface="Wingdings 2" pitchFamily="18" charset="2"/>
              <a:buNone/>
              <a:defRPr/>
            </a:pPr>
            <a:r>
              <a:rPr lang="en-US" sz="5900" dirty="0" smtClean="0">
                <a:solidFill>
                  <a:schemeClr val="tx1"/>
                </a:solidFill>
                <a:latin typeface="Times New Roman" pitchFamily="18" charset="0"/>
                <a:cs typeface="Times New Roman" pitchFamily="18" charset="0"/>
              </a:rPr>
              <a:t> { </a:t>
            </a:r>
          </a:p>
          <a:p>
            <a:pPr lvl="1" algn="just">
              <a:lnSpc>
                <a:spcPct val="120000"/>
              </a:lnSpc>
              <a:buFont typeface="Wingdings 2" pitchFamily="18" charset="2"/>
              <a:buNone/>
              <a:defRPr/>
            </a:pPr>
            <a:r>
              <a:rPr lang="en-US" sz="5900" dirty="0" smtClean="0">
                <a:solidFill>
                  <a:schemeClr val="tx1"/>
                </a:solidFill>
                <a:latin typeface="Times New Roman" pitchFamily="18" charset="0"/>
                <a:cs typeface="Times New Roman" pitchFamily="18" charset="0"/>
              </a:rPr>
              <a:t>		</a:t>
            </a:r>
            <a:r>
              <a:rPr lang="en-US" sz="5900" dirty="0" err="1" smtClean="0">
                <a:solidFill>
                  <a:schemeClr val="tx1"/>
                </a:solidFill>
                <a:latin typeface="Times New Roman" pitchFamily="18" charset="0"/>
                <a:cs typeface="Times New Roman" pitchFamily="18" charset="0"/>
              </a:rPr>
              <a:t>MyClass</a:t>
            </a:r>
            <a:r>
              <a:rPr lang="en-US" sz="5900" dirty="0" smtClean="0">
                <a:solidFill>
                  <a:schemeClr val="tx1"/>
                </a:solidFill>
                <a:latin typeface="Times New Roman" pitchFamily="18" charset="0"/>
                <a:cs typeface="Times New Roman" pitchFamily="18" charset="0"/>
              </a:rPr>
              <a:t>() </a:t>
            </a:r>
          </a:p>
          <a:p>
            <a:pPr lvl="1" algn="just">
              <a:lnSpc>
                <a:spcPct val="120000"/>
              </a:lnSpc>
              <a:buFont typeface="Wingdings 2" pitchFamily="18" charset="2"/>
              <a:buNone/>
              <a:defRPr/>
            </a:pPr>
            <a:r>
              <a:rPr lang="en-US" sz="5900" dirty="0" smtClean="0">
                <a:solidFill>
                  <a:schemeClr val="tx1"/>
                </a:solidFill>
                <a:latin typeface="Times New Roman" pitchFamily="18" charset="0"/>
                <a:cs typeface="Times New Roman" pitchFamily="18" charset="0"/>
              </a:rPr>
              <a:t>		{</a:t>
            </a:r>
          </a:p>
          <a:p>
            <a:pPr lvl="1" algn="just">
              <a:lnSpc>
                <a:spcPct val="120000"/>
              </a:lnSpc>
              <a:buFont typeface="Wingdings 2" pitchFamily="18" charset="2"/>
              <a:buNone/>
              <a:defRPr/>
            </a:pPr>
            <a:r>
              <a:rPr lang="en-US" sz="5900" dirty="0" smtClean="0">
                <a:solidFill>
                  <a:schemeClr val="tx1"/>
                </a:solidFill>
                <a:latin typeface="Times New Roman" pitchFamily="18" charset="0"/>
                <a:cs typeface="Times New Roman" pitchFamily="18" charset="0"/>
              </a:rPr>
              <a:t>				// Group of Statements</a:t>
            </a:r>
          </a:p>
          <a:p>
            <a:pPr lvl="1" algn="just">
              <a:lnSpc>
                <a:spcPct val="120000"/>
              </a:lnSpc>
              <a:buFont typeface="Wingdings 2" pitchFamily="18" charset="2"/>
              <a:buNone/>
              <a:defRPr/>
            </a:pPr>
            <a:r>
              <a:rPr lang="en-US" sz="5900" dirty="0" smtClean="0">
                <a:solidFill>
                  <a:schemeClr val="tx1"/>
                </a:solidFill>
                <a:latin typeface="Times New Roman" pitchFamily="18" charset="0"/>
                <a:cs typeface="Times New Roman" pitchFamily="18" charset="0"/>
              </a:rPr>
              <a:t>		 } </a:t>
            </a:r>
          </a:p>
          <a:p>
            <a:pPr lvl="1" algn="just">
              <a:lnSpc>
                <a:spcPct val="120000"/>
              </a:lnSpc>
              <a:buFont typeface="Wingdings 2" pitchFamily="18" charset="2"/>
              <a:buNone/>
              <a:defRPr/>
            </a:pPr>
            <a:r>
              <a:rPr lang="en-US" sz="5900" dirty="0" smtClean="0">
                <a:solidFill>
                  <a:schemeClr val="tx1"/>
                </a:solidFill>
                <a:latin typeface="Times New Roman" pitchFamily="18" charset="0"/>
                <a:cs typeface="Times New Roman" pitchFamily="18" charset="0"/>
              </a:rPr>
              <a:t>}</a:t>
            </a:r>
          </a:p>
        </p:txBody>
      </p:sp>
    </p:spTree>
    <p:extLst>
      <p:ext uri="{BB962C8B-B14F-4D97-AF65-F5344CB8AC3E}">
        <p14:creationId xmlns:p14="http://schemas.microsoft.com/office/powerpoint/2010/main" val="32018829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10600" cy="914400"/>
          </a:xfrm>
        </p:spPr>
        <p:txBody>
          <a:bodyPr>
            <a:noAutofit/>
          </a:bodyPr>
          <a:lstStyle/>
          <a:p>
            <a:pPr algn="ctr">
              <a:defRPr/>
            </a:pPr>
            <a:r>
              <a:rPr lang="en-US" sz="4000" b="1" dirty="0" smtClean="0">
                <a:solidFill>
                  <a:srgbClr val="7030A0"/>
                </a:solidFill>
                <a:latin typeface="Times New Roman" pitchFamily="18" charset="0"/>
                <a:cs typeface="Times New Roman" pitchFamily="18" charset="0"/>
              </a:rPr>
              <a:t>Rules for creating constructor</a:t>
            </a:r>
            <a:endParaRPr lang="en-US" sz="4000" b="1" dirty="0">
              <a:solidFill>
                <a:srgbClr val="7030A0"/>
              </a:solidFill>
              <a:latin typeface="Times New Roman" pitchFamily="18" charset="0"/>
              <a:cs typeface="Times New Roman" pitchFamily="18" charset="0"/>
            </a:endParaRPr>
          </a:p>
        </p:txBody>
      </p:sp>
      <p:sp>
        <p:nvSpPr>
          <p:cNvPr id="155651" name="Content Placeholder 2"/>
          <p:cNvSpPr>
            <a:spLocks noGrp="1"/>
          </p:cNvSpPr>
          <p:nvPr>
            <p:ph idx="1"/>
          </p:nvPr>
        </p:nvSpPr>
        <p:spPr>
          <a:xfrm>
            <a:off x="228600" y="1371600"/>
            <a:ext cx="8458200" cy="5486400"/>
          </a:xfrm>
        </p:spPr>
        <p:txBody>
          <a:bodyPr/>
          <a:lstStyle/>
          <a:p>
            <a:pPr algn="just">
              <a:buFont typeface="Wingdings" pitchFamily="2" charset="2"/>
              <a:buNone/>
            </a:pPr>
            <a:r>
              <a:rPr lang="en-US" sz="3200" dirty="0" smtClean="0">
                <a:solidFill>
                  <a:schemeClr val="tx1"/>
                </a:solidFill>
                <a:latin typeface="Times New Roman" pitchFamily="18" charset="0"/>
                <a:cs typeface="Times New Roman" pitchFamily="18" charset="0"/>
              </a:rPr>
              <a:t>There are </a:t>
            </a:r>
            <a:r>
              <a:rPr lang="en-US" sz="3200" b="1" dirty="0" smtClean="0">
                <a:solidFill>
                  <a:schemeClr val="tx1"/>
                </a:solidFill>
                <a:latin typeface="Times New Roman" pitchFamily="18" charset="0"/>
                <a:cs typeface="Times New Roman" pitchFamily="18" charset="0"/>
              </a:rPr>
              <a:t>Several rules </a:t>
            </a:r>
            <a:r>
              <a:rPr lang="en-US" sz="3200" dirty="0" smtClean="0">
                <a:solidFill>
                  <a:schemeClr val="tx1"/>
                </a:solidFill>
                <a:latin typeface="Times New Roman" pitchFamily="18" charset="0"/>
                <a:cs typeface="Times New Roman" pitchFamily="18" charset="0"/>
              </a:rPr>
              <a:t>defined for the constructor. Those are : </a:t>
            </a:r>
          </a:p>
          <a:p>
            <a:pPr algn="just"/>
            <a:r>
              <a:rPr lang="en-US" sz="3200" b="1" dirty="0" smtClean="0">
                <a:solidFill>
                  <a:schemeClr val="tx1"/>
                </a:solidFill>
                <a:latin typeface="Times New Roman" pitchFamily="18" charset="0"/>
                <a:cs typeface="Times New Roman" pitchFamily="18" charset="0"/>
              </a:rPr>
              <a:t>Constructor name </a:t>
            </a:r>
            <a:r>
              <a:rPr lang="en-US" sz="3200" dirty="0" smtClean="0">
                <a:solidFill>
                  <a:schemeClr val="tx1"/>
                </a:solidFill>
                <a:latin typeface="Times New Roman" pitchFamily="18" charset="0"/>
                <a:cs typeface="Times New Roman" pitchFamily="18" charset="0"/>
              </a:rPr>
              <a:t>must be the </a:t>
            </a:r>
            <a:r>
              <a:rPr lang="en-US" sz="3200" b="1" dirty="0" smtClean="0">
                <a:solidFill>
                  <a:schemeClr val="tx1"/>
                </a:solidFill>
                <a:latin typeface="Times New Roman" pitchFamily="18" charset="0"/>
                <a:cs typeface="Times New Roman" pitchFamily="18" charset="0"/>
              </a:rPr>
              <a:t>same as its class name</a:t>
            </a:r>
          </a:p>
          <a:p>
            <a:pPr algn="just"/>
            <a:r>
              <a:rPr lang="en-US" sz="3200" dirty="0" smtClean="0">
                <a:solidFill>
                  <a:schemeClr val="tx1"/>
                </a:solidFill>
                <a:latin typeface="Times New Roman" pitchFamily="18" charset="0"/>
                <a:cs typeface="Times New Roman" pitchFamily="18" charset="0"/>
              </a:rPr>
              <a:t>A Constructor </a:t>
            </a:r>
            <a:r>
              <a:rPr lang="en-US" sz="3200" b="1" dirty="0" smtClean="0">
                <a:solidFill>
                  <a:schemeClr val="tx1"/>
                </a:solidFill>
                <a:latin typeface="Times New Roman" pitchFamily="18" charset="0"/>
                <a:cs typeface="Times New Roman" pitchFamily="18" charset="0"/>
              </a:rPr>
              <a:t>cannot </a:t>
            </a:r>
            <a:r>
              <a:rPr lang="en-US" sz="3200" dirty="0" smtClean="0">
                <a:solidFill>
                  <a:schemeClr val="tx1"/>
                </a:solidFill>
                <a:latin typeface="Times New Roman" pitchFamily="18" charset="0"/>
                <a:cs typeface="Times New Roman" pitchFamily="18" charset="0"/>
              </a:rPr>
              <a:t>have </a:t>
            </a:r>
            <a:r>
              <a:rPr lang="en-US" sz="3200" b="1" dirty="0" smtClean="0">
                <a:solidFill>
                  <a:schemeClr val="tx1"/>
                </a:solidFill>
                <a:latin typeface="Times New Roman" pitchFamily="18" charset="0"/>
                <a:cs typeface="Times New Roman" pitchFamily="18" charset="0"/>
              </a:rPr>
              <a:t>any return type </a:t>
            </a:r>
            <a:r>
              <a:rPr lang="en-US" sz="3200" dirty="0" smtClean="0">
                <a:solidFill>
                  <a:schemeClr val="tx1"/>
                </a:solidFill>
                <a:latin typeface="Times New Roman" pitchFamily="18" charset="0"/>
                <a:cs typeface="Times New Roman" pitchFamily="18" charset="0"/>
              </a:rPr>
              <a:t>not </a:t>
            </a:r>
            <a:r>
              <a:rPr lang="en-US" sz="3200" b="1" dirty="0" smtClean="0">
                <a:solidFill>
                  <a:schemeClr val="tx1"/>
                </a:solidFill>
                <a:latin typeface="Times New Roman" pitchFamily="18" charset="0"/>
                <a:cs typeface="Times New Roman" pitchFamily="18" charset="0"/>
              </a:rPr>
              <a:t>even void.</a:t>
            </a:r>
          </a:p>
          <a:p>
            <a:pPr algn="just"/>
            <a:r>
              <a:rPr lang="en-US" sz="3200" dirty="0" smtClean="0">
                <a:solidFill>
                  <a:schemeClr val="tx1"/>
                </a:solidFill>
                <a:latin typeface="Times New Roman" pitchFamily="18" charset="0"/>
                <a:cs typeface="Times New Roman" pitchFamily="18" charset="0"/>
              </a:rPr>
              <a:t>A Java constructor cannot be </a:t>
            </a:r>
            <a:r>
              <a:rPr lang="en-US" sz="3200" b="1" dirty="0" smtClean="0">
                <a:solidFill>
                  <a:schemeClr val="tx1"/>
                </a:solidFill>
                <a:latin typeface="Times New Roman" pitchFamily="18" charset="0"/>
                <a:cs typeface="Times New Roman" pitchFamily="18" charset="0"/>
              </a:rPr>
              <a:t>abstract, static, final.</a:t>
            </a:r>
          </a:p>
          <a:p>
            <a:pPr algn="just"/>
            <a:r>
              <a:rPr lang="en-US" sz="3200" b="1" dirty="0" smtClean="0">
                <a:solidFill>
                  <a:schemeClr val="tx1"/>
                </a:solidFill>
                <a:latin typeface="Times New Roman" pitchFamily="18" charset="0"/>
                <a:cs typeface="Times New Roman" pitchFamily="18" charset="0"/>
              </a:rPr>
              <a:t> </a:t>
            </a:r>
            <a:r>
              <a:rPr lang="en-US" sz="3200" dirty="0" smtClean="0">
                <a:solidFill>
                  <a:schemeClr val="tx1"/>
                </a:solidFill>
                <a:latin typeface="Times New Roman" pitchFamily="18" charset="0"/>
                <a:cs typeface="Times New Roman" pitchFamily="18" charset="0"/>
              </a:rPr>
              <a:t>Constructors can not be </a:t>
            </a:r>
            <a:r>
              <a:rPr lang="en-US" sz="3200" b="1" dirty="0" smtClean="0">
                <a:solidFill>
                  <a:schemeClr val="tx1"/>
                </a:solidFill>
                <a:latin typeface="Times New Roman" pitchFamily="18" charset="0"/>
                <a:cs typeface="Times New Roman" pitchFamily="18" charset="0"/>
              </a:rPr>
              <a:t>Inherited.</a:t>
            </a:r>
          </a:p>
          <a:p>
            <a:pPr algn="just">
              <a:buFont typeface="Wingdings" pitchFamily="2" charset="2"/>
              <a:buNone/>
            </a:pPr>
            <a:endParaRPr lang="en-US" sz="2600" dirty="0" smtClean="0"/>
          </a:p>
          <a:p>
            <a:pPr algn="just">
              <a:lnSpc>
                <a:spcPct val="120000"/>
              </a:lnSpc>
              <a:buFont typeface="Wingdings" pitchFamily="2" charset="2"/>
              <a:buNone/>
            </a:pPr>
            <a:endParaRPr lang="en-US" sz="5900" dirty="0" smtClean="0"/>
          </a:p>
        </p:txBody>
      </p:sp>
    </p:spTree>
    <p:extLst>
      <p:ext uri="{BB962C8B-B14F-4D97-AF65-F5344CB8AC3E}">
        <p14:creationId xmlns:p14="http://schemas.microsoft.com/office/powerpoint/2010/main" val="26275174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467600" cy="838200"/>
          </a:xfrm>
        </p:spPr>
        <p:txBody>
          <a:bodyPr/>
          <a:lstStyle/>
          <a:p>
            <a:pPr algn="ctr">
              <a:defRPr/>
            </a:pPr>
            <a:r>
              <a:rPr lang="en-US" sz="4000" b="1" dirty="0" smtClean="0">
                <a:solidFill>
                  <a:srgbClr val="7030A0"/>
                </a:solidFill>
                <a:latin typeface="Times New Roman" pitchFamily="18" charset="0"/>
                <a:cs typeface="Times New Roman" pitchFamily="18" charset="0"/>
              </a:rPr>
              <a:t>Types of constructors</a:t>
            </a:r>
            <a:endParaRPr lang="en-US" sz="4000" b="1" dirty="0">
              <a:solidFill>
                <a:srgbClr val="7030A0"/>
              </a:solidFill>
              <a:latin typeface="Times New Roman" pitchFamily="18" charset="0"/>
              <a:cs typeface="Times New Roman" pitchFamily="18" charset="0"/>
            </a:endParaRPr>
          </a:p>
        </p:txBody>
      </p:sp>
      <p:sp>
        <p:nvSpPr>
          <p:cNvPr id="156675" name="Content Placeholder 2"/>
          <p:cNvSpPr>
            <a:spLocks noGrp="1"/>
          </p:cNvSpPr>
          <p:nvPr>
            <p:ph idx="1"/>
          </p:nvPr>
        </p:nvSpPr>
        <p:spPr>
          <a:xfrm>
            <a:off x="228600" y="1066800"/>
            <a:ext cx="8458200" cy="5791200"/>
          </a:xfrm>
        </p:spPr>
        <p:txBody>
          <a:bodyPr/>
          <a:lstStyle/>
          <a:p>
            <a:pPr>
              <a:buFont typeface="Wingdings" pitchFamily="2" charset="2"/>
              <a:buNone/>
            </a:pPr>
            <a:r>
              <a:rPr lang="en-US" sz="3200" dirty="0" smtClean="0">
                <a:solidFill>
                  <a:schemeClr val="tx1"/>
                </a:solidFill>
                <a:latin typeface="Times New Roman" pitchFamily="18" charset="0"/>
                <a:cs typeface="Times New Roman" pitchFamily="18" charset="0"/>
              </a:rPr>
              <a:t>There are </a:t>
            </a:r>
            <a:r>
              <a:rPr lang="en-US" sz="3200" b="1" dirty="0" smtClean="0">
                <a:solidFill>
                  <a:schemeClr val="tx1"/>
                </a:solidFill>
                <a:latin typeface="Times New Roman" pitchFamily="18" charset="0"/>
                <a:cs typeface="Times New Roman" pitchFamily="18" charset="0"/>
              </a:rPr>
              <a:t>three types </a:t>
            </a:r>
            <a:r>
              <a:rPr lang="en-US" sz="3200" dirty="0" smtClean="0">
                <a:solidFill>
                  <a:schemeClr val="tx1"/>
                </a:solidFill>
                <a:latin typeface="Times New Roman" pitchFamily="18" charset="0"/>
                <a:cs typeface="Times New Roman" pitchFamily="18" charset="0"/>
              </a:rPr>
              <a:t>of constructors in Java:</a:t>
            </a:r>
          </a:p>
          <a:p>
            <a:pPr lvl="1">
              <a:buFont typeface="Wingdings 2" pitchFamily="18" charset="2"/>
              <a:buNone/>
            </a:pPr>
            <a:r>
              <a:rPr lang="en-US" sz="2800" dirty="0" smtClean="0">
                <a:solidFill>
                  <a:schemeClr val="tx1"/>
                </a:solidFill>
                <a:latin typeface="Times New Roman" pitchFamily="18" charset="0"/>
                <a:cs typeface="Times New Roman" pitchFamily="18" charset="0"/>
              </a:rPr>
              <a:t>1. Default constructor (no-</a:t>
            </a:r>
            <a:r>
              <a:rPr lang="en-US" sz="2800" dirty="0" err="1" smtClean="0">
                <a:solidFill>
                  <a:schemeClr val="tx1"/>
                </a:solidFill>
                <a:latin typeface="Times New Roman" pitchFamily="18" charset="0"/>
                <a:cs typeface="Times New Roman" pitchFamily="18" charset="0"/>
              </a:rPr>
              <a:t>arg</a:t>
            </a:r>
            <a:r>
              <a:rPr lang="en-US" sz="2800" dirty="0" smtClean="0">
                <a:solidFill>
                  <a:schemeClr val="tx1"/>
                </a:solidFill>
                <a:latin typeface="Times New Roman" pitchFamily="18" charset="0"/>
                <a:cs typeface="Times New Roman" pitchFamily="18" charset="0"/>
              </a:rPr>
              <a:t> constructor)</a:t>
            </a:r>
          </a:p>
          <a:p>
            <a:pPr lvl="1">
              <a:buFont typeface="Wingdings 2" pitchFamily="18" charset="2"/>
              <a:buNone/>
            </a:pPr>
            <a:r>
              <a:rPr lang="en-US" sz="2800" dirty="0" smtClean="0">
                <a:solidFill>
                  <a:schemeClr val="tx1"/>
                </a:solidFill>
                <a:latin typeface="Times New Roman" pitchFamily="18" charset="0"/>
                <a:cs typeface="Times New Roman" pitchFamily="18" charset="0"/>
              </a:rPr>
              <a:t>2. Parameterized </a:t>
            </a:r>
            <a:r>
              <a:rPr lang="en-US" sz="2800" dirty="0">
                <a:solidFill>
                  <a:schemeClr val="tx1"/>
                </a:solidFill>
                <a:latin typeface="Times New Roman" pitchFamily="18" charset="0"/>
                <a:cs typeface="Times New Roman" pitchFamily="18" charset="0"/>
              </a:rPr>
              <a:t>C</a:t>
            </a:r>
            <a:r>
              <a:rPr lang="en-US" sz="2800" dirty="0" smtClean="0">
                <a:solidFill>
                  <a:schemeClr val="tx1"/>
                </a:solidFill>
                <a:latin typeface="Times New Roman" pitchFamily="18" charset="0"/>
                <a:cs typeface="Times New Roman" pitchFamily="18" charset="0"/>
              </a:rPr>
              <a:t>onstructor</a:t>
            </a:r>
          </a:p>
          <a:p>
            <a:pPr lvl="1">
              <a:buFont typeface="Wingdings 2" pitchFamily="18" charset="2"/>
              <a:buNone/>
            </a:pPr>
            <a:r>
              <a:rPr lang="en-US" sz="2800" dirty="0" smtClean="0">
                <a:solidFill>
                  <a:schemeClr val="tx1"/>
                </a:solidFill>
                <a:latin typeface="Times New Roman" pitchFamily="18" charset="0"/>
                <a:cs typeface="Times New Roman" pitchFamily="18" charset="0"/>
              </a:rPr>
              <a:t>3. Copy Constructors</a:t>
            </a:r>
          </a:p>
        </p:txBody>
      </p:sp>
    </p:spTree>
    <p:extLst>
      <p:ext uri="{BB962C8B-B14F-4D97-AF65-F5344CB8AC3E}">
        <p14:creationId xmlns:p14="http://schemas.microsoft.com/office/powerpoint/2010/main" val="38938560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Content Placeholder 2"/>
          <p:cNvSpPr>
            <a:spLocks noGrp="1"/>
          </p:cNvSpPr>
          <p:nvPr>
            <p:ph idx="1"/>
          </p:nvPr>
        </p:nvSpPr>
        <p:spPr>
          <a:xfrm>
            <a:off x="228600" y="228600"/>
            <a:ext cx="8458200" cy="6512768"/>
          </a:xfrm>
        </p:spPr>
        <p:txBody>
          <a:bodyPr/>
          <a:lstStyle/>
          <a:p>
            <a:pPr marL="742950" indent="-742950" algn="just">
              <a:lnSpc>
                <a:spcPct val="120000"/>
              </a:lnSpc>
              <a:buFont typeface="Wingdings" pitchFamily="2" charset="2"/>
              <a:buNone/>
            </a:pPr>
            <a:r>
              <a:rPr lang="en-US" sz="3600" b="1" u="sng" dirty="0" smtClean="0">
                <a:solidFill>
                  <a:srgbClr val="FF0000"/>
                </a:solidFill>
                <a:latin typeface="Times New Roman" pitchFamily="18" charset="0"/>
                <a:cs typeface="Times New Roman" pitchFamily="18" charset="0"/>
              </a:rPr>
              <a:t>1.Default Constructor :</a:t>
            </a:r>
            <a:r>
              <a:rPr lang="en-US" sz="3600" dirty="0" smtClean="0">
                <a:latin typeface="Times New Roman" pitchFamily="18" charset="0"/>
                <a:cs typeface="Times New Roman" pitchFamily="18" charset="0"/>
              </a:rPr>
              <a:t> </a:t>
            </a:r>
            <a:r>
              <a:rPr lang="en-US" sz="3600" dirty="0" smtClean="0">
                <a:solidFill>
                  <a:schemeClr val="tx1"/>
                </a:solidFill>
                <a:latin typeface="Times New Roman" pitchFamily="18" charset="0"/>
                <a:cs typeface="Times New Roman" pitchFamily="18" charset="0"/>
              </a:rPr>
              <a:t>constructor is called "</a:t>
            </a:r>
            <a:r>
              <a:rPr lang="en-US" sz="3600" b="1" dirty="0" smtClean="0">
                <a:solidFill>
                  <a:schemeClr val="tx1"/>
                </a:solidFill>
                <a:latin typeface="Times New Roman" pitchFamily="18" charset="0"/>
                <a:cs typeface="Times New Roman" pitchFamily="18" charset="0"/>
              </a:rPr>
              <a:t>Default Constructor</a:t>
            </a:r>
            <a:r>
              <a:rPr lang="en-US" sz="3600" dirty="0" smtClean="0">
                <a:solidFill>
                  <a:schemeClr val="tx1"/>
                </a:solidFill>
                <a:latin typeface="Times New Roman" pitchFamily="18" charset="0"/>
                <a:cs typeface="Times New Roman" pitchFamily="18" charset="0"/>
              </a:rPr>
              <a:t>" when it </a:t>
            </a:r>
            <a:r>
              <a:rPr lang="en-US" sz="3600" b="1" dirty="0" smtClean="0">
                <a:solidFill>
                  <a:schemeClr val="tx1"/>
                </a:solidFill>
                <a:latin typeface="Times New Roman" pitchFamily="18" charset="0"/>
                <a:cs typeface="Times New Roman" pitchFamily="18" charset="0"/>
              </a:rPr>
              <a:t>doesn't have any parameter.</a:t>
            </a:r>
          </a:p>
          <a:p>
            <a:pPr marL="742950" indent="-742950" algn="just">
              <a:lnSpc>
                <a:spcPct val="120000"/>
              </a:lnSpc>
            </a:pPr>
            <a:r>
              <a:rPr lang="en-US" sz="3600" dirty="0" smtClean="0">
                <a:solidFill>
                  <a:schemeClr val="tx1"/>
                </a:solidFill>
                <a:latin typeface="Times New Roman" pitchFamily="18" charset="0"/>
                <a:cs typeface="Times New Roman" pitchFamily="18" charset="0"/>
              </a:rPr>
              <a:t>If there is </a:t>
            </a:r>
            <a:r>
              <a:rPr lang="en-US" sz="3600" b="1" dirty="0" smtClean="0">
                <a:solidFill>
                  <a:schemeClr val="tx1"/>
                </a:solidFill>
                <a:latin typeface="Times New Roman" pitchFamily="18" charset="0"/>
                <a:cs typeface="Times New Roman" pitchFamily="18" charset="0"/>
              </a:rPr>
              <a:t>no constructor </a:t>
            </a:r>
            <a:r>
              <a:rPr lang="en-US" sz="3600" dirty="0" smtClean="0">
                <a:solidFill>
                  <a:schemeClr val="tx1"/>
                </a:solidFill>
                <a:latin typeface="Times New Roman" pitchFamily="18" charset="0"/>
                <a:cs typeface="Times New Roman" pitchFamily="18" charset="0"/>
              </a:rPr>
              <a:t>in a </a:t>
            </a:r>
            <a:r>
              <a:rPr lang="en-US" sz="3600" b="1" dirty="0" smtClean="0">
                <a:solidFill>
                  <a:schemeClr val="tx1"/>
                </a:solidFill>
                <a:latin typeface="Times New Roman" pitchFamily="18" charset="0"/>
                <a:cs typeface="Times New Roman" pitchFamily="18" charset="0"/>
              </a:rPr>
              <a:t>class,</a:t>
            </a:r>
            <a:r>
              <a:rPr lang="en-US" sz="3600" dirty="0" smtClean="0">
                <a:solidFill>
                  <a:schemeClr val="tx1"/>
                </a:solidFill>
                <a:latin typeface="Times New Roman" pitchFamily="18" charset="0"/>
                <a:cs typeface="Times New Roman" pitchFamily="18" charset="0"/>
              </a:rPr>
              <a:t> Compiler </a:t>
            </a:r>
            <a:r>
              <a:rPr lang="en-US" sz="3600" b="1" dirty="0" smtClean="0">
                <a:solidFill>
                  <a:schemeClr val="tx1"/>
                </a:solidFill>
                <a:latin typeface="Times New Roman" pitchFamily="18" charset="0"/>
                <a:cs typeface="Times New Roman" pitchFamily="18" charset="0"/>
              </a:rPr>
              <a:t>automatically </a:t>
            </a:r>
            <a:r>
              <a:rPr lang="en-US" sz="3600" dirty="0" smtClean="0">
                <a:solidFill>
                  <a:schemeClr val="tx1"/>
                </a:solidFill>
                <a:latin typeface="Times New Roman" pitchFamily="18" charset="0"/>
                <a:cs typeface="Times New Roman" pitchFamily="18" charset="0"/>
              </a:rPr>
              <a:t>creates a Default Constructor.</a:t>
            </a:r>
          </a:p>
        </p:txBody>
      </p:sp>
      <p:sp>
        <p:nvSpPr>
          <p:cNvPr id="157699" name="AutoShape 2"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700" name="AutoShape 4"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57701" name="Picture 5" descr="C:\Users\room 221\Desktop\default-constructo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2400"/>
            <a:ext cx="9144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99055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Content Placeholder 2"/>
          <p:cNvSpPr>
            <a:spLocks noGrp="1"/>
          </p:cNvSpPr>
          <p:nvPr>
            <p:ph idx="1"/>
          </p:nvPr>
        </p:nvSpPr>
        <p:spPr>
          <a:xfrm>
            <a:off x="228600" y="228600"/>
            <a:ext cx="8458200" cy="5791200"/>
          </a:xfrm>
        </p:spPr>
        <p:txBody>
          <a:bodyPr/>
          <a:lstStyle/>
          <a:p>
            <a:pPr marL="742950" indent="-742950" algn="just">
              <a:lnSpc>
                <a:spcPct val="120000"/>
              </a:lnSpc>
              <a:buFont typeface="Wingdings" pitchFamily="2" charset="2"/>
              <a:buNone/>
            </a:pPr>
            <a:r>
              <a:rPr lang="en-US" sz="2800" b="1" u="sng" smtClean="0">
                <a:solidFill>
                  <a:srgbClr val="FF0000"/>
                </a:solidFill>
                <a:latin typeface="Times New Roman" pitchFamily="18" charset="0"/>
                <a:cs typeface="Times New Roman" pitchFamily="18" charset="0"/>
              </a:rPr>
              <a:t>Eg-1:</a:t>
            </a:r>
          </a:p>
        </p:txBody>
      </p:sp>
      <p:sp>
        <p:nvSpPr>
          <p:cNvPr id="158723" name="AutoShape 2"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8724" name="AutoShape 4"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5872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7620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26" name="TextBox 7"/>
          <p:cNvSpPr txBox="1">
            <a:spLocks noChangeArrowheads="1"/>
          </p:cNvSpPr>
          <p:nvPr/>
        </p:nvSpPr>
        <p:spPr bwMode="auto">
          <a:xfrm>
            <a:off x="4191000" y="6248400"/>
            <a:ext cx="388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solidFill>
                  <a:srgbClr val="FF0000"/>
                </a:solidFill>
              </a:rPr>
              <a:t>O/P :</a:t>
            </a:r>
            <a:r>
              <a:rPr lang="en-US" sz="2400" b="1">
                <a:solidFill>
                  <a:srgbClr val="CB11DF"/>
                </a:solidFill>
              </a:rPr>
              <a:t> Bike is Created</a:t>
            </a:r>
            <a:r>
              <a:rPr lang="en-US"/>
              <a:t>.</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839680" y="5634720"/>
              <a:ext cx="3920400" cy="187920"/>
            </p14:xfrm>
          </p:contentPart>
        </mc:Choice>
        <mc:Fallback xmlns="">
          <p:pic>
            <p:nvPicPr>
              <p:cNvPr id="2" name="Ink 1"/>
              <p:cNvPicPr/>
              <p:nvPr/>
            </p:nvPicPr>
            <p:blipFill>
              <a:blip r:embed="rId4"/>
              <a:stretch>
                <a:fillRect/>
              </a:stretch>
            </p:blipFill>
            <p:spPr>
              <a:xfrm>
                <a:off x="2830320" y="5625360"/>
                <a:ext cx="3939120" cy="206640"/>
              </a:xfrm>
              <a:prstGeom prst="rect">
                <a:avLst/>
              </a:prstGeom>
            </p:spPr>
          </p:pic>
        </mc:Fallback>
      </mc:AlternateContent>
    </p:spTree>
    <p:extLst>
      <p:ext uri="{BB962C8B-B14F-4D97-AF65-F5344CB8AC3E}">
        <p14:creationId xmlns:p14="http://schemas.microsoft.com/office/powerpoint/2010/main" val="23382366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Content Placeholder 2"/>
          <p:cNvSpPr>
            <a:spLocks noGrp="1"/>
          </p:cNvSpPr>
          <p:nvPr>
            <p:ph idx="1"/>
          </p:nvPr>
        </p:nvSpPr>
        <p:spPr>
          <a:xfrm>
            <a:off x="228600" y="228600"/>
            <a:ext cx="8458200" cy="5791200"/>
          </a:xfrm>
        </p:spPr>
        <p:txBody>
          <a:bodyPr/>
          <a:lstStyle/>
          <a:p>
            <a:pPr marL="742950" indent="-742950" algn="just">
              <a:lnSpc>
                <a:spcPct val="120000"/>
              </a:lnSpc>
              <a:buFont typeface="Wingdings" pitchFamily="2" charset="2"/>
              <a:buNone/>
            </a:pPr>
            <a:r>
              <a:rPr lang="en-US" sz="2800" b="1" u="sng" smtClean="0">
                <a:solidFill>
                  <a:srgbClr val="FF0000"/>
                </a:solidFill>
                <a:latin typeface="Times New Roman" pitchFamily="18" charset="0"/>
                <a:cs typeface="Times New Roman" pitchFamily="18" charset="0"/>
              </a:rPr>
              <a:t>Eg-2</a:t>
            </a:r>
            <a:r>
              <a:rPr lang="en-US" sz="2800" b="1" u="sng" smtClean="0">
                <a:solidFill>
                  <a:srgbClr val="CB11DF"/>
                </a:solidFill>
                <a:latin typeface="Times New Roman" pitchFamily="18" charset="0"/>
                <a:cs typeface="Times New Roman" pitchFamily="18" charset="0"/>
              </a:rPr>
              <a:t>: /* default constructor displays default values */</a:t>
            </a:r>
          </a:p>
        </p:txBody>
      </p:sp>
      <p:sp>
        <p:nvSpPr>
          <p:cNvPr id="159747" name="AutoShape 2"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9748" name="AutoShape 4"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5974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8763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50" name="TextBox 9"/>
          <p:cNvSpPr txBox="1">
            <a:spLocks noChangeArrowheads="1"/>
          </p:cNvSpPr>
          <p:nvPr/>
        </p:nvSpPr>
        <p:spPr bwMode="auto">
          <a:xfrm>
            <a:off x="5486400" y="5867400"/>
            <a:ext cx="2895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a:solidFill>
                  <a:srgbClr val="FF0000"/>
                </a:solidFill>
              </a:rPr>
              <a:t>O/P :</a:t>
            </a:r>
            <a:r>
              <a:rPr lang="en-US" sz="2000" b="1">
                <a:solidFill>
                  <a:srgbClr val="CB11DF"/>
                </a:solidFill>
              </a:rPr>
              <a:t> 0 NULL  </a:t>
            </a:r>
          </a:p>
          <a:p>
            <a:pPr eaLnBrk="1" hangingPunct="1"/>
            <a:r>
              <a:rPr lang="en-US" sz="2000" b="1">
                <a:solidFill>
                  <a:srgbClr val="CB11DF"/>
                </a:solidFill>
              </a:rPr>
              <a:t>          0 NULL</a:t>
            </a:r>
          </a:p>
          <a:p>
            <a:pPr eaLnBrk="1" hangingPunct="1"/>
            <a:r>
              <a:rPr lang="en-US" sz="2000" b="1">
                <a:solidFill>
                  <a:srgbClr val="CB11DF"/>
                </a:solidFill>
              </a:rPr>
              <a:t>	</a:t>
            </a:r>
            <a:endParaRPr lang="en-US" sz="2000"/>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598920" y="1348560"/>
              <a:ext cx="4214880" cy="3911400"/>
            </p14:xfrm>
          </p:contentPart>
        </mc:Choice>
        <mc:Fallback xmlns="">
          <p:pic>
            <p:nvPicPr>
              <p:cNvPr id="2" name="Ink 1"/>
              <p:cNvPicPr/>
              <p:nvPr/>
            </p:nvPicPr>
            <p:blipFill>
              <a:blip r:embed="rId4"/>
              <a:stretch>
                <a:fillRect/>
              </a:stretch>
            </p:blipFill>
            <p:spPr>
              <a:xfrm>
                <a:off x="3589560" y="1339200"/>
                <a:ext cx="4233600" cy="3930120"/>
              </a:xfrm>
              <a:prstGeom prst="rect">
                <a:avLst/>
              </a:prstGeom>
            </p:spPr>
          </p:pic>
        </mc:Fallback>
      </mc:AlternateContent>
    </p:spTree>
    <p:extLst>
      <p:ext uri="{BB962C8B-B14F-4D97-AF65-F5344CB8AC3E}">
        <p14:creationId xmlns:p14="http://schemas.microsoft.com/office/powerpoint/2010/main" val="4247554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153400" cy="6705600"/>
          </a:xfrm>
        </p:spPr>
        <p:txBody>
          <a:bodyPr>
            <a:normAutofit fontScale="25000" lnSpcReduction="20000"/>
          </a:bodyPr>
          <a:lstStyle/>
          <a:p>
            <a:pPr>
              <a:buFont typeface="Wingdings" pitchFamily="2" charset="2"/>
              <a:buNone/>
              <a:defRPr/>
            </a:pPr>
            <a:r>
              <a:rPr lang="en-US" sz="11200" b="1" dirty="0" smtClean="0">
                <a:solidFill>
                  <a:schemeClr val="tx1"/>
                </a:solidFill>
                <a:latin typeface="Times New Roman" pitchFamily="18" charset="0"/>
                <a:cs typeface="Times New Roman" pitchFamily="18" charset="0"/>
              </a:rPr>
              <a:t>Syntax :</a:t>
            </a:r>
          </a:p>
          <a:p>
            <a:pPr>
              <a:buFont typeface="Wingdings" pitchFamily="2" charset="2"/>
              <a:buNone/>
              <a:defRPr/>
            </a:pPr>
            <a:r>
              <a:rPr lang="en-US" sz="11200" dirty="0" smtClean="0">
                <a:solidFill>
                  <a:schemeClr val="tx1"/>
                </a:solidFill>
                <a:latin typeface="Times New Roman" pitchFamily="18" charset="0"/>
                <a:cs typeface="Times New Roman" pitchFamily="18" charset="0"/>
              </a:rPr>
              <a:t>class &lt;</a:t>
            </a:r>
            <a:r>
              <a:rPr lang="en-US" sz="11200" dirty="0" err="1" smtClean="0">
                <a:solidFill>
                  <a:schemeClr val="tx1"/>
                </a:solidFill>
                <a:latin typeface="Times New Roman" pitchFamily="18" charset="0"/>
                <a:cs typeface="Times New Roman" pitchFamily="18" charset="0"/>
              </a:rPr>
              <a:t>class_name</a:t>
            </a:r>
            <a:r>
              <a:rPr lang="en-US" sz="11200" dirty="0" smtClean="0">
                <a:solidFill>
                  <a:schemeClr val="tx1"/>
                </a:solidFill>
                <a:latin typeface="Times New Roman" pitchFamily="18" charset="0"/>
                <a:cs typeface="Times New Roman" pitchFamily="18" charset="0"/>
              </a:rPr>
              <a:t>&gt;</a:t>
            </a:r>
          </a:p>
          <a:p>
            <a:pPr>
              <a:buFont typeface="Wingdings" pitchFamily="2" charset="2"/>
              <a:buNone/>
              <a:defRPr/>
            </a:pPr>
            <a:r>
              <a:rPr lang="en-US" sz="11200" dirty="0" smtClean="0">
                <a:solidFill>
                  <a:schemeClr val="tx1"/>
                </a:solidFill>
                <a:latin typeface="Times New Roman" pitchFamily="18" charset="0"/>
                <a:cs typeface="Times New Roman" pitchFamily="18" charset="0"/>
              </a:rPr>
              <a:t>{  </a:t>
            </a:r>
          </a:p>
          <a:p>
            <a:pPr>
              <a:buFont typeface="Wingdings" pitchFamily="2" charset="2"/>
              <a:buNone/>
              <a:defRPr/>
            </a:pPr>
            <a:r>
              <a:rPr lang="en-US" sz="11200" dirty="0" smtClean="0">
                <a:solidFill>
                  <a:schemeClr val="tx1"/>
                </a:solidFill>
                <a:latin typeface="Times New Roman" pitchFamily="18" charset="0"/>
                <a:cs typeface="Times New Roman" pitchFamily="18" charset="0"/>
              </a:rPr>
              <a:t>		fields(variables);  </a:t>
            </a:r>
          </a:p>
          <a:p>
            <a:pPr>
              <a:buFont typeface="Wingdings" pitchFamily="2" charset="2"/>
              <a:buNone/>
              <a:defRPr/>
            </a:pPr>
            <a:r>
              <a:rPr lang="en-US" sz="11200" dirty="0" smtClean="0">
                <a:solidFill>
                  <a:schemeClr val="tx1"/>
                </a:solidFill>
                <a:latin typeface="Times New Roman" pitchFamily="18" charset="0"/>
                <a:cs typeface="Times New Roman" pitchFamily="18" charset="0"/>
              </a:rPr>
              <a:t>		methods;  </a:t>
            </a:r>
          </a:p>
          <a:p>
            <a:pPr>
              <a:buFont typeface="Wingdings" pitchFamily="2" charset="2"/>
              <a:buNone/>
              <a:defRPr/>
            </a:pPr>
            <a:r>
              <a:rPr lang="en-US" sz="11200" dirty="0" smtClean="0">
                <a:solidFill>
                  <a:schemeClr val="tx1"/>
                </a:solidFill>
                <a:latin typeface="Times New Roman" pitchFamily="18" charset="0"/>
                <a:cs typeface="Times New Roman" pitchFamily="18" charset="0"/>
              </a:rPr>
              <a:t> }  </a:t>
            </a:r>
          </a:p>
          <a:p>
            <a:pPr>
              <a:buFont typeface="Wingdings" pitchFamily="2" charset="2"/>
              <a:buNone/>
              <a:defRPr/>
            </a:pPr>
            <a:r>
              <a:rPr lang="en-US" sz="11200" b="1" dirty="0" err="1" smtClean="0">
                <a:solidFill>
                  <a:schemeClr val="tx1"/>
                </a:solidFill>
                <a:latin typeface="Times New Roman" pitchFamily="18" charset="0"/>
                <a:cs typeface="Times New Roman" pitchFamily="18" charset="0"/>
              </a:rPr>
              <a:t>Eg</a:t>
            </a:r>
            <a:r>
              <a:rPr lang="en-US" sz="11200" b="1" dirty="0" smtClean="0">
                <a:solidFill>
                  <a:schemeClr val="tx1"/>
                </a:solidFill>
                <a:latin typeface="Times New Roman" pitchFamily="18" charset="0"/>
                <a:cs typeface="Times New Roman" pitchFamily="18" charset="0"/>
              </a:rPr>
              <a:t>:</a:t>
            </a:r>
          </a:p>
          <a:p>
            <a:pPr>
              <a:buFont typeface="Wingdings" pitchFamily="2" charset="2"/>
              <a:buNone/>
              <a:defRPr/>
            </a:pPr>
            <a:r>
              <a:rPr lang="en-US" sz="11200" dirty="0" smtClean="0">
                <a:solidFill>
                  <a:schemeClr val="tx1"/>
                </a:solidFill>
                <a:latin typeface="Times New Roman" pitchFamily="18" charset="0"/>
                <a:cs typeface="Times New Roman" pitchFamily="18" charset="0"/>
              </a:rPr>
              <a:t>class dog</a:t>
            </a:r>
          </a:p>
          <a:p>
            <a:pPr>
              <a:buFont typeface="Wingdings" pitchFamily="2" charset="2"/>
              <a:buNone/>
              <a:defRPr/>
            </a:pPr>
            <a:r>
              <a:rPr lang="en-US" sz="11200" dirty="0" smtClean="0">
                <a:solidFill>
                  <a:schemeClr val="tx1"/>
                </a:solidFill>
                <a:latin typeface="Times New Roman" pitchFamily="18" charset="0"/>
                <a:cs typeface="Times New Roman" pitchFamily="18" charset="0"/>
              </a:rPr>
              <a:t>{</a:t>
            </a:r>
          </a:p>
          <a:p>
            <a:pPr>
              <a:buFont typeface="Wingdings" pitchFamily="2" charset="2"/>
              <a:buNone/>
              <a:defRPr/>
            </a:pPr>
            <a:r>
              <a:rPr lang="en-US" sz="11200" dirty="0" smtClean="0">
                <a:solidFill>
                  <a:schemeClr val="tx1"/>
                </a:solidFill>
                <a:latin typeface="Times New Roman" pitchFamily="18" charset="0"/>
                <a:cs typeface="Times New Roman" pitchFamily="18" charset="0"/>
              </a:rPr>
              <a:t>	String Breed;</a:t>
            </a:r>
          </a:p>
          <a:p>
            <a:pPr>
              <a:buFont typeface="Wingdings" pitchFamily="2" charset="2"/>
              <a:buNone/>
              <a:defRPr/>
            </a:pPr>
            <a:r>
              <a:rPr lang="en-US" sz="11200" dirty="0">
                <a:solidFill>
                  <a:schemeClr val="tx1"/>
                </a:solidFill>
                <a:latin typeface="Times New Roman" pitchFamily="18" charset="0"/>
                <a:cs typeface="Times New Roman" pitchFamily="18" charset="0"/>
              </a:rPr>
              <a:t> </a:t>
            </a:r>
            <a:r>
              <a:rPr lang="en-US" sz="11200" dirty="0" smtClean="0">
                <a:solidFill>
                  <a:schemeClr val="tx1"/>
                </a:solidFill>
                <a:latin typeface="Times New Roman" pitchFamily="18" charset="0"/>
                <a:cs typeface="Times New Roman" pitchFamily="18" charset="0"/>
              </a:rPr>
              <a:t>   </a:t>
            </a:r>
            <a:r>
              <a:rPr lang="en-US" sz="11200" dirty="0" err="1" smtClean="0">
                <a:solidFill>
                  <a:schemeClr val="tx1"/>
                </a:solidFill>
                <a:latin typeface="Times New Roman" pitchFamily="18" charset="0"/>
                <a:cs typeface="Times New Roman" pitchFamily="18" charset="0"/>
              </a:rPr>
              <a:t>int</a:t>
            </a:r>
            <a:r>
              <a:rPr lang="en-US" sz="11200" dirty="0" smtClean="0">
                <a:solidFill>
                  <a:schemeClr val="tx1"/>
                </a:solidFill>
                <a:latin typeface="Times New Roman" pitchFamily="18" charset="0"/>
                <a:cs typeface="Times New Roman" pitchFamily="18" charset="0"/>
              </a:rPr>
              <a:t> age;</a:t>
            </a:r>
          </a:p>
          <a:p>
            <a:pPr>
              <a:buFont typeface="Wingdings" pitchFamily="2" charset="2"/>
              <a:buNone/>
              <a:defRPr/>
            </a:pPr>
            <a:r>
              <a:rPr lang="en-US" sz="11200" dirty="0" smtClean="0">
                <a:solidFill>
                  <a:schemeClr val="tx1"/>
                </a:solidFill>
                <a:latin typeface="Times New Roman" pitchFamily="18" charset="0"/>
                <a:cs typeface="Times New Roman" pitchFamily="18" charset="0"/>
              </a:rPr>
              <a:t>	</a:t>
            </a:r>
            <a:r>
              <a:rPr lang="en-US" sz="11200" dirty="0" err="1" smtClean="0">
                <a:solidFill>
                  <a:schemeClr val="tx1"/>
                </a:solidFill>
                <a:latin typeface="Times New Roman" pitchFamily="18" charset="0"/>
                <a:cs typeface="Times New Roman" pitchFamily="18" charset="0"/>
              </a:rPr>
              <a:t>int</a:t>
            </a:r>
            <a:r>
              <a:rPr lang="en-US" sz="11200" dirty="0" smtClean="0">
                <a:solidFill>
                  <a:schemeClr val="tx1"/>
                </a:solidFill>
                <a:latin typeface="Times New Roman" pitchFamily="18" charset="0"/>
                <a:cs typeface="Times New Roman" pitchFamily="18" charset="0"/>
              </a:rPr>
              <a:t> size;</a:t>
            </a:r>
          </a:p>
          <a:p>
            <a:pPr>
              <a:buFont typeface="Wingdings" pitchFamily="2" charset="2"/>
              <a:buNone/>
              <a:defRPr/>
            </a:pPr>
            <a:r>
              <a:rPr lang="en-US" sz="11200" dirty="0" smtClean="0">
                <a:solidFill>
                  <a:schemeClr val="tx1"/>
                </a:solidFill>
                <a:latin typeface="Times New Roman" pitchFamily="18" charset="0"/>
                <a:cs typeface="Times New Roman" pitchFamily="18" charset="0"/>
              </a:rPr>
              <a:t>   String color;</a:t>
            </a:r>
          </a:p>
          <a:p>
            <a:pPr>
              <a:buFont typeface="Wingdings" pitchFamily="2" charset="2"/>
              <a:buNone/>
              <a:defRPr/>
            </a:pPr>
            <a:r>
              <a:rPr lang="en-US" sz="11200" dirty="0" smtClean="0">
                <a:solidFill>
                  <a:schemeClr val="tx1"/>
                </a:solidFill>
                <a:latin typeface="Times New Roman" pitchFamily="18" charset="0"/>
                <a:cs typeface="Times New Roman" pitchFamily="18" charset="0"/>
              </a:rPr>
              <a:t>Void eat();</a:t>
            </a:r>
          </a:p>
          <a:p>
            <a:pPr>
              <a:buFont typeface="Wingdings" pitchFamily="2" charset="2"/>
              <a:buNone/>
              <a:defRPr/>
            </a:pPr>
            <a:r>
              <a:rPr lang="en-US" sz="11200" dirty="0" smtClean="0">
                <a:solidFill>
                  <a:schemeClr val="tx1"/>
                </a:solidFill>
                <a:latin typeface="Times New Roman" pitchFamily="18" charset="0"/>
                <a:cs typeface="Times New Roman" pitchFamily="18" charset="0"/>
              </a:rPr>
              <a:t>Boolean Sleep(), Sit(), Run();</a:t>
            </a:r>
          </a:p>
          <a:p>
            <a:pPr>
              <a:buFont typeface="Wingdings" pitchFamily="2" charset="2"/>
              <a:buNone/>
              <a:defRPr/>
            </a:pPr>
            <a:r>
              <a:rPr lang="en-US" sz="11200" dirty="0" smtClean="0">
                <a:solidFill>
                  <a:schemeClr val="tx1"/>
                </a:solidFill>
                <a:latin typeface="Times New Roman" pitchFamily="18" charset="0"/>
                <a:cs typeface="Times New Roman" pitchFamily="18" charset="0"/>
              </a:rPr>
              <a:t> }</a:t>
            </a:r>
          </a:p>
          <a:p>
            <a:pPr>
              <a:buFont typeface="Wingdings" pitchFamily="2" charset="2"/>
              <a:buNone/>
              <a:defRPr/>
            </a:pPr>
            <a:r>
              <a:rPr lang="en-US" sz="3200" b="1" u="sng" dirty="0" smtClean="0">
                <a:solidFill>
                  <a:schemeClr val="tx1"/>
                </a:solidFill>
                <a:latin typeface="Times New Roman" pitchFamily="18" charset="0"/>
                <a:cs typeface="Times New Roman" pitchFamily="18" charset="0"/>
              </a:rPr>
              <a:t>  </a:t>
            </a:r>
            <a:endParaRPr lang="en-US" sz="3200" b="1" u="sng" dirty="0">
              <a:solidFill>
                <a:schemeClr val="tx1"/>
              </a:solidFill>
              <a:latin typeface="Times New Roman" pitchFamily="18" charset="0"/>
              <a:cs typeface="Times New Roman" pitchFamily="18" charset="0"/>
            </a:endParaRPr>
          </a:p>
        </p:txBody>
      </p:sp>
      <p:pic>
        <p:nvPicPr>
          <p:cNvPr id="140291" name="Picture 4" descr="Image result for classes and objects in java example progra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2336" y="308686"/>
            <a:ext cx="3810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60687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Content Placeholder 2"/>
          <p:cNvSpPr>
            <a:spLocks noGrp="1"/>
          </p:cNvSpPr>
          <p:nvPr>
            <p:ph idx="1"/>
          </p:nvPr>
        </p:nvSpPr>
        <p:spPr>
          <a:xfrm>
            <a:off x="0" y="228600"/>
            <a:ext cx="8610600" cy="6400800"/>
          </a:xfrm>
        </p:spPr>
        <p:txBody>
          <a:bodyPr/>
          <a:lstStyle/>
          <a:p>
            <a:pPr marL="742950" indent="-742950" algn="just">
              <a:lnSpc>
                <a:spcPct val="120000"/>
              </a:lnSpc>
              <a:buFont typeface="Wingdings" pitchFamily="2" charset="2"/>
              <a:buNone/>
            </a:pPr>
            <a:r>
              <a:rPr lang="en-US" sz="2800" b="1" u="sng" smtClean="0">
                <a:solidFill>
                  <a:srgbClr val="FF0000"/>
                </a:solidFill>
                <a:latin typeface="Times New Roman" pitchFamily="18" charset="0"/>
                <a:cs typeface="Times New Roman" pitchFamily="18" charset="0"/>
              </a:rPr>
              <a:t>Eg-3: </a:t>
            </a:r>
            <a:r>
              <a:rPr lang="en-US" sz="2800" b="1" u="sng" smtClean="0">
                <a:solidFill>
                  <a:srgbClr val="CB11DF"/>
                </a:solidFill>
                <a:latin typeface="Times New Roman" pitchFamily="18" charset="0"/>
                <a:cs typeface="Times New Roman" pitchFamily="18" charset="0"/>
              </a:rPr>
              <a:t>/*</a:t>
            </a:r>
            <a:r>
              <a:rPr lang="en-US" sz="2800" b="1" smtClean="0">
                <a:solidFill>
                  <a:srgbClr val="CB11DF"/>
                </a:solidFill>
              </a:rPr>
              <a:t>default constructor that displays the    addition of two numbers*/</a:t>
            </a:r>
          </a:p>
          <a:p>
            <a:pPr marL="742950" indent="-742950" algn="just">
              <a:lnSpc>
                <a:spcPct val="120000"/>
              </a:lnSpc>
              <a:buFont typeface="Wingdings" pitchFamily="2" charset="2"/>
              <a:buNone/>
            </a:pPr>
            <a:endParaRPr lang="en-US" sz="2800" b="1" u="sng" smtClean="0">
              <a:latin typeface="Times New Roman" pitchFamily="18" charset="0"/>
              <a:cs typeface="Times New Roman" pitchFamily="18" charset="0"/>
            </a:endParaRPr>
          </a:p>
        </p:txBody>
      </p:sp>
      <p:sp>
        <p:nvSpPr>
          <p:cNvPr id="160771" name="AutoShape 2"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0772" name="AutoShape 4"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6077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8686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4" name="TextBox 10"/>
          <p:cNvSpPr txBox="1">
            <a:spLocks noChangeArrowheads="1"/>
          </p:cNvSpPr>
          <p:nvPr/>
        </p:nvSpPr>
        <p:spPr bwMode="auto">
          <a:xfrm>
            <a:off x="5334000" y="6019800"/>
            <a:ext cx="365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a:solidFill>
                  <a:srgbClr val="FF0000"/>
                </a:solidFill>
              </a:rPr>
              <a:t>O/P :</a:t>
            </a:r>
            <a:r>
              <a:rPr lang="en-US" sz="2000" b="1">
                <a:solidFill>
                  <a:srgbClr val="CB11DF"/>
                </a:solidFill>
              </a:rPr>
              <a:t> Default Constructor</a:t>
            </a:r>
          </a:p>
          <a:p>
            <a:pPr eaLnBrk="1" hangingPunct="1"/>
            <a:r>
              <a:rPr lang="en-US" sz="2000" b="1">
                <a:solidFill>
                  <a:srgbClr val="CB11DF"/>
                </a:solidFill>
              </a:rPr>
              <a:t>          a+b=</a:t>
            </a:r>
            <a:r>
              <a:rPr lang="en-US" b="1">
                <a:solidFill>
                  <a:srgbClr val="CB11DF"/>
                </a:solidFill>
              </a:rPr>
              <a:t>30</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143000" y="1964520"/>
              <a:ext cx="4626000" cy="4375800"/>
            </p14:xfrm>
          </p:contentPart>
        </mc:Choice>
        <mc:Fallback xmlns="">
          <p:pic>
            <p:nvPicPr>
              <p:cNvPr id="2" name="Ink 1"/>
              <p:cNvPicPr/>
              <p:nvPr/>
            </p:nvPicPr>
            <p:blipFill>
              <a:blip r:embed="rId4"/>
              <a:stretch>
                <a:fillRect/>
              </a:stretch>
            </p:blipFill>
            <p:spPr>
              <a:xfrm>
                <a:off x="1133640" y="1955160"/>
                <a:ext cx="4644720" cy="4394520"/>
              </a:xfrm>
              <a:prstGeom prst="rect">
                <a:avLst/>
              </a:prstGeom>
            </p:spPr>
          </p:pic>
        </mc:Fallback>
      </mc:AlternateContent>
    </p:spTree>
    <p:extLst>
      <p:ext uri="{BB962C8B-B14F-4D97-AF65-F5344CB8AC3E}">
        <p14:creationId xmlns:p14="http://schemas.microsoft.com/office/powerpoint/2010/main" val="39817405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Content Placeholder 2"/>
          <p:cNvSpPr>
            <a:spLocks noGrp="1"/>
          </p:cNvSpPr>
          <p:nvPr>
            <p:ph idx="1"/>
          </p:nvPr>
        </p:nvSpPr>
        <p:spPr>
          <a:xfrm>
            <a:off x="228600" y="228600"/>
            <a:ext cx="8458200" cy="5791200"/>
          </a:xfrm>
        </p:spPr>
        <p:txBody>
          <a:bodyPr/>
          <a:lstStyle/>
          <a:p>
            <a:pPr marL="742950" indent="-742950" algn="just">
              <a:lnSpc>
                <a:spcPct val="120000"/>
              </a:lnSpc>
              <a:buFont typeface="Wingdings" pitchFamily="2" charset="2"/>
              <a:buNone/>
            </a:pPr>
            <a:r>
              <a:rPr lang="en-US" sz="3600" b="1" u="sng" dirty="0" smtClean="0">
                <a:solidFill>
                  <a:srgbClr val="FF0000"/>
                </a:solidFill>
                <a:latin typeface="Times New Roman" pitchFamily="18" charset="0"/>
                <a:cs typeface="Times New Roman" pitchFamily="18" charset="0"/>
              </a:rPr>
              <a:t>2. Parameterized Constructor : </a:t>
            </a:r>
          </a:p>
          <a:p>
            <a:pPr marL="742950" indent="-742950" algn="just">
              <a:lnSpc>
                <a:spcPct val="120000"/>
              </a:lnSpc>
            </a:pPr>
            <a:r>
              <a:rPr lang="en-US" sz="3600" dirty="0" smtClean="0">
                <a:solidFill>
                  <a:schemeClr val="tx1"/>
                </a:solidFill>
                <a:latin typeface="Times New Roman" pitchFamily="18" charset="0"/>
                <a:cs typeface="Times New Roman" pitchFamily="18" charset="0"/>
              </a:rPr>
              <a:t>A constructor which has a </a:t>
            </a:r>
            <a:r>
              <a:rPr lang="en-US" sz="3600" b="1" dirty="0" smtClean="0">
                <a:solidFill>
                  <a:schemeClr val="tx1"/>
                </a:solidFill>
                <a:latin typeface="Times New Roman" pitchFamily="18" charset="0"/>
                <a:cs typeface="Times New Roman" pitchFamily="18" charset="0"/>
              </a:rPr>
              <a:t>specific number of parameters</a:t>
            </a:r>
            <a:r>
              <a:rPr lang="en-US" sz="3600" dirty="0" smtClean="0">
                <a:solidFill>
                  <a:schemeClr val="tx1"/>
                </a:solidFill>
                <a:latin typeface="Times New Roman" pitchFamily="18" charset="0"/>
                <a:cs typeface="Times New Roman" pitchFamily="18" charset="0"/>
              </a:rPr>
              <a:t> is called a parameterized constructor.</a:t>
            </a:r>
          </a:p>
          <a:p>
            <a:pPr marL="742950" indent="-742950" algn="just">
              <a:lnSpc>
                <a:spcPct val="120000"/>
              </a:lnSpc>
            </a:pPr>
            <a:r>
              <a:rPr lang="en-US" sz="3600" dirty="0" smtClean="0">
                <a:solidFill>
                  <a:schemeClr val="tx1"/>
                </a:solidFill>
                <a:latin typeface="Times New Roman" pitchFamily="18" charset="0"/>
                <a:cs typeface="Times New Roman" pitchFamily="18" charset="0"/>
              </a:rPr>
              <a:t>The parameterized constructor is used to provide </a:t>
            </a:r>
            <a:r>
              <a:rPr lang="en-US" sz="3600" b="1" dirty="0" smtClean="0">
                <a:solidFill>
                  <a:schemeClr val="tx1"/>
                </a:solidFill>
                <a:latin typeface="Times New Roman" pitchFamily="18" charset="0"/>
                <a:cs typeface="Times New Roman" pitchFamily="18" charset="0"/>
              </a:rPr>
              <a:t>different values </a:t>
            </a:r>
            <a:r>
              <a:rPr lang="en-US" sz="3600" dirty="0" smtClean="0">
                <a:solidFill>
                  <a:schemeClr val="tx1"/>
                </a:solidFill>
                <a:latin typeface="Times New Roman" pitchFamily="18" charset="0"/>
                <a:cs typeface="Times New Roman" pitchFamily="18" charset="0"/>
              </a:rPr>
              <a:t>to the </a:t>
            </a:r>
            <a:r>
              <a:rPr lang="en-US" sz="3600" b="1" dirty="0" smtClean="0">
                <a:solidFill>
                  <a:schemeClr val="tx1"/>
                </a:solidFill>
                <a:latin typeface="Times New Roman" pitchFamily="18" charset="0"/>
                <a:cs typeface="Times New Roman" pitchFamily="18" charset="0"/>
              </a:rPr>
              <a:t>distinct objects.</a:t>
            </a:r>
            <a:endParaRPr lang="en-US" sz="3600" b="1" u="sng" dirty="0" smtClean="0">
              <a:solidFill>
                <a:schemeClr val="tx1"/>
              </a:solidFill>
              <a:latin typeface="Times New Roman" pitchFamily="18" charset="0"/>
              <a:cs typeface="Times New Roman" pitchFamily="18" charset="0"/>
            </a:endParaRPr>
          </a:p>
        </p:txBody>
      </p:sp>
      <p:sp>
        <p:nvSpPr>
          <p:cNvPr id="161795" name="AutoShape 2"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1796" name="AutoShape 4"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8835056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Content Placeholder 2"/>
          <p:cNvSpPr>
            <a:spLocks noGrp="1"/>
          </p:cNvSpPr>
          <p:nvPr>
            <p:ph idx="1"/>
          </p:nvPr>
        </p:nvSpPr>
        <p:spPr>
          <a:xfrm>
            <a:off x="228600" y="0"/>
            <a:ext cx="8458200" cy="5791200"/>
          </a:xfrm>
        </p:spPr>
        <p:txBody>
          <a:bodyPr/>
          <a:lstStyle/>
          <a:p>
            <a:pPr marL="742950" indent="-742950" algn="just">
              <a:lnSpc>
                <a:spcPct val="120000"/>
              </a:lnSpc>
              <a:buFont typeface="Wingdings" pitchFamily="2" charset="2"/>
              <a:buNone/>
            </a:pPr>
            <a:r>
              <a:rPr lang="en-US" sz="2800" b="1" u="sng" smtClean="0">
                <a:solidFill>
                  <a:srgbClr val="FF0000"/>
                </a:solidFill>
                <a:latin typeface="Times New Roman" pitchFamily="18" charset="0"/>
                <a:cs typeface="Times New Roman" pitchFamily="18" charset="0"/>
              </a:rPr>
              <a:t>Eg-1</a:t>
            </a:r>
            <a:r>
              <a:rPr lang="en-US" sz="2800" b="1" u="sng" smtClean="0">
                <a:solidFill>
                  <a:srgbClr val="CB11DF"/>
                </a:solidFill>
                <a:latin typeface="Times New Roman" pitchFamily="18" charset="0"/>
                <a:cs typeface="Times New Roman" pitchFamily="18" charset="0"/>
              </a:rPr>
              <a:t>: /* Parameterized constructor Example */</a:t>
            </a:r>
          </a:p>
        </p:txBody>
      </p:sp>
      <p:sp>
        <p:nvSpPr>
          <p:cNvPr id="162819" name="AutoShape 2"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2820" name="AutoShape 4"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628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85800"/>
            <a:ext cx="88392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22" name="TextBox 7"/>
          <p:cNvSpPr txBox="1">
            <a:spLocks noChangeArrowheads="1"/>
          </p:cNvSpPr>
          <p:nvPr/>
        </p:nvSpPr>
        <p:spPr bwMode="auto">
          <a:xfrm>
            <a:off x="5334000" y="6019800"/>
            <a:ext cx="365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a:solidFill>
                  <a:srgbClr val="FF0000"/>
                </a:solidFill>
              </a:rPr>
              <a:t>O/P :</a:t>
            </a:r>
            <a:r>
              <a:rPr lang="en-US" sz="2000" b="1">
                <a:solidFill>
                  <a:srgbClr val="CB11DF"/>
                </a:solidFill>
              </a:rPr>
              <a:t> 111 PVP</a:t>
            </a:r>
          </a:p>
          <a:p>
            <a:pPr eaLnBrk="1" hangingPunct="1"/>
            <a:r>
              <a:rPr lang="en-US" sz="2000" b="1">
                <a:solidFill>
                  <a:srgbClr val="CB11DF"/>
                </a:solidFill>
              </a:rPr>
              <a:t>          222 SIT</a:t>
            </a:r>
            <a:endParaRPr lang="en-US" b="1">
              <a:solidFill>
                <a:srgbClr val="CB11DF"/>
              </a:solidFill>
            </a:endParaRPr>
          </a:p>
        </p:txBody>
      </p:sp>
    </p:spTree>
    <p:extLst>
      <p:ext uri="{BB962C8B-B14F-4D97-AF65-F5344CB8AC3E}">
        <p14:creationId xmlns:p14="http://schemas.microsoft.com/office/powerpoint/2010/main" val="28502399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3426664825"/>
              </p:ext>
            </p:extLst>
          </p:nvPr>
        </p:nvGraphicFramePr>
        <p:xfrm>
          <a:off x="228600" y="990600"/>
          <a:ext cx="8610600" cy="5638800"/>
        </p:xfrm>
        <a:graphic>
          <a:graphicData uri="http://schemas.openxmlformats.org/drawingml/2006/table">
            <a:tbl>
              <a:tblPr/>
              <a:tblGrid>
                <a:gridCol w="4305300"/>
                <a:gridCol w="4305300"/>
              </a:tblGrid>
              <a:tr h="882839">
                <a:tc>
                  <a:txBody>
                    <a:bodyPr/>
                    <a:lstStyle/>
                    <a:p>
                      <a:pPr algn="ctr" fontAlgn="t"/>
                      <a:r>
                        <a:rPr lang="en-US" sz="2800" dirty="0">
                          <a:solidFill>
                            <a:srgbClr val="000000"/>
                          </a:solidFill>
                          <a:latin typeface="times new roman"/>
                        </a:rPr>
                        <a:t>Java Constructor</a:t>
                      </a:r>
                    </a:p>
                  </a:txBody>
                  <a:tcPr marL="103120" marR="103120" marT="103120" marB="103120">
                    <a:lnL w="9525" cap="flat" cmpd="sng" algn="ctr">
                      <a:solidFill>
                        <a:srgbClr val="A05F09"/>
                      </a:solidFill>
                      <a:prstDash val="solid"/>
                      <a:round/>
                      <a:headEnd type="none" w="med" len="med"/>
                      <a:tailEnd type="none" w="med" len="med"/>
                    </a:lnL>
                    <a:lnR w="9525" cap="flat" cmpd="sng" algn="ctr">
                      <a:solidFill>
                        <a:srgbClr val="A05F09"/>
                      </a:solidFill>
                      <a:prstDash val="solid"/>
                      <a:round/>
                      <a:headEnd type="none" w="med" len="med"/>
                      <a:tailEnd type="none" w="med" len="med"/>
                    </a:lnR>
                    <a:lnT w="9525" cap="flat" cmpd="sng" algn="ctr">
                      <a:solidFill>
                        <a:srgbClr val="A05F09"/>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tc>
                  <a:txBody>
                    <a:bodyPr/>
                    <a:lstStyle/>
                    <a:p>
                      <a:pPr algn="ctr" fontAlgn="t"/>
                      <a:r>
                        <a:rPr lang="en-US" sz="2800" dirty="0">
                          <a:solidFill>
                            <a:srgbClr val="000000"/>
                          </a:solidFill>
                          <a:latin typeface="times new roman"/>
                        </a:rPr>
                        <a:t>Java Method</a:t>
                      </a:r>
                    </a:p>
                  </a:txBody>
                  <a:tcPr marL="103120" marR="103120" marT="103120" marB="103120">
                    <a:lnL w="9525" cap="flat" cmpd="sng" algn="ctr">
                      <a:solidFill>
                        <a:srgbClr val="A05F09"/>
                      </a:solidFill>
                      <a:prstDash val="solid"/>
                      <a:round/>
                      <a:headEnd type="none" w="med" len="med"/>
                      <a:tailEnd type="none" w="med" len="med"/>
                    </a:lnL>
                    <a:lnR w="9525" cap="flat" cmpd="sng" algn="ctr">
                      <a:solidFill>
                        <a:srgbClr val="A05F09"/>
                      </a:solidFill>
                      <a:prstDash val="solid"/>
                      <a:round/>
                      <a:headEnd type="none" w="med" len="med"/>
                      <a:tailEnd type="none" w="med" len="med"/>
                    </a:lnR>
                    <a:lnT w="9525" cap="flat" cmpd="sng" algn="ctr">
                      <a:solidFill>
                        <a:srgbClr val="A05F09"/>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tr>
              <a:tr h="882154">
                <a:tc>
                  <a:txBody>
                    <a:bodyPr/>
                    <a:lstStyle/>
                    <a:p>
                      <a:pPr algn="l" fontAlgn="t"/>
                      <a:r>
                        <a:rPr lang="en-US" sz="2200" dirty="0" smtClean="0">
                          <a:solidFill>
                            <a:srgbClr val="000000"/>
                          </a:solidFill>
                          <a:latin typeface="Times New Roman" pitchFamily="18" charset="0"/>
                          <a:cs typeface="Times New Roman" pitchFamily="18" charset="0"/>
                        </a:rPr>
                        <a:t>A </a:t>
                      </a:r>
                      <a:r>
                        <a:rPr lang="en-US" sz="2200" dirty="0">
                          <a:solidFill>
                            <a:srgbClr val="000000"/>
                          </a:solidFill>
                          <a:latin typeface="Times New Roman" pitchFamily="18" charset="0"/>
                          <a:cs typeface="Times New Roman" pitchFamily="18" charset="0"/>
                        </a:rPr>
                        <a:t>constructor is used to initialize the state of an object.</a:t>
                      </a:r>
                    </a:p>
                  </a:txBody>
                  <a:tcPr marL="68747" marR="68747" marT="68747" marB="68747" anchor="ctr">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l" fontAlgn="t"/>
                      <a:r>
                        <a:rPr lang="en-US" sz="2200" dirty="0" smtClean="0">
                          <a:solidFill>
                            <a:srgbClr val="000000"/>
                          </a:solidFill>
                          <a:latin typeface="Times New Roman" pitchFamily="18" charset="0"/>
                          <a:cs typeface="Times New Roman" pitchFamily="18" charset="0"/>
                        </a:rPr>
                        <a:t>A </a:t>
                      </a:r>
                      <a:r>
                        <a:rPr lang="en-US" sz="2200" dirty="0">
                          <a:solidFill>
                            <a:srgbClr val="000000"/>
                          </a:solidFill>
                          <a:latin typeface="Times New Roman" pitchFamily="18" charset="0"/>
                          <a:cs typeface="Times New Roman" pitchFamily="18" charset="0"/>
                        </a:rPr>
                        <a:t>method is used to expose the behavior of an object.</a:t>
                      </a:r>
                    </a:p>
                  </a:txBody>
                  <a:tcPr marL="68747" marR="68747" marT="68747" marB="68747" anchor="ctr">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r>
              <a:tr h="882154">
                <a:tc>
                  <a:txBody>
                    <a:bodyPr/>
                    <a:lstStyle/>
                    <a:p>
                      <a:pPr algn="l" fontAlgn="t"/>
                      <a:r>
                        <a:rPr lang="en-US" sz="2200" dirty="0" smtClean="0">
                          <a:solidFill>
                            <a:srgbClr val="000000"/>
                          </a:solidFill>
                          <a:latin typeface="Times New Roman" pitchFamily="18" charset="0"/>
                          <a:cs typeface="Times New Roman" pitchFamily="18" charset="0"/>
                        </a:rPr>
                        <a:t>A </a:t>
                      </a:r>
                      <a:r>
                        <a:rPr lang="en-US" sz="2200" dirty="0">
                          <a:solidFill>
                            <a:srgbClr val="000000"/>
                          </a:solidFill>
                          <a:latin typeface="Times New Roman" pitchFamily="18" charset="0"/>
                          <a:cs typeface="Times New Roman" pitchFamily="18" charset="0"/>
                        </a:rPr>
                        <a:t>constructor must not have a return type.</a:t>
                      </a:r>
                    </a:p>
                  </a:txBody>
                  <a:tcPr marL="68747" marR="68747" marT="68747" marB="68747" anchor="ctr">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l" fontAlgn="t"/>
                      <a:r>
                        <a:rPr lang="en-US" sz="2200" dirty="0" smtClean="0">
                          <a:solidFill>
                            <a:srgbClr val="000000"/>
                          </a:solidFill>
                          <a:latin typeface="Times New Roman" pitchFamily="18" charset="0"/>
                          <a:cs typeface="Times New Roman" pitchFamily="18" charset="0"/>
                        </a:rPr>
                        <a:t>A </a:t>
                      </a:r>
                      <a:r>
                        <a:rPr lang="en-US" sz="2200" dirty="0">
                          <a:solidFill>
                            <a:srgbClr val="000000"/>
                          </a:solidFill>
                          <a:latin typeface="Times New Roman" pitchFamily="18" charset="0"/>
                          <a:cs typeface="Times New Roman" pitchFamily="18" charset="0"/>
                        </a:rPr>
                        <a:t>method must have a return type.</a:t>
                      </a:r>
                    </a:p>
                  </a:txBody>
                  <a:tcPr marL="68747" marR="68747" marT="68747" marB="68747" anchor="ctr">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r>
              <a:tr h="882154">
                <a:tc>
                  <a:txBody>
                    <a:bodyPr/>
                    <a:lstStyle/>
                    <a:p>
                      <a:pPr algn="l" fontAlgn="t"/>
                      <a:r>
                        <a:rPr lang="en-US" sz="2200" dirty="0" smtClean="0">
                          <a:solidFill>
                            <a:srgbClr val="000000"/>
                          </a:solidFill>
                          <a:latin typeface="Times New Roman" pitchFamily="18" charset="0"/>
                          <a:cs typeface="Times New Roman" pitchFamily="18" charset="0"/>
                        </a:rPr>
                        <a:t>The </a:t>
                      </a:r>
                      <a:r>
                        <a:rPr lang="en-US" sz="2200" dirty="0">
                          <a:solidFill>
                            <a:srgbClr val="000000"/>
                          </a:solidFill>
                          <a:latin typeface="Times New Roman" pitchFamily="18" charset="0"/>
                          <a:cs typeface="Times New Roman" pitchFamily="18" charset="0"/>
                        </a:rPr>
                        <a:t>constructor is invoked implicitly.</a:t>
                      </a:r>
                    </a:p>
                  </a:txBody>
                  <a:tcPr marL="68747" marR="68747" marT="68747" marB="68747" anchor="ctr">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l" fontAlgn="t"/>
                      <a:r>
                        <a:rPr lang="en-US" sz="2200" dirty="0" smtClean="0">
                          <a:solidFill>
                            <a:srgbClr val="000000"/>
                          </a:solidFill>
                          <a:latin typeface="Times New Roman" pitchFamily="18" charset="0"/>
                          <a:cs typeface="Times New Roman" pitchFamily="18" charset="0"/>
                        </a:rPr>
                        <a:t>The </a:t>
                      </a:r>
                      <a:r>
                        <a:rPr lang="en-US" sz="2200" dirty="0">
                          <a:solidFill>
                            <a:srgbClr val="000000"/>
                          </a:solidFill>
                          <a:latin typeface="Times New Roman" pitchFamily="18" charset="0"/>
                          <a:cs typeface="Times New Roman" pitchFamily="18" charset="0"/>
                        </a:rPr>
                        <a:t>method is invoked explicitly.</a:t>
                      </a:r>
                    </a:p>
                  </a:txBody>
                  <a:tcPr marL="68747" marR="68747" marT="68747" marB="68747" anchor="ctr">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r>
              <a:tr h="1227345">
                <a:tc>
                  <a:txBody>
                    <a:bodyPr/>
                    <a:lstStyle/>
                    <a:p>
                      <a:pPr algn="l" fontAlgn="t"/>
                      <a:r>
                        <a:rPr lang="en-US" sz="2200" dirty="0" smtClean="0">
                          <a:solidFill>
                            <a:srgbClr val="000000"/>
                          </a:solidFill>
                          <a:latin typeface="Times New Roman" pitchFamily="18" charset="0"/>
                          <a:cs typeface="Times New Roman" pitchFamily="18" charset="0"/>
                        </a:rPr>
                        <a:t>The </a:t>
                      </a:r>
                      <a:r>
                        <a:rPr lang="en-US" sz="2200" dirty="0">
                          <a:solidFill>
                            <a:srgbClr val="000000"/>
                          </a:solidFill>
                          <a:latin typeface="Times New Roman" pitchFamily="18" charset="0"/>
                          <a:cs typeface="Times New Roman" pitchFamily="18" charset="0"/>
                        </a:rPr>
                        <a:t>Java compiler provides a default constructor if you don't have any constructor in a class.</a:t>
                      </a:r>
                    </a:p>
                  </a:txBody>
                  <a:tcPr marL="68747" marR="68747" marT="68747" marB="68747" anchor="ctr">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l" fontAlgn="t"/>
                      <a:r>
                        <a:rPr lang="en-US" sz="2200" dirty="0" smtClean="0">
                          <a:solidFill>
                            <a:srgbClr val="000000"/>
                          </a:solidFill>
                          <a:latin typeface="Times New Roman" pitchFamily="18" charset="0"/>
                          <a:cs typeface="Times New Roman" pitchFamily="18" charset="0"/>
                        </a:rPr>
                        <a:t>The </a:t>
                      </a:r>
                      <a:r>
                        <a:rPr lang="en-US" sz="2200" dirty="0">
                          <a:solidFill>
                            <a:srgbClr val="000000"/>
                          </a:solidFill>
                          <a:latin typeface="Times New Roman" pitchFamily="18" charset="0"/>
                          <a:cs typeface="Times New Roman" pitchFamily="18" charset="0"/>
                        </a:rPr>
                        <a:t>method is not provided by the compiler in any case.</a:t>
                      </a:r>
                    </a:p>
                  </a:txBody>
                  <a:tcPr marL="68747" marR="68747" marT="68747" marB="68747" anchor="ctr">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r>
              <a:tr h="882154">
                <a:tc>
                  <a:txBody>
                    <a:bodyPr/>
                    <a:lstStyle/>
                    <a:p>
                      <a:pPr algn="l" fontAlgn="t"/>
                      <a:r>
                        <a:rPr lang="en-US" sz="2200" dirty="0" smtClean="0">
                          <a:solidFill>
                            <a:srgbClr val="000000"/>
                          </a:solidFill>
                          <a:latin typeface="Times New Roman" pitchFamily="18" charset="0"/>
                          <a:cs typeface="Times New Roman" pitchFamily="18" charset="0"/>
                        </a:rPr>
                        <a:t>The </a:t>
                      </a:r>
                      <a:r>
                        <a:rPr lang="en-US" sz="2200" dirty="0">
                          <a:solidFill>
                            <a:srgbClr val="000000"/>
                          </a:solidFill>
                          <a:latin typeface="Times New Roman" pitchFamily="18" charset="0"/>
                          <a:cs typeface="Times New Roman" pitchFamily="18" charset="0"/>
                        </a:rPr>
                        <a:t>constructor name must be same as the class name.</a:t>
                      </a:r>
                    </a:p>
                  </a:txBody>
                  <a:tcPr marL="68747" marR="68747" marT="68747" marB="68747" anchor="ctr">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l" fontAlgn="t"/>
                      <a:r>
                        <a:rPr lang="en-US" sz="2200" dirty="0" smtClean="0">
                          <a:solidFill>
                            <a:srgbClr val="000000"/>
                          </a:solidFill>
                          <a:latin typeface="Times New Roman" pitchFamily="18" charset="0"/>
                          <a:cs typeface="Times New Roman" pitchFamily="18" charset="0"/>
                        </a:rPr>
                        <a:t>The </a:t>
                      </a:r>
                      <a:r>
                        <a:rPr lang="en-US" sz="2200" dirty="0">
                          <a:solidFill>
                            <a:srgbClr val="000000"/>
                          </a:solidFill>
                          <a:latin typeface="Times New Roman" pitchFamily="18" charset="0"/>
                          <a:cs typeface="Times New Roman" pitchFamily="18" charset="0"/>
                        </a:rPr>
                        <a:t>method name may or may not be same as class name.</a:t>
                      </a:r>
                    </a:p>
                  </a:txBody>
                  <a:tcPr marL="68747" marR="68747" marT="68747" marB="68747" anchor="ctr">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r>
            </a:tbl>
          </a:graphicData>
        </a:graphic>
      </p:graphicFrame>
      <p:sp>
        <p:nvSpPr>
          <p:cNvPr id="164892" name="AutoShape 4" descr="Image result for difference between method and a class"/>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4893" name="AutoShape 6" descr="Image result for difference between method and a class"/>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4894" name="AutoShape 8" descr="Image result for difference between method and a class"/>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4895" name="TextBox 9"/>
          <p:cNvSpPr txBox="1">
            <a:spLocks noChangeArrowheads="1"/>
          </p:cNvSpPr>
          <p:nvPr/>
        </p:nvSpPr>
        <p:spPr bwMode="auto">
          <a:xfrm>
            <a:off x="381000" y="152400"/>
            <a:ext cx="8458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u="sng">
                <a:solidFill>
                  <a:srgbClr val="CB11DF"/>
                </a:solidFill>
                <a:latin typeface="Times New Roman" pitchFamily="18" charset="0"/>
                <a:cs typeface="Times New Roman" pitchFamily="18" charset="0"/>
              </a:rPr>
              <a:t>Difference between Method and Construct</a:t>
            </a:r>
            <a:r>
              <a:rPr lang="en-US" sz="3600" b="1" u="sng">
                <a:solidFill>
                  <a:srgbClr val="CB11DF"/>
                </a:solidFill>
                <a:latin typeface="Times New Roman" pitchFamily="18" charset="0"/>
                <a:cs typeface="Times New Roman" pitchFamily="18" charset="0"/>
              </a:rPr>
              <a:t>or</a:t>
            </a:r>
          </a:p>
          <a:p>
            <a:pPr algn="ctr" eaLnBrk="1" hangingPunct="1"/>
            <a:endParaRPr lang="en-US"/>
          </a:p>
        </p:txBody>
      </p:sp>
    </p:spTree>
    <p:extLst>
      <p:ext uri="{BB962C8B-B14F-4D97-AF65-F5344CB8AC3E}">
        <p14:creationId xmlns:p14="http://schemas.microsoft.com/office/powerpoint/2010/main" val="21596873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6712"/>
          </a:xfrm>
        </p:spPr>
        <p:txBody>
          <a:bodyPr/>
          <a:lstStyle/>
          <a:p>
            <a:r>
              <a:rPr lang="en-IN" dirty="0" smtClean="0"/>
              <a:t>Copy constructor</a:t>
            </a:r>
            <a:endParaRPr lang="en-IN" dirty="0"/>
          </a:p>
        </p:txBody>
      </p:sp>
      <p:sp>
        <p:nvSpPr>
          <p:cNvPr id="3" name="Content Placeholder 2"/>
          <p:cNvSpPr>
            <a:spLocks noGrp="1"/>
          </p:cNvSpPr>
          <p:nvPr>
            <p:ph idx="1"/>
          </p:nvPr>
        </p:nvSpPr>
        <p:spPr>
          <a:xfrm>
            <a:off x="251520" y="1196752"/>
            <a:ext cx="8892480" cy="5472608"/>
          </a:xfrm>
        </p:spPr>
        <p:txBody>
          <a:bodyPr/>
          <a:lstStyle/>
          <a:p>
            <a:r>
              <a:rPr lang="en-US" sz="2800" dirty="0" smtClean="0">
                <a:solidFill>
                  <a:schemeClr val="tx1"/>
                </a:solidFill>
                <a:latin typeface="Times New Roman" pitchFamily="18" charset="0"/>
                <a:cs typeface="Times New Roman" pitchFamily="18" charset="0"/>
              </a:rPr>
              <a:t>A </a:t>
            </a:r>
            <a:r>
              <a:rPr lang="en-US" sz="2800" dirty="0">
                <a:solidFill>
                  <a:schemeClr val="tx1"/>
                </a:solidFill>
                <a:latin typeface="Times New Roman" pitchFamily="18" charset="0"/>
                <a:cs typeface="Times New Roman" pitchFamily="18" charset="0"/>
              </a:rPr>
              <a:t>copy constructor is a special type of constructor that creates an object using another object of the same Java class. </a:t>
            </a:r>
            <a:endParaRPr lang="en-US" sz="2800" dirty="0" smtClean="0">
              <a:solidFill>
                <a:schemeClr val="tx1"/>
              </a:solidFill>
              <a:latin typeface="Times New Roman" pitchFamily="18" charset="0"/>
              <a:cs typeface="Times New Roman" pitchFamily="18" charset="0"/>
            </a:endParaRPr>
          </a:p>
          <a:p>
            <a:r>
              <a:rPr lang="en-US" sz="2800" dirty="0" smtClean="0">
                <a:solidFill>
                  <a:schemeClr val="tx1"/>
                </a:solidFill>
                <a:latin typeface="Times New Roman" pitchFamily="18" charset="0"/>
                <a:cs typeface="Times New Roman" pitchFamily="18" charset="0"/>
              </a:rPr>
              <a:t>It </a:t>
            </a:r>
            <a:r>
              <a:rPr lang="en-US" sz="2800" dirty="0">
                <a:solidFill>
                  <a:schemeClr val="tx1"/>
                </a:solidFill>
                <a:latin typeface="Times New Roman" pitchFamily="18" charset="0"/>
                <a:cs typeface="Times New Roman" pitchFamily="18" charset="0"/>
              </a:rPr>
              <a:t>returns a duplicate copy of an existing object of the class</a:t>
            </a:r>
            <a:r>
              <a:rPr lang="en-US" sz="2800" dirty="0" smtClean="0">
                <a:solidFill>
                  <a:schemeClr val="tx1"/>
                </a:solidFill>
                <a:latin typeface="Times New Roman" pitchFamily="18" charset="0"/>
                <a:cs typeface="Times New Roman" pitchFamily="18" charset="0"/>
              </a:rPr>
              <a:t>.</a:t>
            </a:r>
          </a:p>
          <a:p>
            <a:endParaRPr lang="en-US" sz="2800" dirty="0" smtClean="0">
              <a:solidFill>
                <a:schemeClr val="tx1"/>
              </a:solidFill>
              <a:latin typeface="Times New Roman" pitchFamily="18" charset="0"/>
              <a:cs typeface="Times New Roman" pitchFamily="18" charset="0"/>
            </a:endParaRPr>
          </a:p>
          <a:p>
            <a:pPr marL="0" indent="0">
              <a:buNone/>
            </a:pPr>
            <a:r>
              <a:rPr lang="en-US" sz="2800" dirty="0">
                <a:solidFill>
                  <a:schemeClr val="tx1"/>
                </a:solidFill>
                <a:latin typeface="Times New Roman" pitchFamily="18" charset="0"/>
                <a:cs typeface="Times New Roman" pitchFamily="18" charset="0"/>
              </a:rPr>
              <a:t>Use of Copy Constructor</a:t>
            </a:r>
          </a:p>
          <a:p>
            <a:r>
              <a:rPr lang="en-US" sz="2800" dirty="0">
                <a:solidFill>
                  <a:schemeClr val="tx1"/>
                </a:solidFill>
                <a:latin typeface="Times New Roman" pitchFamily="18" charset="0"/>
                <a:cs typeface="Times New Roman" pitchFamily="18" charset="0"/>
              </a:rPr>
              <a:t>We can use the copy constructor if we want to:</a:t>
            </a:r>
          </a:p>
          <a:p>
            <a:r>
              <a:rPr lang="en-US" sz="2800" dirty="0">
                <a:solidFill>
                  <a:schemeClr val="tx1"/>
                </a:solidFill>
                <a:latin typeface="Times New Roman" pitchFamily="18" charset="0"/>
                <a:cs typeface="Times New Roman" pitchFamily="18" charset="0"/>
              </a:rPr>
              <a:t>Create a copy of an object that has multiple fields.</a:t>
            </a:r>
          </a:p>
          <a:p>
            <a:r>
              <a:rPr lang="en-US" sz="2800" dirty="0">
                <a:solidFill>
                  <a:schemeClr val="tx1"/>
                </a:solidFill>
                <a:latin typeface="Times New Roman" pitchFamily="18" charset="0"/>
                <a:cs typeface="Times New Roman" pitchFamily="18" charset="0"/>
              </a:rPr>
              <a:t>Generate a deep copy of the heavy objects.</a:t>
            </a:r>
          </a:p>
          <a:p>
            <a:r>
              <a:rPr lang="en-US" sz="2800" dirty="0">
                <a:solidFill>
                  <a:schemeClr val="tx1"/>
                </a:solidFill>
                <a:latin typeface="Times New Roman" pitchFamily="18" charset="0"/>
                <a:cs typeface="Times New Roman" pitchFamily="18" charset="0"/>
              </a:rPr>
              <a:t>Avoid the use of the </a:t>
            </a:r>
            <a:r>
              <a:rPr lang="en-US" sz="2800" dirty="0" err="1">
                <a:solidFill>
                  <a:schemeClr val="tx1"/>
                </a:solidFill>
                <a:latin typeface="Times New Roman" pitchFamily="18" charset="0"/>
                <a:cs typeface="Times New Roman" pitchFamily="18" charset="0"/>
              </a:rPr>
              <a:t>Object.clone</a:t>
            </a:r>
            <a:r>
              <a:rPr lang="en-US" sz="2800" dirty="0">
                <a:solidFill>
                  <a:schemeClr val="tx1"/>
                </a:solidFill>
                <a:latin typeface="Times New Roman" pitchFamily="18" charset="0"/>
                <a:cs typeface="Times New Roman" pitchFamily="18" charset="0"/>
              </a:rPr>
              <a:t>() method.</a:t>
            </a:r>
          </a:p>
          <a:p>
            <a:endParaRPr lang="en-IN" dirty="0"/>
          </a:p>
        </p:txBody>
      </p:sp>
    </p:spTree>
    <p:extLst>
      <p:ext uri="{BB962C8B-B14F-4D97-AF65-F5344CB8AC3E}">
        <p14:creationId xmlns:p14="http://schemas.microsoft.com/office/powerpoint/2010/main" val="14977225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92696"/>
          </a:xfrm>
        </p:spPr>
        <p:txBody>
          <a:bodyPr/>
          <a:lstStyle/>
          <a:p>
            <a:r>
              <a:rPr lang="en-IN" dirty="0" smtClean="0"/>
              <a:t>Example Program</a:t>
            </a:r>
            <a:endParaRPr lang="en-IN" dirty="0"/>
          </a:p>
        </p:txBody>
      </p:sp>
      <p:sp>
        <p:nvSpPr>
          <p:cNvPr id="3" name="Content Placeholder 2"/>
          <p:cNvSpPr>
            <a:spLocks noGrp="1"/>
          </p:cNvSpPr>
          <p:nvPr>
            <p:ph idx="1"/>
          </p:nvPr>
        </p:nvSpPr>
        <p:spPr>
          <a:xfrm>
            <a:off x="251520" y="692696"/>
            <a:ext cx="8424936" cy="6165304"/>
          </a:xfrm>
        </p:spPr>
        <p:txBody>
          <a:bodyPr>
            <a:noAutofit/>
          </a:bodyPr>
          <a:lstStyle/>
          <a:p>
            <a:pPr marL="0" indent="0">
              <a:buNone/>
            </a:pPr>
            <a:r>
              <a:rPr lang="en-IN" sz="2800" dirty="0">
                <a:solidFill>
                  <a:schemeClr val="tx1"/>
                </a:solidFill>
                <a:latin typeface="Times New Roman" pitchFamily="18" charset="0"/>
                <a:cs typeface="Times New Roman" pitchFamily="18" charset="0"/>
              </a:rPr>
              <a:t>// Java Program to Illustrate Copy Constructor</a:t>
            </a:r>
          </a:p>
          <a:p>
            <a:pPr marL="0" indent="0">
              <a:buNone/>
            </a:pPr>
            <a:r>
              <a:rPr lang="en-IN" sz="2800" dirty="0" smtClean="0">
                <a:solidFill>
                  <a:schemeClr val="tx1"/>
                </a:solidFill>
                <a:latin typeface="Times New Roman" pitchFamily="18" charset="0"/>
                <a:cs typeface="Times New Roman" pitchFamily="18" charset="0"/>
              </a:rPr>
              <a:t>// </a:t>
            </a:r>
            <a:r>
              <a:rPr lang="en-IN" sz="2800" dirty="0">
                <a:solidFill>
                  <a:schemeClr val="tx1"/>
                </a:solidFill>
                <a:latin typeface="Times New Roman" pitchFamily="18" charset="0"/>
                <a:cs typeface="Times New Roman" pitchFamily="18" charset="0"/>
              </a:rPr>
              <a:t>Class 1</a:t>
            </a:r>
          </a:p>
          <a:p>
            <a:pPr marL="0" indent="0">
              <a:buNone/>
            </a:pPr>
            <a:r>
              <a:rPr lang="en-IN" sz="2800" dirty="0">
                <a:solidFill>
                  <a:schemeClr val="tx1"/>
                </a:solidFill>
                <a:latin typeface="Times New Roman" pitchFamily="18" charset="0"/>
                <a:cs typeface="Times New Roman" pitchFamily="18" charset="0"/>
              </a:rPr>
              <a:t>class Complex {</a:t>
            </a:r>
          </a:p>
          <a:p>
            <a:pPr marL="0" indent="0">
              <a:buNone/>
            </a:pPr>
            <a:r>
              <a:rPr lang="en-IN" sz="2800" dirty="0">
                <a:solidFill>
                  <a:schemeClr val="tx1"/>
                </a:solidFill>
                <a:latin typeface="Times New Roman" pitchFamily="18" charset="0"/>
                <a:cs typeface="Times New Roman" pitchFamily="18" charset="0"/>
              </a:rPr>
              <a:t>	// Class data members</a:t>
            </a:r>
          </a:p>
          <a:p>
            <a:pPr marL="0" indent="0">
              <a:buNone/>
            </a:pPr>
            <a:r>
              <a:rPr lang="en-IN" sz="2800" dirty="0">
                <a:solidFill>
                  <a:schemeClr val="tx1"/>
                </a:solidFill>
                <a:latin typeface="Times New Roman" pitchFamily="18" charset="0"/>
                <a:cs typeface="Times New Roman" pitchFamily="18" charset="0"/>
              </a:rPr>
              <a:t>	private double re, </a:t>
            </a:r>
            <a:r>
              <a:rPr lang="en-IN" sz="2800" dirty="0" err="1">
                <a:solidFill>
                  <a:schemeClr val="tx1"/>
                </a:solidFill>
                <a:latin typeface="Times New Roman" pitchFamily="18" charset="0"/>
                <a:cs typeface="Times New Roman" pitchFamily="18" charset="0"/>
              </a:rPr>
              <a:t>im</a:t>
            </a:r>
            <a:r>
              <a:rPr lang="en-IN" sz="2800" dirty="0">
                <a:solidFill>
                  <a:schemeClr val="tx1"/>
                </a:solidFill>
                <a:latin typeface="Times New Roman" pitchFamily="18" charset="0"/>
                <a:cs typeface="Times New Roman" pitchFamily="18" charset="0"/>
              </a:rPr>
              <a:t>;</a:t>
            </a:r>
          </a:p>
          <a:p>
            <a:pPr marL="0" indent="0">
              <a:buNone/>
            </a:pPr>
            <a:r>
              <a:rPr lang="en-IN" sz="2800" dirty="0">
                <a:solidFill>
                  <a:schemeClr val="tx1"/>
                </a:solidFill>
                <a:latin typeface="Times New Roman" pitchFamily="18" charset="0"/>
                <a:cs typeface="Times New Roman" pitchFamily="18" charset="0"/>
              </a:rPr>
              <a:t>	// Constructor</a:t>
            </a:r>
          </a:p>
          <a:p>
            <a:pPr marL="0" indent="0">
              <a:buNone/>
            </a:pPr>
            <a:r>
              <a:rPr lang="en-IN" sz="2800" dirty="0">
                <a:solidFill>
                  <a:schemeClr val="tx1"/>
                </a:solidFill>
                <a:latin typeface="Times New Roman" pitchFamily="18" charset="0"/>
                <a:cs typeface="Times New Roman" pitchFamily="18" charset="0"/>
              </a:rPr>
              <a:t>	public Complex(double re, double </a:t>
            </a:r>
            <a:r>
              <a:rPr lang="en-IN" sz="2800" dirty="0" err="1">
                <a:solidFill>
                  <a:schemeClr val="tx1"/>
                </a:solidFill>
                <a:latin typeface="Times New Roman" pitchFamily="18" charset="0"/>
                <a:cs typeface="Times New Roman" pitchFamily="18" charset="0"/>
              </a:rPr>
              <a:t>im</a:t>
            </a:r>
            <a:r>
              <a:rPr lang="en-IN" sz="2800" dirty="0">
                <a:solidFill>
                  <a:schemeClr val="tx1"/>
                </a:solidFill>
                <a:latin typeface="Times New Roman" pitchFamily="18" charset="0"/>
                <a:cs typeface="Times New Roman" pitchFamily="18" charset="0"/>
              </a:rPr>
              <a:t>)</a:t>
            </a:r>
          </a:p>
          <a:p>
            <a:pPr marL="0" indent="0">
              <a:buNone/>
            </a:pPr>
            <a:r>
              <a:rPr lang="en-IN" sz="2800" dirty="0">
                <a:solidFill>
                  <a:schemeClr val="tx1"/>
                </a:solidFill>
                <a:latin typeface="Times New Roman" pitchFamily="18" charset="0"/>
                <a:cs typeface="Times New Roman" pitchFamily="18" charset="0"/>
              </a:rPr>
              <a:t>	{</a:t>
            </a:r>
          </a:p>
          <a:p>
            <a:pPr marL="0" indent="0">
              <a:buNone/>
            </a:pPr>
            <a:r>
              <a:rPr lang="en-IN" sz="2800" dirty="0">
                <a:solidFill>
                  <a:schemeClr val="tx1"/>
                </a:solidFill>
                <a:latin typeface="Times New Roman" pitchFamily="18" charset="0"/>
                <a:cs typeface="Times New Roman" pitchFamily="18" charset="0"/>
              </a:rPr>
              <a:t>	</a:t>
            </a:r>
            <a:r>
              <a:rPr lang="en-IN" sz="2800" dirty="0" smtClean="0">
                <a:solidFill>
                  <a:schemeClr val="tx1"/>
                </a:solidFill>
                <a:latin typeface="Times New Roman" pitchFamily="18" charset="0"/>
                <a:cs typeface="Times New Roman" pitchFamily="18" charset="0"/>
              </a:rPr>
              <a:t>// </a:t>
            </a:r>
            <a:r>
              <a:rPr lang="en-IN" sz="2800" dirty="0">
                <a:solidFill>
                  <a:schemeClr val="tx1"/>
                </a:solidFill>
                <a:latin typeface="Times New Roman" pitchFamily="18" charset="0"/>
                <a:cs typeface="Times New Roman" pitchFamily="18" charset="0"/>
              </a:rPr>
              <a:t>this keyword refers to current instance itself</a:t>
            </a:r>
          </a:p>
          <a:p>
            <a:pPr marL="0" indent="0">
              <a:buNone/>
            </a:pPr>
            <a:r>
              <a:rPr lang="en-IN" sz="2800" dirty="0">
                <a:solidFill>
                  <a:schemeClr val="tx1"/>
                </a:solidFill>
                <a:latin typeface="Times New Roman" pitchFamily="18" charset="0"/>
                <a:cs typeface="Times New Roman" pitchFamily="18" charset="0"/>
              </a:rPr>
              <a:t>		this.re = re;</a:t>
            </a:r>
          </a:p>
          <a:p>
            <a:pPr marL="0" indent="0">
              <a:buNone/>
            </a:pPr>
            <a:r>
              <a:rPr lang="en-IN" sz="2800" dirty="0">
                <a:solidFill>
                  <a:schemeClr val="tx1"/>
                </a:solidFill>
                <a:latin typeface="Times New Roman" pitchFamily="18" charset="0"/>
                <a:cs typeface="Times New Roman" pitchFamily="18" charset="0"/>
              </a:rPr>
              <a:t>		this.im = </a:t>
            </a:r>
            <a:r>
              <a:rPr lang="en-IN" sz="2800" dirty="0" err="1">
                <a:solidFill>
                  <a:schemeClr val="tx1"/>
                </a:solidFill>
                <a:latin typeface="Times New Roman" pitchFamily="18" charset="0"/>
                <a:cs typeface="Times New Roman" pitchFamily="18" charset="0"/>
              </a:rPr>
              <a:t>im</a:t>
            </a:r>
            <a:r>
              <a:rPr lang="en-IN" sz="2800" dirty="0">
                <a:solidFill>
                  <a:schemeClr val="tx1"/>
                </a:solidFill>
                <a:latin typeface="Times New Roman" pitchFamily="18" charset="0"/>
                <a:cs typeface="Times New Roman" pitchFamily="18" charset="0"/>
              </a:rPr>
              <a:t>;</a:t>
            </a:r>
          </a:p>
          <a:p>
            <a:pPr marL="0" indent="0">
              <a:buNone/>
            </a:pPr>
            <a:r>
              <a:rPr lang="en-IN" sz="2800" dirty="0">
                <a:solidFill>
                  <a:schemeClr val="tx1"/>
                </a:solidFill>
                <a:latin typeface="Times New Roman" pitchFamily="18" charset="0"/>
                <a:cs typeface="Times New Roman" pitchFamily="18" charset="0"/>
              </a:rPr>
              <a:t>	</a:t>
            </a:r>
            <a:r>
              <a:rPr lang="en-IN" sz="2800" dirty="0" smtClean="0">
                <a:solidFill>
                  <a:schemeClr val="tx1"/>
                </a:solidFill>
                <a:latin typeface="Times New Roman" pitchFamily="18" charset="0"/>
                <a:cs typeface="Times New Roman" pitchFamily="18" charset="0"/>
              </a:rPr>
              <a:t>}		}</a:t>
            </a:r>
            <a:endParaRPr lang="en-IN"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8685440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4704"/>
          </a:xfrm>
        </p:spPr>
        <p:txBody>
          <a:bodyPr/>
          <a:lstStyle/>
          <a:p>
            <a:r>
              <a:rPr lang="en-IN" dirty="0" smtClean="0"/>
              <a:t>Continue…</a:t>
            </a:r>
            <a:endParaRPr lang="en-IN" dirty="0"/>
          </a:p>
        </p:txBody>
      </p:sp>
      <p:sp>
        <p:nvSpPr>
          <p:cNvPr id="4" name="Content Placeholder 2"/>
          <p:cNvSpPr txBox="1">
            <a:spLocks noGrp="1"/>
          </p:cNvSpPr>
          <p:nvPr>
            <p:ph idx="1"/>
          </p:nvPr>
        </p:nvSpPr>
        <p:spPr>
          <a:xfrm>
            <a:off x="323528" y="692696"/>
            <a:ext cx="8712968" cy="61653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Font typeface="Arial" pitchFamily="34" charset="0"/>
              <a:buNone/>
            </a:pPr>
            <a:r>
              <a:rPr lang="en-IN" sz="2800" dirty="0" smtClean="0">
                <a:solidFill>
                  <a:schemeClr val="tx1"/>
                </a:solidFill>
                <a:latin typeface="Times New Roman" pitchFamily="18" charset="0"/>
                <a:cs typeface="Times New Roman" pitchFamily="18" charset="0"/>
              </a:rPr>
              <a:t>// Class 2		</a:t>
            </a:r>
          </a:p>
          <a:p>
            <a:pPr marL="0" indent="0">
              <a:buFont typeface="Arial" pitchFamily="34" charset="0"/>
              <a:buNone/>
            </a:pPr>
            <a:r>
              <a:rPr lang="en-IN" sz="2800" dirty="0" smtClean="0">
                <a:solidFill>
                  <a:schemeClr val="tx1"/>
                </a:solidFill>
                <a:latin typeface="Times New Roman" pitchFamily="18" charset="0"/>
                <a:cs typeface="Times New Roman" pitchFamily="18" charset="0"/>
              </a:rPr>
              <a:t>// Main class</a:t>
            </a:r>
          </a:p>
          <a:p>
            <a:pPr marL="0" indent="0">
              <a:buFont typeface="Arial" pitchFamily="34" charset="0"/>
              <a:buNone/>
            </a:pPr>
            <a:r>
              <a:rPr lang="en-IN" sz="2800" dirty="0" smtClean="0">
                <a:solidFill>
                  <a:schemeClr val="tx1"/>
                </a:solidFill>
                <a:latin typeface="Times New Roman" pitchFamily="18" charset="0"/>
                <a:cs typeface="Times New Roman" pitchFamily="18" charset="0"/>
              </a:rPr>
              <a:t>public class Main{</a:t>
            </a:r>
          </a:p>
          <a:p>
            <a:pPr marL="0" indent="0">
              <a:buFont typeface="Arial" pitchFamily="34" charset="0"/>
              <a:buNone/>
            </a:pPr>
            <a:r>
              <a:rPr lang="en-IN" sz="2800" dirty="0" smtClean="0">
                <a:solidFill>
                  <a:schemeClr val="tx1"/>
                </a:solidFill>
                <a:latin typeface="Times New Roman" pitchFamily="18" charset="0"/>
                <a:cs typeface="Times New Roman" pitchFamily="18" charset="0"/>
              </a:rPr>
              <a:t>	// Main driver method</a:t>
            </a:r>
          </a:p>
          <a:p>
            <a:pPr marL="0" indent="0">
              <a:buFont typeface="Arial" pitchFamily="34" charset="0"/>
              <a:buNone/>
            </a:pPr>
            <a:r>
              <a:rPr lang="en-IN" sz="2800" dirty="0" smtClean="0">
                <a:solidFill>
                  <a:schemeClr val="tx1"/>
                </a:solidFill>
                <a:latin typeface="Times New Roman" pitchFamily="18" charset="0"/>
                <a:cs typeface="Times New Roman" pitchFamily="18" charset="0"/>
              </a:rPr>
              <a:t>	public static void main(String[] </a:t>
            </a:r>
            <a:r>
              <a:rPr lang="en-IN" sz="2800" dirty="0" err="1" smtClean="0">
                <a:solidFill>
                  <a:schemeClr val="tx1"/>
                </a:solidFill>
                <a:latin typeface="Times New Roman" pitchFamily="18" charset="0"/>
                <a:cs typeface="Times New Roman" pitchFamily="18" charset="0"/>
              </a:rPr>
              <a:t>args</a:t>
            </a:r>
            <a:r>
              <a:rPr lang="en-IN" sz="2800" dirty="0" smtClean="0">
                <a:solidFill>
                  <a:schemeClr val="tx1"/>
                </a:solidFill>
                <a:latin typeface="Times New Roman" pitchFamily="18" charset="0"/>
                <a:cs typeface="Times New Roman" pitchFamily="18" charset="0"/>
              </a:rPr>
              <a:t>)</a:t>
            </a:r>
          </a:p>
          <a:p>
            <a:pPr marL="0" indent="0">
              <a:buFont typeface="Arial" pitchFamily="34" charset="0"/>
              <a:buNone/>
            </a:pPr>
            <a:r>
              <a:rPr lang="en-IN" sz="2800" dirty="0" smtClean="0">
                <a:solidFill>
                  <a:schemeClr val="tx1"/>
                </a:solidFill>
                <a:latin typeface="Times New Roman" pitchFamily="18" charset="0"/>
                <a:cs typeface="Times New Roman" pitchFamily="18" charset="0"/>
              </a:rPr>
              <a:t>	{</a:t>
            </a:r>
          </a:p>
          <a:p>
            <a:pPr marL="0" indent="0">
              <a:buFont typeface="Arial" pitchFamily="34" charset="0"/>
              <a:buNone/>
            </a:pPr>
            <a:r>
              <a:rPr lang="en-IN" sz="2800" dirty="0" smtClean="0">
                <a:solidFill>
                  <a:schemeClr val="tx1"/>
                </a:solidFill>
                <a:latin typeface="Times New Roman" pitchFamily="18" charset="0"/>
                <a:cs typeface="Times New Roman" pitchFamily="18" charset="0"/>
              </a:rPr>
              <a:t>		// Creating object of above class</a:t>
            </a:r>
          </a:p>
          <a:p>
            <a:pPr marL="0" indent="0">
              <a:buFont typeface="Arial" pitchFamily="34" charset="0"/>
              <a:buNone/>
            </a:pPr>
            <a:r>
              <a:rPr lang="en-IN" sz="2800" dirty="0" smtClean="0">
                <a:solidFill>
                  <a:schemeClr val="tx1"/>
                </a:solidFill>
                <a:latin typeface="Times New Roman" pitchFamily="18" charset="0"/>
                <a:cs typeface="Times New Roman" pitchFamily="18" charset="0"/>
              </a:rPr>
              <a:t>		Complex c1 = new Complex(10, 15);</a:t>
            </a:r>
          </a:p>
          <a:p>
            <a:pPr marL="0" indent="0">
              <a:buFont typeface="Arial" pitchFamily="34" charset="0"/>
              <a:buNone/>
            </a:pPr>
            <a:r>
              <a:rPr lang="en-IN" sz="2800" dirty="0" smtClean="0">
                <a:solidFill>
                  <a:schemeClr val="tx1"/>
                </a:solidFill>
                <a:latin typeface="Times New Roman" pitchFamily="18" charset="0"/>
                <a:cs typeface="Times New Roman" pitchFamily="18" charset="0"/>
              </a:rPr>
              <a:t>		// Note: compiler error here</a:t>
            </a:r>
          </a:p>
          <a:p>
            <a:pPr marL="0" indent="0">
              <a:buFont typeface="Arial" pitchFamily="34" charset="0"/>
              <a:buNone/>
            </a:pPr>
            <a:r>
              <a:rPr lang="en-IN" sz="2800" dirty="0" smtClean="0">
                <a:solidFill>
                  <a:schemeClr val="tx1"/>
                </a:solidFill>
                <a:latin typeface="Times New Roman" pitchFamily="18" charset="0"/>
                <a:cs typeface="Times New Roman" pitchFamily="18" charset="0"/>
              </a:rPr>
              <a:t>		Complex c2 = new Complex(c1);</a:t>
            </a:r>
          </a:p>
          <a:p>
            <a:pPr marL="0" indent="0">
              <a:buFont typeface="Arial" pitchFamily="34" charset="0"/>
              <a:buNone/>
            </a:pPr>
            <a:r>
              <a:rPr lang="en-IN" sz="2800" dirty="0" smtClean="0">
                <a:solidFill>
                  <a:schemeClr val="tx1"/>
                </a:solidFill>
                <a:latin typeface="Times New Roman" pitchFamily="18" charset="0"/>
                <a:cs typeface="Times New Roman" pitchFamily="18" charset="0"/>
              </a:rPr>
              <a:t>	}</a:t>
            </a:r>
          </a:p>
          <a:p>
            <a:pPr marL="0" indent="0">
              <a:buNone/>
            </a:pPr>
            <a:r>
              <a:rPr lang="en-IN" sz="2800" dirty="0" smtClean="0">
                <a:solidFill>
                  <a:schemeClr val="tx1"/>
                </a:solidFill>
                <a:latin typeface="Times New Roman" pitchFamily="18" charset="0"/>
                <a:cs typeface="Times New Roman" pitchFamily="18" charset="0"/>
              </a:rPr>
              <a:t>}</a:t>
            </a:r>
          </a:p>
          <a:p>
            <a:endParaRPr lang="en-IN" dirty="0"/>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2134440" y="4973760"/>
              <a:ext cx="4438440" cy="196920"/>
            </p14:xfrm>
          </p:contentPart>
        </mc:Choice>
        <mc:Fallback xmlns="">
          <p:pic>
            <p:nvPicPr>
              <p:cNvPr id="3" name="Ink 2"/>
              <p:cNvPicPr/>
              <p:nvPr/>
            </p:nvPicPr>
            <p:blipFill>
              <a:blip r:embed="rId3"/>
              <a:stretch>
                <a:fillRect/>
              </a:stretch>
            </p:blipFill>
            <p:spPr>
              <a:xfrm>
                <a:off x="2125080" y="4964400"/>
                <a:ext cx="4457160" cy="215640"/>
              </a:xfrm>
              <a:prstGeom prst="rect">
                <a:avLst/>
              </a:prstGeom>
            </p:spPr>
          </p:pic>
        </mc:Fallback>
      </mc:AlternateContent>
    </p:spTree>
    <p:extLst>
      <p:ext uri="{BB962C8B-B14F-4D97-AF65-F5344CB8AC3E}">
        <p14:creationId xmlns:p14="http://schemas.microsoft.com/office/powerpoint/2010/main" val="14248306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6712"/>
          </a:xfrm>
        </p:spPr>
        <p:txBody>
          <a:bodyPr/>
          <a:lstStyle/>
          <a:p>
            <a:r>
              <a:rPr lang="en-US" sz="4000" dirty="0">
                <a:effectLst/>
              </a:rPr>
              <a:t>Overloaded Constructor Methods </a:t>
            </a:r>
            <a:endParaRPr lang="en-IN" sz="4000" dirty="0"/>
          </a:p>
        </p:txBody>
      </p:sp>
      <p:sp>
        <p:nvSpPr>
          <p:cNvPr id="3" name="Content Placeholder 2"/>
          <p:cNvSpPr>
            <a:spLocks noGrp="1"/>
          </p:cNvSpPr>
          <p:nvPr>
            <p:ph idx="1"/>
          </p:nvPr>
        </p:nvSpPr>
        <p:spPr>
          <a:xfrm>
            <a:off x="323528" y="908720"/>
            <a:ext cx="8496944" cy="5949280"/>
          </a:xfrm>
        </p:spPr>
        <p:txBody>
          <a:bodyPr>
            <a:normAutofit lnSpcReduction="10000"/>
          </a:bodyPr>
          <a:lstStyle/>
          <a:p>
            <a:pPr algn="just"/>
            <a:r>
              <a:rPr lang="en-US" sz="2800" dirty="0">
                <a:solidFill>
                  <a:schemeClr val="tx1"/>
                </a:solidFill>
                <a:latin typeface="Times New Roman" pitchFamily="18" charset="0"/>
                <a:cs typeface="Times New Roman" pitchFamily="18" charset="0"/>
              </a:rPr>
              <a:t>Constructor overloading in </a:t>
            </a:r>
            <a:r>
              <a:rPr lang="en-US" sz="2800" dirty="0">
                <a:solidFill>
                  <a:schemeClr val="tx1"/>
                </a:solidFill>
                <a:latin typeface="Times New Roman" pitchFamily="18" charset="0"/>
                <a:cs typeface="Times New Roman" pitchFamily="18" charset="0"/>
                <a:hlinkClick r:id="rId2"/>
              </a:rPr>
              <a:t>Java </a:t>
            </a:r>
            <a:r>
              <a:rPr lang="en-US" sz="2800" dirty="0">
                <a:solidFill>
                  <a:schemeClr val="tx1"/>
                </a:solidFill>
                <a:latin typeface="Times New Roman" pitchFamily="18" charset="0"/>
                <a:cs typeface="Times New Roman" pitchFamily="18" charset="0"/>
              </a:rPr>
              <a:t>refers to the practice of defining multiple constructors within a class, each with a different set of parameters. </a:t>
            </a:r>
            <a:endParaRPr lang="en-US" sz="2800" dirty="0" smtClean="0">
              <a:solidFill>
                <a:schemeClr val="tx1"/>
              </a:solidFill>
              <a:latin typeface="Times New Roman" pitchFamily="18" charset="0"/>
              <a:cs typeface="Times New Roman" pitchFamily="18" charset="0"/>
            </a:endParaRPr>
          </a:p>
          <a:p>
            <a:pPr algn="just"/>
            <a:endParaRPr lang="en-US" sz="2800" dirty="0" smtClean="0">
              <a:solidFill>
                <a:schemeClr val="tx1"/>
              </a:solidFill>
              <a:latin typeface="Times New Roman" pitchFamily="18" charset="0"/>
              <a:cs typeface="Times New Roman" pitchFamily="18" charset="0"/>
            </a:endParaRPr>
          </a:p>
          <a:p>
            <a:pPr algn="just"/>
            <a:r>
              <a:rPr lang="en-US" sz="2800" dirty="0" smtClean="0">
                <a:solidFill>
                  <a:schemeClr val="tx1"/>
                </a:solidFill>
                <a:latin typeface="Times New Roman" pitchFamily="18" charset="0"/>
                <a:cs typeface="Times New Roman" pitchFamily="18" charset="0"/>
              </a:rPr>
              <a:t>These </a:t>
            </a:r>
            <a:r>
              <a:rPr lang="en-US" sz="2800" dirty="0">
                <a:solidFill>
                  <a:schemeClr val="tx1"/>
                </a:solidFill>
                <a:latin typeface="Times New Roman" pitchFamily="18" charset="0"/>
                <a:cs typeface="Times New Roman" pitchFamily="18" charset="0"/>
              </a:rPr>
              <a:t>parameters can vary in terms of their number, data types, and order. </a:t>
            </a:r>
            <a:endParaRPr lang="en-US" sz="2800" dirty="0" smtClean="0">
              <a:solidFill>
                <a:schemeClr val="tx1"/>
              </a:solidFill>
              <a:latin typeface="Times New Roman" pitchFamily="18" charset="0"/>
              <a:cs typeface="Times New Roman" pitchFamily="18" charset="0"/>
            </a:endParaRPr>
          </a:p>
          <a:p>
            <a:pPr algn="just"/>
            <a:endParaRPr lang="en-US" sz="2800" dirty="0" smtClean="0">
              <a:solidFill>
                <a:schemeClr val="tx1"/>
              </a:solidFill>
              <a:latin typeface="Times New Roman" pitchFamily="18" charset="0"/>
              <a:cs typeface="Times New Roman" pitchFamily="18" charset="0"/>
            </a:endParaRPr>
          </a:p>
          <a:p>
            <a:pPr algn="just"/>
            <a:r>
              <a:rPr lang="en-US" sz="2800" dirty="0" smtClean="0">
                <a:solidFill>
                  <a:schemeClr val="tx1"/>
                </a:solidFill>
                <a:latin typeface="Times New Roman" pitchFamily="18" charset="0"/>
                <a:cs typeface="Times New Roman" pitchFamily="18" charset="0"/>
              </a:rPr>
              <a:t>The </a:t>
            </a:r>
            <a:r>
              <a:rPr lang="en-US" sz="2800" dirty="0">
                <a:solidFill>
                  <a:schemeClr val="tx1"/>
                </a:solidFill>
                <a:latin typeface="Times New Roman" pitchFamily="18" charset="0"/>
                <a:cs typeface="Times New Roman" pitchFamily="18" charset="0"/>
              </a:rPr>
              <a:t>purpose of constructor overloading is to provide multiple ways to initialize objects in a class, catering to different scenarios and requirements</a:t>
            </a:r>
            <a:r>
              <a:rPr lang="en-US" sz="2800" dirty="0" smtClean="0">
                <a:solidFill>
                  <a:schemeClr val="tx1"/>
                </a:solidFill>
                <a:latin typeface="Times New Roman" pitchFamily="18" charset="0"/>
                <a:cs typeface="Times New Roman" pitchFamily="18" charset="0"/>
              </a:rPr>
              <a:t>.</a:t>
            </a:r>
          </a:p>
          <a:p>
            <a:pPr algn="just"/>
            <a:endParaRPr lang="en-US" sz="2800" dirty="0">
              <a:solidFill>
                <a:schemeClr val="tx1"/>
              </a:solidFill>
              <a:latin typeface="Times New Roman" pitchFamily="18" charset="0"/>
              <a:cs typeface="Times New Roman" pitchFamily="18" charset="0"/>
            </a:endParaRPr>
          </a:p>
          <a:p>
            <a:pPr algn="just"/>
            <a:r>
              <a:rPr lang="en-US" sz="2800" dirty="0" smtClean="0">
                <a:solidFill>
                  <a:schemeClr val="tx1"/>
                </a:solidFill>
                <a:latin typeface="Times New Roman" pitchFamily="18" charset="0"/>
                <a:cs typeface="Times New Roman" pitchFamily="18" charset="0"/>
              </a:rPr>
              <a:t>Constructor </a:t>
            </a:r>
            <a:r>
              <a:rPr lang="en-US" sz="2800" dirty="0">
                <a:solidFill>
                  <a:schemeClr val="tx1"/>
                </a:solidFill>
                <a:latin typeface="Times New Roman" pitchFamily="18" charset="0"/>
                <a:cs typeface="Times New Roman" pitchFamily="18" charset="0"/>
              </a:rPr>
              <a:t>overloading is based on the concept of </a:t>
            </a:r>
            <a:r>
              <a:rPr lang="en-US" sz="2800" dirty="0" smtClean="0">
                <a:solidFill>
                  <a:schemeClr val="tx1"/>
                </a:solidFill>
                <a:latin typeface="Times New Roman" pitchFamily="18" charset="0"/>
                <a:cs typeface="Times New Roman" pitchFamily="18" charset="0"/>
              </a:rPr>
              <a:t>polymorphism</a:t>
            </a:r>
            <a:r>
              <a:rPr lang="en-US" sz="2800" dirty="0">
                <a:solidFill>
                  <a:schemeClr val="tx1"/>
                </a:solidFill>
                <a:latin typeface="Times New Roman" pitchFamily="18" charset="0"/>
                <a:cs typeface="Times New Roman" pitchFamily="18" charset="0"/>
              </a:rPr>
              <a:t>.</a:t>
            </a:r>
            <a:endParaRPr lang="en-IN"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2241836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2776"/>
          </a:xfrm>
        </p:spPr>
        <p:txBody>
          <a:bodyPr/>
          <a:lstStyle/>
          <a:p>
            <a:r>
              <a:rPr lang="en-US" sz="4000" dirty="0">
                <a:effectLst/>
              </a:rPr>
              <a:t>Overloaded Constructor </a:t>
            </a:r>
            <a:r>
              <a:rPr lang="en-US" sz="4000" dirty="0" smtClean="0">
                <a:effectLst/>
              </a:rPr>
              <a:t>Methods – Example Program </a:t>
            </a:r>
            <a:endParaRPr lang="en-IN" sz="4000" dirty="0"/>
          </a:p>
        </p:txBody>
      </p:sp>
      <p:sp>
        <p:nvSpPr>
          <p:cNvPr id="3" name="Content Placeholder 2"/>
          <p:cNvSpPr>
            <a:spLocks noGrp="1"/>
          </p:cNvSpPr>
          <p:nvPr>
            <p:ph idx="1"/>
          </p:nvPr>
        </p:nvSpPr>
        <p:spPr>
          <a:xfrm>
            <a:off x="323528" y="1484784"/>
            <a:ext cx="8496944" cy="5373216"/>
          </a:xfrm>
        </p:spPr>
        <p:txBody>
          <a:bodyPr>
            <a:normAutofit fontScale="62500" lnSpcReduction="20000"/>
          </a:bodyPr>
          <a:lstStyle/>
          <a:p>
            <a:pPr marL="0" indent="0">
              <a:buNone/>
            </a:pPr>
            <a:r>
              <a:rPr lang="en-IN" sz="4000" dirty="0">
                <a:solidFill>
                  <a:schemeClr val="tx1"/>
                </a:solidFill>
                <a:latin typeface="Times New Roman" pitchFamily="18" charset="0"/>
                <a:cs typeface="Times New Roman" pitchFamily="18" charset="0"/>
              </a:rPr>
              <a:t>public class Student {  </a:t>
            </a:r>
          </a:p>
          <a:p>
            <a:pPr marL="0" indent="0">
              <a:buNone/>
            </a:pPr>
            <a:r>
              <a:rPr lang="en-IN" sz="4000" dirty="0">
                <a:solidFill>
                  <a:schemeClr val="tx1"/>
                </a:solidFill>
                <a:latin typeface="Times New Roman" pitchFamily="18" charset="0"/>
                <a:cs typeface="Times New Roman" pitchFamily="18" charset="0"/>
              </a:rPr>
              <a:t>//instance variables of the class  </a:t>
            </a:r>
          </a:p>
          <a:p>
            <a:pPr marL="0" indent="0">
              <a:buNone/>
            </a:pPr>
            <a:r>
              <a:rPr lang="en-IN" sz="4000" dirty="0" err="1">
                <a:solidFill>
                  <a:schemeClr val="tx1"/>
                </a:solidFill>
                <a:latin typeface="Times New Roman" pitchFamily="18" charset="0"/>
                <a:cs typeface="Times New Roman" pitchFamily="18" charset="0"/>
              </a:rPr>
              <a:t>int</a:t>
            </a:r>
            <a:r>
              <a:rPr lang="en-IN" sz="4000" dirty="0">
                <a:solidFill>
                  <a:schemeClr val="tx1"/>
                </a:solidFill>
                <a:latin typeface="Times New Roman" pitchFamily="18" charset="0"/>
                <a:cs typeface="Times New Roman" pitchFamily="18" charset="0"/>
              </a:rPr>
              <a:t> id;  </a:t>
            </a:r>
          </a:p>
          <a:p>
            <a:pPr marL="0" indent="0">
              <a:buNone/>
            </a:pPr>
            <a:r>
              <a:rPr lang="en-IN" sz="4000" dirty="0">
                <a:solidFill>
                  <a:schemeClr val="tx1"/>
                </a:solidFill>
                <a:latin typeface="Times New Roman" pitchFamily="18" charset="0"/>
                <a:cs typeface="Times New Roman" pitchFamily="18" charset="0"/>
              </a:rPr>
              <a:t>String name;  </a:t>
            </a:r>
          </a:p>
          <a:p>
            <a:pPr marL="0" indent="0">
              <a:buNone/>
            </a:pPr>
            <a:r>
              <a:rPr lang="en-IN" sz="4000" dirty="0">
                <a:solidFill>
                  <a:schemeClr val="tx1"/>
                </a:solidFill>
                <a:latin typeface="Times New Roman" pitchFamily="18" charset="0"/>
                <a:cs typeface="Times New Roman" pitchFamily="18" charset="0"/>
              </a:rPr>
              <a:t>  </a:t>
            </a:r>
          </a:p>
          <a:p>
            <a:pPr marL="0" indent="0">
              <a:buNone/>
            </a:pPr>
            <a:r>
              <a:rPr lang="en-IN" sz="4000" dirty="0">
                <a:solidFill>
                  <a:schemeClr val="tx1"/>
                </a:solidFill>
                <a:latin typeface="Times New Roman" pitchFamily="18" charset="0"/>
                <a:cs typeface="Times New Roman" pitchFamily="18" charset="0"/>
              </a:rPr>
              <a:t>Student(){  </a:t>
            </a:r>
          </a:p>
          <a:p>
            <a:pPr marL="0" indent="0">
              <a:buNone/>
            </a:pPr>
            <a:r>
              <a:rPr lang="en-IN" sz="4000" dirty="0" err="1">
                <a:solidFill>
                  <a:schemeClr val="tx1"/>
                </a:solidFill>
                <a:latin typeface="Times New Roman" pitchFamily="18" charset="0"/>
                <a:cs typeface="Times New Roman" pitchFamily="18" charset="0"/>
              </a:rPr>
              <a:t>System.out.println</a:t>
            </a:r>
            <a:r>
              <a:rPr lang="en-IN" sz="4000" dirty="0">
                <a:solidFill>
                  <a:schemeClr val="tx1"/>
                </a:solidFill>
                <a:latin typeface="Times New Roman" pitchFamily="18" charset="0"/>
                <a:cs typeface="Times New Roman" pitchFamily="18" charset="0"/>
              </a:rPr>
              <a:t>("this a default constructor");  </a:t>
            </a:r>
          </a:p>
          <a:p>
            <a:pPr marL="0" indent="0">
              <a:buNone/>
            </a:pPr>
            <a:r>
              <a:rPr lang="en-IN" sz="4000" dirty="0">
                <a:solidFill>
                  <a:schemeClr val="tx1"/>
                </a:solidFill>
                <a:latin typeface="Times New Roman" pitchFamily="18" charset="0"/>
                <a:cs typeface="Times New Roman" pitchFamily="18" charset="0"/>
              </a:rPr>
              <a:t>}  </a:t>
            </a:r>
          </a:p>
          <a:p>
            <a:pPr marL="0" indent="0">
              <a:buNone/>
            </a:pPr>
            <a:r>
              <a:rPr lang="en-IN" sz="4000" dirty="0">
                <a:solidFill>
                  <a:schemeClr val="tx1"/>
                </a:solidFill>
                <a:latin typeface="Times New Roman" pitchFamily="18" charset="0"/>
                <a:cs typeface="Times New Roman" pitchFamily="18" charset="0"/>
              </a:rPr>
              <a:t>  </a:t>
            </a:r>
          </a:p>
          <a:p>
            <a:pPr marL="0" indent="0">
              <a:buNone/>
            </a:pPr>
            <a:r>
              <a:rPr lang="en-IN" sz="4000" dirty="0">
                <a:solidFill>
                  <a:schemeClr val="tx1"/>
                </a:solidFill>
                <a:latin typeface="Times New Roman" pitchFamily="18" charset="0"/>
                <a:cs typeface="Times New Roman" pitchFamily="18" charset="0"/>
              </a:rPr>
              <a:t>Student(</a:t>
            </a:r>
            <a:r>
              <a:rPr lang="en-IN" sz="4000" dirty="0" err="1">
                <a:solidFill>
                  <a:schemeClr val="tx1"/>
                </a:solidFill>
                <a:latin typeface="Times New Roman" pitchFamily="18" charset="0"/>
                <a:cs typeface="Times New Roman" pitchFamily="18" charset="0"/>
              </a:rPr>
              <a:t>int</a:t>
            </a:r>
            <a:r>
              <a:rPr lang="en-IN" sz="4000" dirty="0">
                <a:solidFill>
                  <a:schemeClr val="tx1"/>
                </a:solidFill>
                <a:latin typeface="Times New Roman" pitchFamily="18" charset="0"/>
                <a:cs typeface="Times New Roman" pitchFamily="18" charset="0"/>
              </a:rPr>
              <a:t> i, String n){  </a:t>
            </a:r>
          </a:p>
          <a:p>
            <a:pPr marL="0" indent="0">
              <a:buNone/>
            </a:pPr>
            <a:r>
              <a:rPr lang="en-IN" sz="4000" dirty="0">
                <a:solidFill>
                  <a:schemeClr val="tx1"/>
                </a:solidFill>
                <a:latin typeface="Times New Roman" pitchFamily="18" charset="0"/>
                <a:cs typeface="Times New Roman" pitchFamily="18" charset="0"/>
              </a:rPr>
              <a:t>id = i;  </a:t>
            </a:r>
          </a:p>
          <a:p>
            <a:pPr marL="0" indent="0">
              <a:buNone/>
            </a:pPr>
            <a:r>
              <a:rPr lang="en-IN" sz="4000" dirty="0">
                <a:solidFill>
                  <a:schemeClr val="tx1"/>
                </a:solidFill>
                <a:latin typeface="Times New Roman" pitchFamily="18" charset="0"/>
                <a:cs typeface="Times New Roman" pitchFamily="18" charset="0"/>
              </a:rPr>
              <a:t>name = n;  </a:t>
            </a:r>
          </a:p>
          <a:p>
            <a:pPr marL="0" indent="0">
              <a:buNone/>
            </a:pPr>
            <a:r>
              <a:rPr lang="en-IN" sz="4000" dirty="0">
                <a:solidFill>
                  <a:schemeClr val="tx1"/>
                </a:solidFill>
                <a:latin typeface="Times New Roman" pitchFamily="18" charset="0"/>
                <a:cs typeface="Times New Roman" pitchFamily="18" charset="0"/>
              </a:rPr>
              <a:t>}  </a:t>
            </a:r>
          </a:p>
          <a:p>
            <a:pPr marL="0" indent="0">
              <a:buNone/>
            </a:pPr>
            <a:r>
              <a:rPr lang="en-IN" sz="2800" dirty="0"/>
              <a:t>  </a:t>
            </a:r>
          </a:p>
          <a:p>
            <a:pPr algn="just"/>
            <a:endParaRPr lang="en-IN" sz="2800" dirty="0">
              <a:latin typeface="Times New Roman" pitchFamily="18" charset="0"/>
              <a:cs typeface="Times New Roman" pitchFamily="18" charset="0"/>
            </a:endParaRPr>
          </a:p>
        </p:txBody>
      </p:sp>
    </p:spTree>
    <p:extLst>
      <p:ext uri="{BB962C8B-B14F-4D97-AF65-F5344CB8AC3E}">
        <p14:creationId xmlns:p14="http://schemas.microsoft.com/office/powerpoint/2010/main" val="34876327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40768"/>
          </a:xfrm>
        </p:spPr>
        <p:txBody>
          <a:bodyPr/>
          <a:lstStyle/>
          <a:p>
            <a:r>
              <a:rPr lang="en-US" sz="3600" dirty="0">
                <a:effectLst/>
              </a:rPr>
              <a:t>Overloaded Constructor Methods – Example Program </a:t>
            </a:r>
            <a:endParaRPr lang="en-IN" sz="3600" dirty="0"/>
          </a:p>
        </p:txBody>
      </p:sp>
      <p:sp>
        <p:nvSpPr>
          <p:cNvPr id="3" name="Content Placeholder 2"/>
          <p:cNvSpPr>
            <a:spLocks noGrp="1"/>
          </p:cNvSpPr>
          <p:nvPr>
            <p:ph idx="1"/>
          </p:nvPr>
        </p:nvSpPr>
        <p:spPr>
          <a:xfrm>
            <a:off x="251520" y="1340768"/>
            <a:ext cx="8892480" cy="5357192"/>
          </a:xfrm>
        </p:spPr>
        <p:txBody>
          <a:bodyPr>
            <a:normAutofit fontScale="92500" lnSpcReduction="10000"/>
          </a:bodyPr>
          <a:lstStyle/>
          <a:p>
            <a:pPr marL="0" indent="0">
              <a:buNone/>
            </a:pPr>
            <a:r>
              <a:rPr lang="en-IN" sz="2600" b="1" dirty="0">
                <a:solidFill>
                  <a:schemeClr val="tx1"/>
                </a:solidFill>
                <a:latin typeface="Times New Roman" pitchFamily="18" charset="0"/>
                <a:cs typeface="Times New Roman" pitchFamily="18" charset="0"/>
              </a:rPr>
              <a:t>public</a:t>
            </a:r>
            <a:r>
              <a:rPr lang="en-IN" sz="2600" dirty="0">
                <a:solidFill>
                  <a:schemeClr val="tx1"/>
                </a:solidFill>
                <a:latin typeface="Times New Roman" pitchFamily="18" charset="0"/>
                <a:cs typeface="Times New Roman" pitchFamily="18" charset="0"/>
              </a:rPr>
              <a:t> </a:t>
            </a:r>
            <a:r>
              <a:rPr lang="en-IN" sz="2600" b="1" dirty="0">
                <a:solidFill>
                  <a:schemeClr val="tx1"/>
                </a:solidFill>
                <a:latin typeface="Times New Roman" pitchFamily="18" charset="0"/>
                <a:cs typeface="Times New Roman" pitchFamily="18" charset="0"/>
              </a:rPr>
              <a:t>static</a:t>
            </a:r>
            <a:r>
              <a:rPr lang="en-IN" sz="2600" dirty="0">
                <a:solidFill>
                  <a:schemeClr val="tx1"/>
                </a:solidFill>
                <a:latin typeface="Times New Roman" pitchFamily="18" charset="0"/>
                <a:cs typeface="Times New Roman" pitchFamily="18" charset="0"/>
              </a:rPr>
              <a:t> </a:t>
            </a:r>
            <a:r>
              <a:rPr lang="en-IN" sz="2600" b="1" dirty="0">
                <a:solidFill>
                  <a:schemeClr val="tx1"/>
                </a:solidFill>
                <a:latin typeface="Times New Roman" pitchFamily="18" charset="0"/>
                <a:cs typeface="Times New Roman" pitchFamily="18" charset="0"/>
              </a:rPr>
              <a:t>void</a:t>
            </a:r>
            <a:r>
              <a:rPr lang="en-IN" sz="2600" dirty="0">
                <a:solidFill>
                  <a:schemeClr val="tx1"/>
                </a:solidFill>
                <a:latin typeface="Times New Roman" pitchFamily="18" charset="0"/>
                <a:cs typeface="Times New Roman" pitchFamily="18" charset="0"/>
              </a:rPr>
              <a:t> main(String[] </a:t>
            </a:r>
            <a:r>
              <a:rPr lang="en-IN" sz="2600" dirty="0" err="1">
                <a:solidFill>
                  <a:schemeClr val="tx1"/>
                </a:solidFill>
                <a:latin typeface="Times New Roman" pitchFamily="18" charset="0"/>
                <a:cs typeface="Times New Roman" pitchFamily="18" charset="0"/>
              </a:rPr>
              <a:t>args</a:t>
            </a:r>
            <a:r>
              <a:rPr lang="en-IN" sz="2600" dirty="0">
                <a:solidFill>
                  <a:schemeClr val="tx1"/>
                </a:solidFill>
                <a:latin typeface="Times New Roman" pitchFamily="18" charset="0"/>
                <a:cs typeface="Times New Roman" pitchFamily="18" charset="0"/>
              </a:rPr>
              <a:t>) {  </a:t>
            </a:r>
          </a:p>
          <a:p>
            <a:pPr marL="0" indent="0">
              <a:buNone/>
            </a:pPr>
            <a:r>
              <a:rPr lang="en-IN" sz="2600" dirty="0">
                <a:solidFill>
                  <a:schemeClr val="tx1"/>
                </a:solidFill>
                <a:latin typeface="Times New Roman" pitchFamily="18" charset="0"/>
                <a:cs typeface="Times New Roman" pitchFamily="18" charset="0"/>
              </a:rPr>
              <a:t>//object creation  </a:t>
            </a:r>
          </a:p>
          <a:p>
            <a:pPr marL="0" indent="0">
              <a:buNone/>
            </a:pPr>
            <a:r>
              <a:rPr lang="en-IN" sz="2600" dirty="0">
                <a:solidFill>
                  <a:schemeClr val="tx1"/>
                </a:solidFill>
                <a:latin typeface="Times New Roman" pitchFamily="18" charset="0"/>
                <a:cs typeface="Times New Roman" pitchFamily="18" charset="0"/>
              </a:rPr>
              <a:t>Student s = </a:t>
            </a:r>
            <a:r>
              <a:rPr lang="en-IN" sz="2600" b="1" dirty="0">
                <a:solidFill>
                  <a:schemeClr val="tx1"/>
                </a:solidFill>
                <a:latin typeface="Times New Roman" pitchFamily="18" charset="0"/>
                <a:cs typeface="Times New Roman" pitchFamily="18" charset="0"/>
              </a:rPr>
              <a:t>new</a:t>
            </a:r>
            <a:r>
              <a:rPr lang="en-IN" sz="2600" dirty="0">
                <a:solidFill>
                  <a:schemeClr val="tx1"/>
                </a:solidFill>
                <a:latin typeface="Times New Roman" pitchFamily="18" charset="0"/>
                <a:cs typeface="Times New Roman" pitchFamily="18" charset="0"/>
              </a:rPr>
              <a:t> Student();  </a:t>
            </a:r>
          </a:p>
          <a:p>
            <a:pPr marL="0" indent="0">
              <a:buNone/>
            </a:pPr>
            <a:r>
              <a:rPr lang="en-IN" sz="2600" dirty="0" err="1">
                <a:solidFill>
                  <a:schemeClr val="tx1"/>
                </a:solidFill>
                <a:latin typeface="Times New Roman" pitchFamily="18" charset="0"/>
                <a:cs typeface="Times New Roman" pitchFamily="18" charset="0"/>
              </a:rPr>
              <a:t>System.out.println</a:t>
            </a:r>
            <a:r>
              <a:rPr lang="en-IN" sz="2600" dirty="0">
                <a:solidFill>
                  <a:schemeClr val="tx1"/>
                </a:solidFill>
                <a:latin typeface="Times New Roman" pitchFamily="18" charset="0"/>
                <a:cs typeface="Times New Roman" pitchFamily="18" charset="0"/>
              </a:rPr>
              <a:t>("\</a:t>
            </a:r>
            <a:r>
              <a:rPr lang="en-IN" sz="2600" dirty="0" err="1">
                <a:solidFill>
                  <a:schemeClr val="tx1"/>
                </a:solidFill>
                <a:latin typeface="Times New Roman" pitchFamily="18" charset="0"/>
                <a:cs typeface="Times New Roman" pitchFamily="18" charset="0"/>
              </a:rPr>
              <a:t>nDefault</a:t>
            </a:r>
            <a:r>
              <a:rPr lang="en-IN" sz="2600" dirty="0">
                <a:solidFill>
                  <a:schemeClr val="tx1"/>
                </a:solidFill>
                <a:latin typeface="Times New Roman" pitchFamily="18" charset="0"/>
                <a:cs typeface="Times New Roman" pitchFamily="18" charset="0"/>
              </a:rPr>
              <a:t> Constructor values: \n");  </a:t>
            </a:r>
          </a:p>
          <a:p>
            <a:pPr marL="0" indent="0">
              <a:buNone/>
            </a:pPr>
            <a:r>
              <a:rPr lang="en-IN" sz="2600" dirty="0" err="1">
                <a:solidFill>
                  <a:schemeClr val="tx1"/>
                </a:solidFill>
                <a:latin typeface="Times New Roman" pitchFamily="18" charset="0"/>
                <a:cs typeface="Times New Roman" pitchFamily="18" charset="0"/>
              </a:rPr>
              <a:t>System.out.println</a:t>
            </a:r>
            <a:r>
              <a:rPr lang="en-IN" sz="2600" dirty="0">
                <a:solidFill>
                  <a:schemeClr val="tx1"/>
                </a:solidFill>
                <a:latin typeface="Times New Roman" pitchFamily="18" charset="0"/>
                <a:cs typeface="Times New Roman" pitchFamily="18" charset="0"/>
              </a:rPr>
              <a:t>("Student Id : "+s.id + "\</a:t>
            </a:r>
            <a:r>
              <a:rPr lang="en-IN" sz="2600" dirty="0" err="1">
                <a:solidFill>
                  <a:schemeClr val="tx1"/>
                </a:solidFill>
                <a:latin typeface="Times New Roman" pitchFamily="18" charset="0"/>
                <a:cs typeface="Times New Roman" pitchFamily="18" charset="0"/>
              </a:rPr>
              <a:t>nStudent</a:t>
            </a:r>
            <a:r>
              <a:rPr lang="en-IN" sz="2600" dirty="0">
                <a:solidFill>
                  <a:schemeClr val="tx1"/>
                </a:solidFill>
                <a:latin typeface="Times New Roman" pitchFamily="18" charset="0"/>
                <a:cs typeface="Times New Roman" pitchFamily="18" charset="0"/>
              </a:rPr>
              <a:t> Name : "+s.name);  </a:t>
            </a:r>
          </a:p>
          <a:p>
            <a:pPr marL="0" indent="0">
              <a:buNone/>
            </a:pPr>
            <a:r>
              <a:rPr lang="en-IN" sz="2600" dirty="0">
                <a:solidFill>
                  <a:schemeClr val="tx1"/>
                </a:solidFill>
                <a:latin typeface="Times New Roman" pitchFamily="18" charset="0"/>
                <a:cs typeface="Times New Roman" pitchFamily="18" charset="0"/>
              </a:rPr>
              <a:t>  </a:t>
            </a:r>
          </a:p>
          <a:p>
            <a:pPr marL="0" indent="0">
              <a:buNone/>
            </a:pPr>
            <a:r>
              <a:rPr lang="en-IN" sz="2600" dirty="0" err="1">
                <a:solidFill>
                  <a:schemeClr val="tx1"/>
                </a:solidFill>
                <a:latin typeface="Times New Roman" pitchFamily="18" charset="0"/>
                <a:cs typeface="Times New Roman" pitchFamily="18" charset="0"/>
              </a:rPr>
              <a:t>System.out.println</a:t>
            </a:r>
            <a:r>
              <a:rPr lang="en-IN" sz="2600" dirty="0">
                <a:solidFill>
                  <a:schemeClr val="tx1"/>
                </a:solidFill>
                <a:latin typeface="Times New Roman" pitchFamily="18" charset="0"/>
                <a:cs typeface="Times New Roman" pitchFamily="18" charset="0"/>
              </a:rPr>
              <a:t>("\</a:t>
            </a:r>
            <a:r>
              <a:rPr lang="en-IN" sz="2600" dirty="0" err="1">
                <a:solidFill>
                  <a:schemeClr val="tx1"/>
                </a:solidFill>
                <a:latin typeface="Times New Roman" pitchFamily="18" charset="0"/>
                <a:cs typeface="Times New Roman" pitchFamily="18" charset="0"/>
              </a:rPr>
              <a:t>nParameterized</a:t>
            </a:r>
            <a:r>
              <a:rPr lang="en-IN" sz="2600" dirty="0">
                <a:solidFill>
                  <a:schemeClr val="tx1"/>
                </a:solidFill>
                <a:latin typeface="Times New Roman" pitchFamily="18" charset="0"/>
                <a:cs typeface="Times New Roman" pitchFamily="18" charset="0"/>
              </a:rPr>
              <a:t> Constructor values: \n");  </a:t>
            </a:r>
          </a:p>
          <a:p>
            <a:pPr marL="0" indent="0">
              <a:buNone/>
            </a:pPr>
            <a:r>
              <a:rPr lang="en-IN" sz="2600" dirty="0">
                <a:solidFill>
                  <a:schemeClr val="tx1"/>
                </a:solidFill>
                <a:latin typeface="Times New Roman" pitchFamily="18" charset="0"/>
                <a:cs typeface="Times New Roman" pitchFamily="18" charset="0"/>
              </a:rPr>
              <a:t>Student </a:t>
            </a:r>
            <a:r>
              <a:rPr lang="en-IN" sz="2600" dirty="0" err="1">
                <a:solidFill>
                  <a:schemeClr val="tx1"/>
                </a:solidFill>
                <a:latin typeface="Times New Roman" pitchFamily="18" charset="0"/>
                <a:cs typeface="Times New Roman" pitchFamily="18" charset="0"/>
              </a:rPr>
              <a:t>student</a:t>
            </a:r>
            <a:r>
              <a:rPr lang="en-IN" sz="2600" dirty="0">
                <a:solidFill>
                  <a:schemeClr val="tx1"/>
                </a:solidFill>
                <a:latin typeface="Times New Roman" pitchFamily="18" charset="0"/>
                <a:cs typeface="Times New Roman" pitchFamily="18" charset="0"/>
              </a:rPr>
              <a:t> = </a:t>
            </a:r>
            <a:r>
              <a:rPr lang="en-IN" sz="2600" b="1" dirty="0">
                <a:solidFill>
                  <a:schemeClr val="tx1"/>
                </a:solidFill>
                <a:latin typeface="Times New Roman" pitchFamily="18" charset="0"/>
                <a:cs typeface="Times New Roman" pitchFamily="18" charset="0"/>
              </a:rPr>
              <a:t>new</a:t>
            </a:r>
            <a:r>
              <a:rPr lang="en-IN" sz="2600" dirty="0">
                <a:solidFill>
                  <a:schemeClr val="tx1"/>
                </a:solidFill>
                <a:latin typeface="Times New Roman" pitchFamily="18" charset="0"/>
                <a:cs typeface="Times New Roman" pitchFamily="18" charset="0"/>
              </a:rPr>
              <a:t> Student(10, </a:t>
            </a:r>
            <a:r>
              <a:rPr lang="en-IN" sz="2600" dirty="0" smtClean="0">
                <a:solidFill>
                  <a:schemeClr val="tx1"/>
                </a:solidFill>
                <a:latin typeface="Times New Roman" pitchFamily="18" charset="0"/>
                <a:cs typeface="Times New Roman" pitchFamily="18" charset="0"/>
              </a:rPr>
              <a:t>”ABC”);</a:t>
            </a:r>
            <a:r>
              <a:rPr lang="en-IN" sz="2600" dirty="0">
                <a:solidFill>
                  <a:schemeClr val="tx1"/>
                </a:solidFill>
                <a:latin typeface="Times New Roman" pitchFamily="18" charset="0"/>
                <a:cs typeface="Times New Roman" pitchFamily="18" charset="0"/>
              </a:rPr>
              <a:t>  </a:t>
            </a:r>
          </a:p>
          <a:p>
            <a:pPr marL="0" indent="0">
              <a:buNone/>
            </a:pPr>
            <a:r>
              <a:rPr lang="en-IN" sz="2600" dirty="0" err="1">
                <a:solidFill>
                  <a:schemeClr val="tx1"/>
                </a:solidFill>
                <a:latin typeface="Times New Roman" pitchFamily="18" charset="0"/>
                <a:cs typeface="Times New Roman" pitchFamily="18" charset="0"/>
              </a:rPr>
              <a:t>System.out.println</a:t>
            </a:r>
            <a:r>
              <a:rPr lang="en-IN" sz="2600" dirty="0">
                <a:solidFill>
                  <a:schemeClr val="tx1"/>
                </a:solidFill>
                <a:latin typeface="Times New Roman" pitchFamily="18" charset="0"/>
                <a:cs typeface="Times New Roman" pitchFamily="18" charset="0"/>
              </a:rPr>
              <a:t>("Student Id : "+student.id + "\</a:t>
            </a:r>
            <a:r>
              <a:rPr lang="en-IN" sz="2600" dirty="0" err="1">
                <a:solidFill>
                  <a:schemeClr val="tx1"/>
                </a:solidFill>
                <a:latin typeface="Times New Roman" pitchFamily="18" charset="0"/>
                <a:cs typeface="Times New Roman" pitchFamily="18" charset="0"/>
              </a:rPr>
              <a:t>nStudent</a:t>
            </a:r>
            <a:r>
              <a:rPr lang="en-IN" sz="2600" dirty="0">
                <a:solidFill>
                  <a:schemeClr val="tx1"/>
                </a:solidFill>
                <a:latin typeface="Times New Roman" pitchFamily="18" charset="0"/>
                <a:cs typeface="Times New Roman" pitchFamily="18" charset="0"/>
              </a:rPr>
              <a:t> Name : "+student.name);  </a:t>
            </a:r>
          </a:p>
          <a:p>
            <a:pPr marL="0" indent="0">
              <a:buNone/>
            </a:pPr>
            <a:r>
              <a:rPr lang="en-IN" sz="2600" dirty="0">
                <a:solidFill>
                  <a:schemeClr val="tx1"/>
                </a:solidFill>
                <a:latin typeface="Times New Roman" pitchFamily="18" charset="0"/>
                <a:cs typeface="Times New Roman" pitchFamily="18" charset="0"/>
              </a:rPr>
              <a:t>}  </a:t>
            </a:r>
          </a:p>
          <a:p>
            <a:pPr marL="0" indent="0">
              <a:buNone/>
            </a:pPr>
            <a:r>
              <a:rPr lang="en-IN" sz="2600" dirty="0">
                <a:solidFill>
                  <a:schemeClr val="tx1"/>
                </a:solidFill>
                <a:latin typeface="Times New Roman" pitchFamily="18" charset="0"/>
                <a:cs typeface="Times New Roman" pitchFamily="18" charset="0"/>
              </a:rPr>
              <a:t>}  </a:t>
            </a:r>
          </a:p>
        </p:txBody>
      </p:sp>
    </p:spTree>
    <p:extLst>
      <p:ext uri="{BB962C8B-B14F-4D97-AF65-F5344CB8AC3E}">
        <p14:creationId xmlns:p14="http://schemas.microsoft.com/office/powerpoint/2010/main" val="18460283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Content Placeholder 5"/>
          <p:cNvSpPr>
            <a:spLocks noGrp="1"/>
          </p:cNvSpPr>
          <p:nvPr>
            <p:ph idx="1"/>
          </p:nvPr>
        </p:nvSpPr>
        <p:spPr>
          <a:xfrm>
            <a:off x="304800" y="457200"/>
            <a:ext cx="8458200" cy="6172200"/>
          </a:xfrm>
        </p:spPr>
        <p:txBody>
          <a:bodyPr/>
          <a:lstStyle/>
          <a:p>
            <a:pPr algn="just">
              <a:buFont typeface="Wingdings" pitchFamily="2" charset="2"/>
              <a:buNone/>
            </a:pPr>
            <a:r>
              <a:rPr lang="en-US" sz="3200" b="1" u="sng" dirty="0" smtClean="0">
                <a:solidFill>
                  <a:schemeClr val="tx1"/>
                </a:solidFill>
                <a:latin typeface="Times New Roman" pitchFamily="18" charset="0"/>
                <a:cs typeface="Times New Roman" pitchFamily="18" charset="0"/>
              </a:rPr>
              <a:t>Instance Variables : </a:t>
            </a:r>
          </a:p>
          <a:p>
            <a:pPr algn="just">
              <a:buFont typeface="Wingdings" pitchFamily="2" charset="2"/>
              <a:buNone/>
            </a:pPr>
            <a:endParaRPr lang="en-US" sz="3200" b="1" u="sng" dirty="0" smtClean="0">
              <a:solidFill>
                <a:schemeClr val="tx1"/>
              </a:solidFill>
              <a:latin typeface="Times New Roman" pitchFamily="18" charset="0"/>
              <a:cs typeface="Times New Roman" pitchFamily="18" charset="0"/>
            </a:endParaRPr>
          </a:p>
          <a:p>
            <a:pPr algn="just"/>
            <a:r>
              <a:rPr lang="en-US" sz="3200" dirty="0" smtClean="0">
                <a:solidFill>
                  <a:schemeClr val="tx1"/>
                </a:solidFill>
                <a:latin typeface="Times New Roman" pitchFamily="18" charset="0"/>
                <a:cs typeface="Times New Roman" pitchFamily="18" charset="0"/>
              </a:rPr>
              <a:t>A variable which is created </a:t>
            </a:r>
            <a:r>
              <a:rPr lang="en-US" sz="3200" b="1" dirty="0" smtClean="0">
                <a:solidFill>
                  <a:schemeClr val="tx1"/>
                </a:solidFill>
                <a:latin typeface="Times New Roman" pitchFamily="18" charset="0"/>
                <a:cs typeface="Times New Roman" pitchFamily="18" charset="0"/>
              </a:rPr>
              <a:t>inside the class </a:t>
            </a:r>
            <a:r>
              <a:rPr lang="en-US" sz="3200" dirty="0" smtClean="0">
                <a:solidFill>
                  <a:schemeClr val="tx1"/>
                </a:solidFill>
                <a:latin typeface="Times New Roman" pitchFamily="18" charset="0"/>
                <a:cs typeface="Times New Roman" pitchFamily="18" charset="0"/>
              </a:rPr>
              <a:t>but </a:t>
            </a:r>
            <a:r>
              <a:rPr lang="en-US" sz="3200" b="1" dirty="0" smtClean="0">
                <a:solidFill>
                  <a:schemeClr val="tx1"/>
                </a:solidFill>
                <a:latin typeface="Times New Roman" pitchFamily="18" charset="0"/>
                <a:cs typeface="Times New Roman" pitchFamily="18" charset="0"/>
              </a:rPr>
              <a:t>outside the method</a:t>
            </a:r>
            <a:r>
              <a:rPr lang="en-US" sz="3200" dirty="0" smtClean="0">
                <a:solidFill>
                  <a:schemeClr val="tx1"/>
                </a:solidFill>
                <a:latin typeface="Times New Roman" pitchFamily="18" charset="0"/>
                <a:cs typeface="Times New Roman" pitchFamily="18" charset="0"/>
              </a:rPr>
              <a:t> is known as an </a:t>
            </a:r>
            <a:r>
              <a:rPr lang="en-US" sz="3200" b="1" dirty="0" smtClean="0">
                <a:solidFill>
                  <a:schemeClr val="tx1"/>
                </a:solidFill>
                <a:latin typeface="Times New Roman" pitchFamily="18" charset="0"/>
                <a:cs typeface="Times New Roman" pitchFamily="18" charset="0"/>
              </a:rPr>
              <a:t>instance variable</a:t>
            </a:r>
            <a:r>
              <a:rPr lang="en-US" sz="3200" dirty="0" smtClean="0">
                <a:solidFill>
                  <a:schemeClr val="tx1"/>
                </a:solidFill>
                <a:latin typeface="Times New Roman" pitchFamily="18" charset="0"/>
                <a:cs typeface="Times New Roman" pitchFamily="18" charset="0"/>
              </a:rPr>
              <a:t>.</a:t>
            </a:r>
          </a:p>
          <a:p>
            <a:pPr algn="just"/>
            <a:r>
              <a:rPr lang="en-US" sz="3200" dirty="0" smtClean="0">
                <a:solidFill>
                  <a:schemeClr val="tx1"/>
                </a:solidFill>
                <a:latin typeface="Times New Roman" pitchFamily="18" charset="0"/>
                <a:cs typeface="Times New Roman" pitchFamily="18" charset="0"/>
              </a:rPr>
              <a:t> Instance variable </a:t>
            </a:r>
            <a:r>
              <a:rPr lang="en-US" sz="3200" b="1" dirty="0" smtClean="0">
                <a:solidFill>
                  <a:schemeClr val="tx1"/>
                </a:solidFill>
                <a:latin typeface="Times New Roman" pitchFamily="18" charset="0"/>
                <a:cs typeface="Times New Roman" pitchFamily="18" charset="0"/>
              </a:rPr>
              <a:t>doesn't get memory </a:t>
            </a:r>
            <a:r>
              <a:rPr lang="en-US" sz="3200" dirty="0" smtClean="0">
                <a:solidFill>
                  <a:schemeClr val="tx1"/>
                </a:solidFill>
                <a:latin typeface="Times New Roman" pitchFamily="18" charset="0"/>
                <a:cs typeface="Times New Roman" pitchFamily="18" charset="0"/>
              </a:rPr>
              <a:t>at </a:t>
            </a:r>
            <a:r>
              <a:rPr lang="en-US" sz="3200" b="1" dirty="0" smtClean="0">
                <a:solidFill>
                  <a:schemeClr val="tx1"/>
                </a:solidFill>
                <a:latin typeface="Times New Roman" pitchFamily="18" charset="0"/>
                <a:cs typeface="Times New Roman" pitchFamily="18" charset="0"/>
              </a:rPr>
              <a:t>compile time</a:t>
            </a:r>
            <a:r>
              <a:rPr lang="en-US" sz="3200" dirty="0" smtClean="0">
                <a:solidFill>
                  <a:schemeClr val="tx1"/>
                </a:solidFill>
                <a:latin typeface="Times New Roman" pitchFamily="18" charset="0"/>
                <a:cs typeface="Times New Roman" pitchFamily="18" charset="0"/>
              </a:rPr>
              <a:t>.</a:t>
            </a:r>
          </a:p>
          <a:p>
            <a:pPr algn="just"/>
            <a:r>
              <a:rPr lang="en-US" sz="3200" dirty="0" smtClean="0">
                <a:solidFill>
                  <a:schemeClr val="tx1"/>
                </a:solidFill>
                <a:latin typeface="Times New Roman" pitchFamily="18" charset="0"/>
                <a:cs typeface="Times New Roman" pitchFamily="18" charset="0"/>
              </a:rPr>
              <a:t> It gets memory at </a:t>
            </a:r>
            <a:r>
              <a:rPr lang="en-US" sz="3200" b="1" dirty="0" smtClean="0">
                <a:solidFill>
                  <a:schemeClr val="tx1"/>
                </a:solidFill>
                <a:latin typeface="Times New Roman" pitchFamily="18" charset="0"/>
                <a:cs typeface="Times New Roman" pitchFamily="18" charset="0"/>
              </a:rPr>
              <a:t>runtime</a:t>
            </a:r>
            <a:r>
              <a:rPr lang="en-US" sz="3200" dirty="0" smtClean="0">
                <a:solidFill>
                  <a:schemeClr val="tx1"/>
                </a:solidFill>
                <a:latin typeface="Times New Roman" pitchFamily="18" charset="0"/>
                <a:cs typeface="Times New Roman" pitchFamily="18" charset="0"/>
              </a:rPr>
              <a:t> when an </a:t>
            </a:r>
            <a:r>
              <a:rPr lang="en-US" sz="3200" b="1" dirty="0" smtClean="0">
                <a:solidFill>
                  <a:schemeClr val="tx1"/>
                </a:solidFill>
                <a:latin typeface="Times New Roman" pitchFamily="18" charset="0"/>
                <a:cs typeface="Times New Roman" pitchFamily="18" charset="0"/>
              </a:rPr>
              <a:t>object or instance </a:t>
            </a:r>
            <a:r>
              <a:rPr lang="en-US" sz="3200" dirty="0" smtClean="0">
                <a:solidFill>
                  <a:schemeClr val="tx1"/>
                </a:solidFill>
                <a:latin typeface="Times New Roman" pitchFamily="18" charset="0"/>
                <a:cs typeface="Times New Roman" pitchFamily="18" charset="0"/>
              </a:rPr>
              <a:t>is </a:t>
            </a:r>
            <a:r>
              <a:rPr lang="en-US" sz="3200" b="1" dirty="0" smtClean="0">
                <a:solidFill>
                  <a:schemeClr val="tx1"/>
                </a:solidFill>
                <a:latin typeface="Times New Roman" pitchFamily="18" charset="0"/>
                <a:cs typeface="Times New Roman" pitchFamily="18" charset="0"/>
              </a:rPr>
              <a:t>created</a:t>
            </a:r>
            <a:r>
              <a:rPr lang="en-US" sz="3200" dirty="0" smtClean="0">
                <a:solidFill>
                  <a:schemeClr val="tx1"/>
                </a:solidFill>
                <a:latin typeface="Times New Roman" pitchFamily="18" charset="0"/>
                <a:cs typeface="Times New Roman" pitchFamily="18" charset="0"/>
              </a:rPr>
              <a:t>. That is why it is known as an instance variable.</a:t>
            </a:r>
          </a:p>
          <a:p>
            <a:pPr>
              <a:buFont typeface="Wingdings" pitchFamily="2" charset="2"/>
              <a:buNone/>
            </a:pPr>
            <a:endParaRPr lang="en-US" sz="3200" b="1" dirty="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896772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0"/>
            <a:ext cx="9252520" cy="907504"/>
          </a:xfrm>
        </p:spPr>
        <p:txBody>
          <a:bodyPr/>
          <a:lstStyle/>
          <a:p>
            <a:r>
              <a:rPr lang="en-US" sz="4000" dirty="0">
                <a:effectLst/>
              </a:rPr>
              <a:t>Class Objects as Parameters in Methods</a:t>
            </a:r>
            <a:endParaRPr lang="en-IN" sz="4000" dirty="0"/>
          </a:p>
        </p:txBody>
      </p:sp>
      <p:sp>
        <p:nvSpPr>
          <p:cNvPr id="3" name="Content Placeholder 2"/>
          <p:cNvSpPr>
            <a:spLocks noGrp="1"/>
          </p:cNvSpPr>
          <p:nvPr>
            <p:ph idx="1"/>
          </p:nvPr>
        </p:nvSpPr>
        <p:spPr>
          <a:xfrm>
            <a:off x="107504" y="908720"/>
            <a:ext cx="8856984" cy="5949280"/>
          </a:xfrm>
        </p:spPr>
        <p:txBody>
          <a:bodyPr>
            <a:normAutofit lnSpcReduction="10000"/>
          </a:bodyPr>
          <a:lstStyle/>
          <a:p>
            <a:pPr algn="just"/>
            <a:r>
              <a:rPr lang="en-US" sz="2700" dirty="0">
                <a:solidFill>
                  <a:schemeClr val="tx1"/>
                </a:solidFill>
                <a:latin typeface="Times New Roman" pitchFamily="18" charset="0"/>
                <a:cs typeface="Times New Roman" pitchFamily="18" charset="0"/>
              </a:rPr>
              <a:t>When a primitive type is passed to a </a:t>
            </a:r>
            <a:r>
              <a:rPr lang="en-US" sz="2700" dirty="0" smtClean="0">
                <a:solidFill>
                  <a:schemeClr val="tx1"/>
                </a:solidFill>
                <a:latin typeface="Times New Roman" pitchFamily="18" charset="0"/>
                <a:cs typeface="Times New Roman" pitchFamily="18" charset="0"/>
              </a:rPr>
              <a:t>method, it </a:t>
            </a:r>
            <a:r>
              <a:rPr lang="en-US" sz="2700" dirty="0">
                <a:solidFill>
                  <a:schemeClr val="tx1"/>
                </a:solidFill>
                <a:latin typeface="Times New Roman" pitchFamily="18" charset="0"/>
                <a:cs typeface="Times New Roman" pitchFamily="18" charset="0"/>
              </a:rPr>
              <a:t>is done by use of call-by-value . Objects are implicitly passed by use of call-by-reference</a:t>
            </a:r>
            <a:r>
              <a:rPr lang="en-US" sz="2700" dirty="0" smtClean="0">
                <a:solidFill>
                  <a:schemeClr val="tx1"/>
                </a:solidFill>
                <a:latin typeface="Times New Roman" pitchFamily="18" charset="0"/>
                <a:cs typeface="Times New Roman" pitchFamily="18" charset="0"/>
              </a:rPr>
              <a:t>.</a:t>
            </a:r>
          </a:p>
          <a:p>
            <a:pPr algn="just"/>
            <a:endParaRPr lang="en-US" sz="2700" dirty="0">
              <a:solidFill>
                <a:schemeClr val="tx1"/>
              </a:solidFill>
              <a:latin typeface="Times New Roman" pitchFamily="18" charset="0"/>
              <a:cs typeface="Times New Roman" pitchFamily="18" charset="0"/>
            </a:endParaRPr>
          </a:p>
          <a:p>
            <a:pPr algn="just"/>
            <a:r>
              <a:rPr lang="en-US" sz="2700" dirty="0">
                <a:solidFill>
                  <a:schemeClr val="tx1"/>
                </a:solidFill>
                <a:latin typeface="Times New Roman" pitchFamily="18" charset="0"/>
                <a:cs typeface="Times New Roman" pitchFamily="18" charset="0"/>
              </a:rPr>
              <a:t>This means when we pass primitive data types to method it will pass only values to function parameters so any change made in parameter will not affect the value of actual parameters</a:t>
            </a:r>
            <a:r>
              <a:rPr lang="en-US" sz="2700" dirty="0" smtClean="0">
                <a:solidFill>
                  <a:schemeClr val="tx1"/>
                </a:solidFill>
                <a:latin typeface="Times New Roman" pitchFamily="18" charset="0"/>
                <a:cs typeface="Times New Roman" pitchFamily="18" charset="0"/>
              </a:rPr>
              <a:t>.</a:t>
            </a:r>
          </a:p>
          <a:p>
            <a:pPr algn="just"/>
            <a:endParaRPr lang="en-US" sz="2700" dirty="0">
              <a:solidFill>
                <a:schemeClr val="tx1"/>
              </a:solidFill>
              <a:latin typeface="Times New Roman" pitchFamily="18" charset="0"/>
              <a:cs typeface="Times New Roman" pitchFamily="18" charset="0"/>
            </a:endParaRPr>
          </a:p>
          <a:p>
            <a:pPr algn="just"/>
            <a:r>
              <a:rPr lang="en-US" sz="2700" dirty="0">
                <a:solidFill>
                  <a:schemeClr val="tx1"/>
                </a:solidFill>
                <a:latin typeface="Times New Roman" pitchFamily="18" charset="0"/>
                <a:cs typeface="Times New Roman" pitchFamily="18" charset="0"/>
              </a:rPr>
              <a:t>Whereas Objects in java are reference variables, so for objects a value which is the reference to the object is passed. Hence the whole object is not passed but its referenced gets passed. All modification to the object in the method would modify the object in the Heap.</a:t>
            </a:r>
          </a:p>
          <a:p>
            <a:endParaRPr lang="en-IN" dirty="0"/>
          </a:p>
        </p:txBody>
      </p:sp>
    </p:spTree>
    <p:extLst>
      <p:ext uri="{BB962C8B-B14F-4D97-AF65-F5344CB8AC3E}">
        <p14:creationId xmlns:p14="http://schemas.microsoft.com/office/powerpoint/2010/main" val="8118284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lstStyle/>
          <a:p>
            <a:r>
              <a:rPr lang="en-US" sz="4000" dirty="0">
                <a:effectLst/>
              </a:rPr>
              <a:t>Class Objects as Parameters in Methods</a:t>
            </a:r>
            <a:endParaRPr lang="en-IN" sz="4000" dirty="0"/>
          </a:p>
        </p:txBody>
      </p:sp>
      <p:sp>
        <p:nvSpPr>
          <p:cNvPr id="3" name="Content Placeholder 2"/>
          <p:cNvSpPr>
            <a:spLocks noGrp="1"/>
          </p:cNvSpPr>
          <p:nvPr>
            <p:ph idx="1"/>
          </p:nvPr>
        </p:nvSpPr>
        <p:spPr>
          <a:xfrm>
            <a:off x="107504" y="1052736"/>
            <a:ext cx="8856984" cy="5805264"/>
          </a:xfrm>
        </p:spPr>
        <p:txBody>
          <a:bodyPr>
            <a:normAutofit/>
          </a:bodyPr>
          <a:lstStyle/>
          <a:p>
            <a:pPr marL="0" indent="0">
              <a:buNone/>
            </a:pPr>
            <a:r>
              <a:rPr lang="en-IN" b="1" dirty="0" smtClean="0">
                <a:solidFill>
                  <a:schemeClr val="tx1"/>
                </a:solidFill>
                <a:latin typeface="Times New Roman" pitchFamily="18" charset="0"/>
                <a:cs typeface="Times New Roman" pitchFamily="18" charset="0"/>
              </a:rPr>
              <a:t>class</a:t>
            </a:r>
            <a:r>
              <a:rPr lang="en-IN" dirty="0" smtClean="0">
                <a:solidFill>
                  <a:schemeClr val="tx1"/>
                </a:solidFill>
                <a:latin typeface="Times New Roman" pitchFamily="18" charset="0"/>
                <a:cs typeface="Times New Roman" pitchFamily="18" charset="0"/>
              </a:rPr>
              <a:t> </a:t>
            </a:r>
            <a:r>
              <a:rPr lang="en-IN" b="1" dirty="0">
                <a:solidFill>
                  <a:schemeClr val="tx1"/>
                </a:solidFill>
                <a:latin typeface="Times New Roman" pitchFamily="18" charset="0"/>
                <a:cs typeface="Times New Roman" pitchFamily="18" charset="0"/>
              </a:rPr>
              <a:t>Add</a:t>
            </a:r>
            <a:r>
              <a:rPr lang="en-IN" dirty="0">
                <a:solidFill>
                  <a:schemeClr val="tx1"/>
                </a:solidFill>
                <a:latin typeface="Times New Roman" pitchFamily="18" charset="0"/>
                <a:cs typeface="Times New Roman" pitchFamily="18" charset="0"/>
              </a:rPr>
              <a:t> { </a:t>
            </a:r>
            <a:endParaRPr lang="en-IN" dirty="0" smtClean="0">
              <a:solidFill>
                <a:schemeClr val="tx1"/>
              </a:solidFill>
              <a:latin typeface="Times New Roman" pitchFamily="18" charset="0"/>
              <a:cs typeface="Times New Roman" pitchFamily="18" charset="0"/>
            </a:endParaRPr>
          </a:p>
          <a:p>
            <a:pPr marL="0" indent="0">
              <a:buNone/>
            </a:pPr>
            <a:r>
              <a:rPr lang="en-IN" b="1" dirty="0" err="1" smtClean="0">
                <a:solidFill>
                  <a:schemeClr val="tx1"/>
                </a:solidFill>
                <a:latin typeface="Times New Roman" pitchFamily="18" charset="0"/>
                <a:cs typeface="Times New Roman" pitchFamily="18" charset="0"/>
              </a:rPr>
              <a:t>int</a:t>
            </a:r>
            <a:r>
              <a:rPr lang="en-IN" dirty="0" smtClean="0">
                <a:solidFill>
                  <a:schemeClr val="tx1"/>
                </a:solidFill>
                <a:latin typeface="Times New Roman" pitchFamily="18" charset="0"/>
                <a:cs typeface="Times New Roman" pitchFamily="18" charset="0"/>
              </a:rPr>
              <a:t> </a:t>
            </a:r>
            <a:r>
              <a:rPr lang="en-IN" dirty="0">
                <a:solidFill>
                  <a:schemeClr val="tx1"/>
                </a:solidFill>
                <a:latin typeface="Times New Roman" pitchFamily="18" charset="0"/>
                <a:cs typeface="Times New Roman" pitchFamily="18" charset="0"/>
              </a:rPr>
              <a:t>a; </a:t>
            </a:r>
            <a:r>
              <a:rPr lang="en-IN" b="1" dirty="0" err="1">
                <a:solidFill>
                  <a:schemeClr val="tx1"/>
                </a:solidFill>
                <a:latin typeface="Times New Roman" pitchFamily="18" charset="0"/>
                <a:cs typeface="Times New Roman" pitchFamily="18" charset="0"/>
              </a:rPr>
              <a:t>int</a:t>
            </a:r>
            <a:r>
              <a:rPr lang="en-IN" dirty="0">
                <a:solidFill>
                  <a:schemeClr val="tx1"/>
                </a:solidFill>
                <a:latin typeface="Times New Roman" pitchFamily="18" charset="0"/>
                <a:cs typeface="Times New Roman" pitchFamily="18" charset="0"/>
              </a:rPr>
              <a:t> b; </a:t>
            </a:r>
            <a:endParaRPr lang="en-IN" dirty="0" smtClean="0">
              <a:solidFill>
                <a:schemeClr val="tx1"/>
              </a:solidFill>
              <a:latin typeface="Times New Roman" pitchFamily="18" charset="0"/>
              <a:cs typeface="Times New Roman" pitchFamily="18" charset="0"/>
            </a:endParaRPr>
          </a:p>
          <a:p>
            <a:pPr marL="0" indent="0">
              <a:buNone/>
            </a:pPr>
            <a:r>
              <a:rPr lang="en-IN" dirty="0" smtClean="0">
                <a:solidFill>
                  <a:schemeClr val="tx1"/>
                </a:solidFill>
                <a:latin typeface="Times New Roman" pitchFamily="18" charset="0"/>
                <a:cs typeface="Times New Roman" pitchFamily="18" charset="0"/>
              </a:rPr>
              <a:t>Add(</a:t>
            </a:r>
            <a:r>
              <a:rPr lang="en-IN" b="1" dirty="0" err="1" smtClean="0">
                <a:solidFill>
                  <a:schemeClr val="tx1"/>
                </a:solidFill>
                <a:latin typeface="Times New Roman" pitchFamily="18" charset="0"/>
                <a:cs typeface="Times New Roman" pitchFamily="18" charset="0"/>
              </a:rPr>
              <a:t>int</a:t>
            </a:r>
            <a:r>
              <a:rPr lang="en-IN" dirty="0" smtClean="0">
                <a:solidFill>
                  <a:schemeClr val="tx1"/>
                </a:solidFill>
                <a:latin typeface="Times New Roman" pitchFamily="18" charset="0"/>
                <a:cs typeface="Times New Roman" pitchFamily="18" charset="0"/>
              </a:rPr>
              <a:t> </a:t>
            </a:r>
            <a:r>
              <a:rPr lang="en-IN" dirty="0">
                <a:solidFill>
                  <a:schemeClr val="tx1"/>
                </a:solidFill>
                <a:latin typeface="Times New Roman" pitchFamily="18" charset="0"/>
                <a:cs typeface="Times New Roman" pitchFamily="18" charset="0"/>
              </a:rPr>
              <a:t>x, </a:t>
            </a:r>
            <a:r>
              <a:rPr lang="en-IN" b="1" dirty="0" err="1">
                <a:solidFill>
                  <a:schemeClr val="tx1"/>
                </a:solidFill>
                <a:latin typeface="Times New Roman" pitchFamily="18" charset="0"/>
                <a:cs typeface="Times New Roman" pitchFamily="18" charset="0"/>
              </a:rPr>
              <a:t>int</a:t>
            </a:r>
            <a:r>
              <a:rPr lang="en-IN" dirty="0">
                <a:solidFill>
                  <a:schemeClr val="tx1"/>
                </a:solidFill>
                <a:latin typeface="Times New Roman" pitchFamily="18" charset="0"/>
                <a:cs typeface="Times New Roman" pitchFamily="18" charset="0"/>
              </a:rPr>
              <a:t> y) // </a:t>
            </a:r>
            <a:r>
              <a:rPr lang="en-IN" dirty="0" err="1">
                <a:solidFill>
                  <a:schemeClr val="tx1"/>
                </a:solidFill>
                <a:latin typeface="Times New Roman" pitchFamily="18" charset="0"/>
                <a:cs typeface="Times New Roman" pitchFamily="18" charset="0"/>
              </a:rPr>
              <a:t>parametrized</a:t>
            </a:r>
            <a:r>
              <a:rPr lang="en-IN" dirty="0">
                <a:solidFill>
                  <a:schemeClr val="tx1"/>
                </a:solidFill>
                <a:latin typeface="Times New Roman" pitchFamily="18" charset="0"/>
                <a:cs typeface="Times New Roman" pitchFamily="18" charset="0"/>
              </a:rPr>
              <a:t> constructor </a:t>
            </a:r>
            <a:endParaRPr lang="en-IN" dirty="0" smtClean="0">
              <a:solidFill>
                <a:schemeClr val="tx1"/>
              </a:solidFill>
              <a:latin typeface="Times New Roman" pitchFamily="18" charset="0"/>
              <a:cs typeface="Times New Roman" pitchFamily="18" charset="0"/>
            </a:endParaRPr>
          </a:p>
          <a:p>
            <a:pPr marL="0" indent="0">
              <a:buNone/>
            </a:pPr>
            <a:r>
              <a:rPr lang="en-IN" dirty="0" smtClean="0">
                <a:solidFill>
                  <a:schemeClr val="tx1"/>
                </a:solidFill>
                <a:latin typeface="Times New Roman" pitchFamily="18" charset="0"/>
                <a:cs typeface="Times New Roman" pitchFamily="18" charset="0"/>
              </a:rPr>
              <a:t>{ </a:t>
            </a:r>
            <a:r>
              <a:rPr lang="en-IN" dirty="0">
                <a:solidFill>
                  <a:schemeClr val="tx1"/>
                </a:solidFill>
                <a:latin typeface="Times New Roman" pitchFamily="18" charset="0"/>
                <a:cs typeface="Times New Roman" pitchFamily="18" charset="0"/>
              </a:rPr>
              <a:t>a = x; b = y; } </a:t>
            </a:r>
            <a:endParaRPr lang="en-IN" dirty="0" smtClean="0">
              <a:solidFill>
                <a:schemeClr val="tx1"/>
              </a:solidFill>
              <a:latin typeface="Times New Roman" pitchFamily="18" charset="0"/>
              <a:cs typeface="Times New Roman" pitchFamily="18" charset="0"/>
            </a:endParaRPr>
          </a:p>
          <a:p>
            <a:pPr marL="0" indent="0">
              <a:buNone/>
            </a:pPr>
            <a:r>
              <a:rPr lang="en-IN" b="1" dirty="0" smtClean="0">
                <a:solidFill>
                  <a:schemeClr val="tx1"/>
                </a:solidFill>
                <a:latin typeface="Times New Roman" pitchFamily="18" charset="0"/>
                <a:cs typeface="Times New Roman" pitchFamily="18" charset="0"/>
              </a:rPr>
              <a:t>void</a:t>
            </a:r>
            <a:r>
              <a:rPr lang="en-IN" dirty="0" smtClean="0">
                <a:solidFill>
                  <a:schemeClr val="tx1"/>
                </a:solidFill>
                <a:latin typeface="Times New Roman" pitchFamily="18" charset="0"/>
                <a:cs typeface="Times New Roman" pitchFamily="18" charset="0"/>
              </a:rPr>
              <a:t> </a:t>
            </a:r>
            <a:r>
              <a:rPr lang="en-IN" b="1" dirty="0">
                <a:solidFill>
                  <a:schemeClr val="tx1"/>
                </a:solidFill>
                <a:latin typeface="Times New Roman" pitchFamily="18" charset="0"/>
                <a:cs typeface="Times New Roman" pitchFamily="18" charset="0"/>
              </a:rPr>
              <a:t>sum</a:t>
            </a:r>
            <a:r>
              <a:rPr lang="en-IN" dirty="0">
                <a:solidFill>
                  <a:schemeClr val="tx1"/>
                </a:solidFill>
                <a:latin typeface="Times New Roman" pitchFamily="18" charset="0"/>
                <a:cs typeface="Times New Roman" pitchFamily="18" charset="0"/>
              </a:rPr>
              <a:t>(Add A1) // object 'A1' passed as parameter in function 'sum' </a:t>
            </a:r>
            <a:endParaRPr lang="en-IN" dirty="0" smtClean="0">
              <a:solidFill>
                <a:schemeClr val="tx1"/>
              </a:solidFill>
              <a:latin typeface="Times New Roman" pitchFamily="18" charset="0"/>
              <a:cs typeface="Times New Roman" pitchFamily="18" charset="0"/>
            </a:endParaRPr>
          </a:p>
          <a:p>
            <a:pPr marL="0" indent="0">
              <a:buNone/>
            </a:pPr>
            <a:r>
              <a:rPr lang="en-IN" dirty="0" smtClean="0">
                <a:solidFill>
                  <a:schemeClr val="tx1"/>
                </a:solidFill>
                <a:latin typeface="Times New Roman" pitchFamily="18" charset="0"/>
                <a:cs typeface="Times New Roman" pitchFamily="18" charset="0"/>
              </a:rPr>
              <a:t>{ </a:t>
            </a:r>
            <a:r>
              <a:rPr lang="en-IN" b="1" dirty="0" err="1">
                <a:solidFill>
                  <a:schemeClr val="tx1"/>
                </a:solidFill>
                <a:latin typeface="Times New Roman" pitchFamily="18" charset="0"/>
                <a:cs typeface="Times New Roman" pitchFamily="18" charset="0"/>
              </a:rPr>
              <a:t>int</a:t>
            </a:r>
            <a:r>
              <a:rPr lang="en-IN" dirty="0">
                <a:solidFill>
                  <a:schemeClr val="tx1"/>
                </a:solidFill>
                <a:latin typeface="Times New Roman" pitchFamily="18" charset="0"/>
                <a:cs typeface="Times New Roman" pitchFamily="18" charset="0"/>
              </a:rPr>
              <a:t> sum1 = A1.a + A1.b; </a:t>
            </a:r>
            <a:endParaRPr lang="en-IN" dirty="0" smtClean="0">
              <a:solidFill>
                <a:schemeClr val="tx1"/>
              </a:solidFill>
              <a:latin typeface="Times New Roman" pitchFamily="18" charset="0"/>
              <a:cs typeface="Times New Roman" pitchFamily="18" charset="0"/>
            </a:endParaRPr>
          </a:p>
          <a:p>
            <a:pPr marL="0" indent="0">
              <a:buNone/>
            </a:pPr>
            <a:r>
              <a:rPr lang="en-IN" dirty="0" err="1" smtClean="0">
                <a:solidFill>
                  <a:schemeClr val="tx1"/>
                </a:solidFill>
                <a:latin typeface="Times New Roman" pitchFamily="18" charset="0"/>
                <a:cs typeface="Times New Roman" pitchFamily="18" charset="0"/>
              </a:rPr>
              <a:t>System.out.println</a:t>
            </a:r>
            <a:r>
              <a:rPr lang="en-IN" dirty="0">
                <a:solidFill>
                  <a:schemeClr val="tx1"/>
                </a:solidFill>
                <a:latin typeface="Times New Roman" pitchFamily="18" charset="0"/>
                <a:cs typeface="Times New Roman" pitchFamily="18" charset="0"/>
              </a:rPr>
              <a:t>("Sum of a and b :" + sum1); } </a:t>
            </a:r>
            <a:r>
              <a:rPr lang="en-IN" dirty="0" smtClean="0">
                <a:solidFill>
                  <a:schemeClr val="tx1"/>
                </a:solidFill>
                <a:latin typeface="Times New Roman" pitchFamily="18" charset="0"/>
                <a:cs typeface="Times New Roman" pitchFamily="18" charset="0"/>
              </a:rPr>
              <a:t>		} </a:t>
            </a:r>
          </a:p>
          <a:p>
            <a:pPr marL="0" indent="0">
              <a:buNone/>
            </a:pPr>
            <a:r>
              <a:rPr lang="en-IN" b="1" dirty="0" smtClean="0">
                <a:solidFill>
                  <a:schemeClr val="tx1"/>
                </a:solidFill>
                <a:latin typeface="Times New Roman" pitchFamily="18" charset="0"/>
                <a:cs typeface="Times New Roman" pitchFamily="18" charset="0"/>
              </a:rPr>
              <a:t>public</a:t>
            </a:r>
            <a:r>
              <a:rPr lang="en-IN" dirty="0" smtClean="0">
                <a:solidFill>
                  <a:schemeClr val="tx1"/>
                </a:solidFill>
                <a:latin typeface="Times New Roman" pitchFamily="18" charset="0"/>
                <a:cs typeface="Times New Roman" pitchFamily="18" charset="0"/>
              </a:rPr>
              <a:t> </a:t>
            </a:r>
            <a:r>
              <a:rPr lang="en-IN" b="1" dirty="0">
                <a:solidFill>
                  <a:schemeClr val="tx1"/>
                </a:solidFill>
                <a:latin typeface="Times New Roman" pitchFamily="18" charset="0"/>
                <a:cs typeface="Times New Roman" pitchFamily="18" charset="0"/>
              </a:rPr>
              <a:t>class</a:t>
            </a:r>
            <a:r>
              <a:rPr lang="en-IN" dirty="0">
                <a:solidFill>
                  <a:schemeClr val="tx1"/>
                </a:solidFill>
                <a:latin typeface="Times New Roman" pitchFamily="18" charset="0"/>
                <a:cs typeface="Times New Roman" pitchFamily="18" charset="0"/>
              </a:rPr>
              <a:t> </a:t>
            </a:r>
            <a:r>
              <a:rPr lang="en-IN" b="1" dirty="0">
                <a:solidFill>
                  <a:schemeClr val="tx1"/>
                </a:solidFill>
                <a:latin typeface="Times New Roman" pitchFamily="18" charset="0"/>
                <a:cs typeface="Times New Roman" pitchFamily="18" charset="0"/>
              </a:rPr>
              <a:t>Main</a:t>
            </a:r>
            <a:r>
              <a:rPr lang="en-IN" dirty="0">
                <a:solidFill>
                  <a:schemeClr val="tx1"/>
                </a:solidFill>
                <a:latin typeface="Times New Roman" pitchFamily="18" charset="0"/>
                <a:cs typeface="Times New Roman" pitchFamily="18" charset="0"/>
              </a:rPr>
              <a:t> { </a:t>
            </a:r>
            <a:endParaRPr lang="en-IN" dirty="0" smtClean="0">
              <a:solidFill>
                <a:schemeClr val="tx1"/>
              </a:solidFill>
              <a:latin typeface="Times New Roman" pitchFamily="18" charset="0"/>
              <a:cs typeface="Times New Roman" pitchFamily="18" charset="0"/>
            </a:endParaRPr>
          </a:p>
          <a:p>
            <a:pPr marL="0" indent="0">
              <a:buNone/>
            </a:pPr>
            <a:r>
              <a:rPr lang="en-IN" b="1" dirty="0" smtClean="0">
                <a:solidFill>
                  <a:schemeClr val="tx1"/>
                </a:solidFill>
                <a:latin typeface="Times New Roman" pitchFamily="18" charset="0"/>
                <a:cs typeface="Times New Roman" pitchFamily="18" charset="0"/>
              </a:rPr>
              <a:t>public</a:t>
            </a:r>
            <a:r>
              <a:rPr lang="en-IN" dirty="0" smtClean="0">
                <a:solidFill>
                  <a:schemeClr val="tx1"/>
                </a:solidFill>
                <a:latin typeface="Times New Roman" pitchFamily="18" charset="0"/>
                <a:cs typeface="Times New Roman" pitchFamily="18" charset="0"/>
              </a:rPr>
              <a:t> </a:t>
            </a:r>
            <a:r>
              <a:rPr lang="en-IN" b="1" dirty="0">
                <a:solidFill>
                  <a:schemeClr val="tx1"/>
                </a:solidFill>
                <a:latin typeface="Times New Roman" pitchFamily="18" charset="0"/>
                <a:cs typeface="Times New Roman" pitchFamily="18" charset="0"/>
              </a:rPr>
              <a:t>static</a:t>
            </a:r>
            <a:r>
              <a:rPr lang="en-IN" dirty="0">
                <a:solidFill>
                  <a:schemeClr val="tx1"/>
                </a:solidFill>
                <a:latin typeface="Times New Roman" pitchFamily="18" charset="0"/>
                <a:cs typeface="Times New Roman" pitchFamily="18" charset="0"/>
              </a:rPr>
              <a:t> </a:t>
            </a:r>
            <a:r>
              <a:rPr lang="en-IN" b="1" dirty="0">
                <a:solidFill>
                  <a:schemeClr val="tx1"/>
                </a:solidFill>
                <a:latin typeface="Times New Roman" pitchFamily="18" charset="0"/>
                <a:cs typeface="Times New Roman" pitchFamily="18" charset="0"/>
              </a:rPr>
              <a:t>void</a:t>
            </a:r>
            <a:r>
              <a:rPr lang="en-IN" dirty="0">
                <a:solidFill>
                  <a:schemeClr val="tx1"/>
                </a:solidFill>
                <a:latin typeface="Times New Roman" pitchFamily="18" charset="0"/>
                <a:cs typeface="Times New Roman" pitchFamily="18" charset="0"/>
              </a:rPr>
              <a:t> </a:t>
            </a:r>
            <a:r>
              <a:rPr lang="en-IN" b="1" dirty="0">
                <a:solidFill>
                  <a:schemeClr val="tx1"/>
                </a:solidFill>
                <a:latin typeface="Times New Roman" pitchFamily="18" charset="0"/>
                <a:cs typeface="Times New Roman" pitchFamily="18" charset="0"/>
              </a:rPr>
              <a:t>main</a:t>
            </a:r>
            <a:r>
              <a:rPr lang="en-IN" dirty="0">
                <a:solidFill>
                  <a:schemeClr val="tx1"/>
                </a:solidFill>
                <a:latin typeface="Times New Roman" pitchFamily="18" charset="0"/>
                <a:cs typeface="Times New Roman" pitchFamily="18" charset="0"/>
              </a:rPr>
              <a:t>(String </a:t>
            </a:r>
            <a:r>
              <a:rPr lang="en-IN" dirty="0" err="1">
                <a:solidFill>
                  <a:schemeClr val="tx1"/>
                </a:solidFill>
                <a:latin typeface="Times New Roman" pitchFamily="18" charset="0"/>
                <a:cs typeface="Times New Roman" pitchFamily="18" charset="0"/>
              </a:rPr>
              <a:t>arg</a:t>
            </a:r>
            <a:r>
              <a:rPr lang="en-IN" dirty="0">
                <a:solidFill>
                  <a:schemeClr val="tx1"/>
                </a:solidFill>
                <a:latin typeface="Times New Roman" pitchFamily="18" charset="0"/>
                <a:cs typeface="Times New Roman" pitchFamily="18" charset="0"/>
              </a:rPr>
              <a:t>[]) { </a:t>
            </a:r>
            <a:endParaRPr lang="en-IN" dirty="0" smtClean="0">
              <a:solidFill>
                <a:schemeClr val="tx1"/>
              </a:solidFill>
              <a:latin typeface="Times New Roman" pitchFamily="18" charset="0"/>
              <a:cs typeface="Times New Roman" pitchFamily="18" charset="0"/>
            </a:endParaRPr>
          </a:p>
          <a:p>
            <a:pPr marL="0" indent="0">
              <a:buNone/>
            </a:pPr>
            <a:r>
              <a:rPr lang="en-IN" dirty="0" smtClean="0">
                <a:solidFill>
                  <a:schemeClr val="tx1"/>
                </a:solidFill>
                <a:latin typeface="Times New Roman" pitchFamily="18" charset="0"/>
                <a:cs typeface="Times New Roman" pitchFamily="18" charset="0"/>
              </a:rPr>
              <a:t>Add </a:t>
            </a:r>
            <a:r>
              <a:rPr lang="en-IN" dirty="0">
                <a:solidFill>
                  <a:schemeClr val="tx1"/>
                </a:solidFill>
                <a:latin typeface="Times New Roman" pitchFamily="18" charset="0"/>
                <a:cs typeface="Times New Roman" pitchFamily="18" charset="0"/>
              </a:rPr>
              <a:t>A = </a:t>
            </a:r>
            <a:r>
              <a:rPr lang="en-IN" b="1" dirty="0">
                <a:solidFill>
                  <a:schemeClr val="tx1"/>
                </a:solidFill>
                <a:latin typeface="Times New Roman" pitchFamily="18" charset="0"/>
                <a:cs typeface="Times New Roman" pitchFamily="18" charset="0"/>
              </a:rPr>
              <a:t>new</a:t>
            </a:r>
            <a:r>
              <a:rPr lang="en-IN" dirty="0">
                <a:solidFill>
                  <a:schemeClr val="tx1"/>
                </a:solidFill>
                <a:latin typeface="Times New Roman" pitchFamily="18" charset="0"/>
                <a:cs typeface="Times New Roman" pitchFamily="18" charset="0"/>
              </a:rPr>
              <a:t> Add(</a:t>
            </a:r>
            <a:r>
              <a:rPr lang="en-IN" b="1" dirty="0">
                <a:solidFill>
                  <a:schemeClr val="tx1"/>
                </a:solidFill>
                <a:latin typeface="Times New Roman" pitchFamily="18" charset="0"/>
                <a:cs typeface="Times New Roman" pitchFamily="18" charset="0"/>
              </a:rPr>
              <a:t>5</a:t>
            </a:r>
            <a:r>
              <a:rPr lang="en-IN" dirty="0">
                <a:solidFill>
                  <a:schemeClr val="tx1"/>
                </a:solidFill>
                <a:latin typeface="Times New Roman" pitchFamily="18" charset="0"/>
                <a:cs typeface="Times New Roman" pitchFamily="18" charset="0"/>
              </a:rPr>
              <a:t>, </a:t>
            </a:r>
            <a:r>
              <a:rPr lang="en-IN" b="1" dirty="0">
                <a:solidFill>
                  <a:schemeClr val="tx1"/>
                </a:solidFill>
                <a:latin typeface="Times New Roman" pitchFamily="18" charset="0"/>
                <a:cs typeface="Times New Roman" pitchFamily="18" charset="0"/>
              </a:rPr>
              <a:t>8</a:t>
            </a:r>
            <a:r>
              <a:rPr lang="en-IN" dirty="0">
                <a:solidFill>
                  <a:schemeClr val="tx1"/>
                </a:solidFill>
                <a:latin typeface="Times New Roman" pitchFamily="18" charset="0"/>
                <a:cs typeface="Times New Roman" pitchFamily="18" charset="0"/>
              </a:rPr>
              <a:t>); /* Calls the </a:t>
            </a:r>
            <a:r>
              <a:rPr lang="en-IN" dirty="0" err="1">
                <a:solidFill>
                  <a:schemeClr val="tx1"/>
                </a:solidFill>
                <a:latin typeface="Times New Roman" pitchFamily="18" charset="0"/>
                <a:cs typeface="Times New Roman" pitchFamily="18" charset="0"/>
              </a:rPr>
              <a:t>parametrized</a:t>
            </a:r>
            <a:r>
              <a:rPr lang="en-IN" dirty="0">
                <a:solidFill>
                  <a:schemeClr val="tx1"/>
                </a:solidFill>
                <a:latin typeface="Times New Roman" pitchFamily="18" charset="0"/>
                <a:cs typeface="Times New Roman" pitchFamily="18" charset="0"/>
              </a:rPr>
              <a:t> constructor </a:t>
            </a:r>
            <a:r>
              <a:rPr lang="en-IN" dirty="0" err="1" smtClean="0">
                <a:solidFill>
                  <a:schemeClr val="tx1"/>
                </a:solidFill>
                <a:latin typeface="Times New Roman" pitchFamily="18" charset="0"/>
                <a:cs typeface="Times New Roman" pitchFamily="18" charset="0"/>
              </a:rPr>
              <a:t>A.sum</a:t>
            </a:r>
            <a:r>
              <a:rPr lang="en-IN" dirty="0" smtClean="0">
                <a:solidFill>
                  <a:schemeClr val="tx1"/>
                </a:solidFill>
                <a:latin typeface="Times New Roman" pitchFamily="18" charset="0"/>
                <a:cs typeface="Times New Roman" pitchFamily="18" charset="0"/>
              </a:rPr>
              <a:t>(A);</a:t>
            </a:r>
          </a:p>
          <a:p>
            <a:pPr marL="0" indent="0">
              <a:buNone/>
            </a:pPr>
            <a:r>
              <a:rPr lang="en-IN" dirty="0" smtClean="0">
                <a:solidFill>
                  <a:schemeClr val="tx1"/>
                </a:solidFill>
                <a:latin typeface="Times New Roman" pitchFamily="18" charset="0"/>
                <a:cs typeface="Times New Roman" pitchFamily="18" charset="0"/>
              </a:rPr>
              <a:t> }		</a:t>
            </a:r>
          </a:p>
          <a:p>
            <a:pPr marL="0" indent="0">
              <a:buNone/>
            </a:pPr>
            <a:r>
              <a:rPr lang="en-IN" dirty="0" smtClean="0">
                <a:solidFill>
                  <a:schemeClr val="tx1"/>
                </a:solidFill>
                <a:latin typeface="Times New Roman" pitchFamily="18" charset="0"/>
                <a:cs typeface="Times New Roman" pitchFamily="18" charset="0"/>
              </a:rPr>
              <a:t> </a:t>
            </a:r>
            <a:r>
              <a:rPr lang="en-IN" dirty="0">
                <a:solidFill>
                  <a:schemeClr val="tx1"/>
                </a:solidFill>
                <a:latin typeface="Times New Roman" pitchFamily="18" charset="0"/>
                <a:cs typeface="Times New Roman" pitchFamily="18" charset="0"/>
              </a:rPr>
              <a:t>}</a:t>
            </a:r>
          </a:p>
        </p:txBody>
      </p:sp>
    </p:spTree>
    <p:extLst>
      <p:ext uri="{BB962C8B-B14F-4D97-AF65-F5344CB8AC3E}">
        <p14:creationId xmlns:p14="http://schemas.microsoft.com/office/powerpoint/2010/main" val="13868576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4704"/>
          </a:xfrm>
        </p:spPr>
        <p:txBody>
          <a:bodyPr/>
          <a:lstStyle/>
          <a:p>
            <a:r>
              <a:rPr lang="en-US" dirty="0">
                <a:effectLst/>
              </a:rPr>
              <a:t>Access Control</a:t>
            </a:r>
            <a:endParaRPr lang="en-IN" dirty="0"/>
          </a:p>
        </p:txBody>
      </p:sp>
      <p:sp>
        <p:nvSpPr>
          <p:cNvPr id="3" name="Content Placeholder 2"/>
          <p:cNvSpPr>
            <a:spLocks noGrp="1"/>
          </p:cNvSpPr>
          <p:nvPr>
            <p:ph idx="1"/>
          </p:nvPr>
        </p:nvSpPr>
        <p:spPr>
          <a:xfrm>
            <a:off x="251520" y="692696"/>
            <a:ext cx="8892480" cy="6048672"/>
          </a:xfrm>
        </p:spPr>
        <p:txBody>
          <a:bodyPr>
            <a:normAutofit lnSpcReduction="10000"/>
          </a:bodyPr>
          <a:lstStyle/>
          <a:p>
            <a:pPr marL="0" indent="0">
              <a:buNone/>
            </a:pPr>
            <a:r>
              <a:rPr lang="en-US" dirty="0">
                <a:solidFill>
                  <a:schemeClr val="tx1"/>
                </a:solidFill>
                <a:latin typeface="Times New Roman" pitchFamily="18" charset="0"/>
                <a:cs typeface="Times New Roman" pitchFamily="18" charset="0"/>
              </a:rPr>
              <a:t>There are four types of Java access modifiers:</a:t>
            </a:r>
          </a:p>
          <a:p>
            <a:r>
              <a:rPr lang="en-US" b="1" dirty="0">
                <a:solidFill>
                  <a:schemeClr val="tx1"/>
                </a:solidFill>
                <a:latin typeface="Times New Roman" pitchFamily="18" charset="0"/>
                <a:cs typeface="Times New Roman" pitchFamily="18" charset="0"/>
              </a:rPr>
              <a:t>Public</a:t>
            </a:r>
            <a:r>
              <a:rPr lang="en-US" dirty="0">
                <a:solidFill>
                  <a:schemeClr val="tx1"/>
                </a:solidFill>
                <a:latin typeface="Times New Roman" pitchFamily="18" charset="0"/>
                <a:cs typeface="Times New Roman" pitchFamily="18" charset="0"/>
              </a:rPr>
              <a:t>: The access level of a public modifier is everywhere. It can be accessed from within the class, outside the class, within the package and outside the package.</a:t>
            </a:r>
          </a:p>
          <a:p>
            <a:r>
              <a:rPr lang="en-US" b="1" dirty="0" smtClean="0">
                <a:solidFill>
                  <a:schemeClr val="tx1"/>
                </a:solidFill>
                <a:latin typeface="Times New Roman" pitchFamily="18" charset="0"/>
                <a:cs typeface="Times New Roman" pitchFamily="18" charset="0"/>
              </a:rPr>
              <a:t>Private</a:t>
            </a:r>
            <a:r>
              <a:rPr lang="en-US" dirty="0">
                <a:solidFill>
                  <a:schemeClr val="tx1"/>
                </a:solidFill>
                <a:latin typeface="Times New Roman" pitchFamily="18" charset="0"/>
                <a:cs typeface="Times New Roman" pitchFamily="18" charset="0"/>
              </a:rPr>
              <a:t>: The access level of a private modifier is only within the class. It cannot be accessed from outside the class.</a:t>
            </a:r>
          </a:p>
          <a:p>
            <a:r>
              <a:rPr lang="en-US" b="1" dirty="0" smtClean="0">
                <a:solidFill>
                  <a:schemeClr val="tx1"/>
                </a:solidFill>
                <a:latin typeface="Times New Roman" pitchFamily="18" charset="0"/>
                <a:cs typeface="Times New Roman" pitchFamily="18" charset="0"/>
              </a:rPr>
              <a:t>Protected</a:t>
            </a:r>
            <a:r>
              <a:rPr lang="en-US" dirty="0">
                <a:solidFill>
                  <a:schemeClr val="tx1"/>
                </a:solidFill>
                <a:latin typeface="Times New Roman" pitchFamily="18" charset="0"/>
                <a:cs typeface="Times New Roman" pitchFamily="18" charset="0"/>
              </a:rPr>
              <a:t>: The access level of a protected modifier is within the package and outside the package through child class. If you do not make the child class, it cannot be accessed from outside the package</a:t>
            </a:r>
            <a:r>
              <a:rPr lang="en-US" dirty="0" smtClean="0">
                <a:solidFill>
                  <a:schemeClr val="tx1"/>
                </a:solidFill>
                <a:latin typeface="Times New Roman" pitchFamily="18" charset="0"/>
                <a:cs typeface="Times New Roman" pitchFamily="18" charset="0"/>
              </a:rPr>
              <a:t>.</a:t>
            </a:r>
          </a:p>
          <a:p>
            <a:r>
              <a:rPr lang="en-US" b="1" dirty="0">
                <a:solidFill>
                  <a:schemeClr val="tx1"/>
                </a:solidFill>
                <a:latin typeface="Times New Roman" pitchFamily="18" charset="0"/>
                <a:cs typeface="Times New Roman" pitchFamily="18" charset="0"/>
              </a:rPr>
              <a:t>Default</a:t>
            </a:r>
            <a:r>
              <a:rPr lang="en-US" dirty="0">
                <a:solidFill>
                  <a:schemeClr val="tx1"/>
                </a:solidFill>
                <a:latin typeface="Times New Roman" pitchFamily="18" charset="0"/>
                <a:cs typeface="Times New Roman" pitchFamily="18" charset="0"/>
              </a:rPr>
              <a:t>: The access level of a default modifier is only within the package. It cannot be accessed from outside the package. If you do not specify any access level, it will be the default</a:t>
            </a:r>
            <a:r>
              <a:rPr lang="en-US" dirty="0" smtClean="0">
                <a:solidFill>
                  <a:schemeClr val="tx1"/>
                </a:solidFill>
                <a:latin typeface="Times New Roman" pitchFamily="18" charset="0"/>
                <a:cs typeface="Times New Roman" pitchFamily="18" charset="0"/>
              </a:rPr>
              <a:t>.</a:t>
            </a:r>
            <a:endParaRPr lang="en-US" dirty="0">
              <a:solidFill>
                <a:schemeClr val="tx1"/>
              </a:solidFill>
              <a:latin typeface="Times New Roman" pitchFamily="18" charset="0"/>
              <a:cs typeface="Times New Roman" pitchFamily="18" charset="0"/>
            </a:endParaRPr>
          </a:p>
          <a:p>
            <a:r>
              <a:rPr lang="en-US" dirty="0" smtClean="0">
                <a:solidFill>
                  <a:schemeClr val="tx1"/>
                </a:solidFill>
                <a:latin typeface="Times New Roman" pitchFamily="18" charset="0"/>
                <a:cs typeface="Times New Roman" pitchFamily="18" charset="0"/>
              </a:rPr>
              <a:t>There </a:t>
            </a:r>
            <a:r>
              <a:rPr lang="en-US" dirty="0">
                <a:solidFill>
                  <a:schemeClr val="tx1"/>
                </a:solidFill>
                <a:latin typeface="Times New Roman" pitchFamily="18" charset="0"/>
                <a:cs typeface="Times New Roman" pitchFamily="18" charset="0"/>
              </a:rPr>
              <a:t>are many non-access modifiers, such as static, abstract, synchronized, native, volatile, transient, etc. Here, we are going to learn the access modifiers only.</a:t>
            </a:r>
          </a:p>
          <a:p>
            <a:endParaRPr lang="en-IN" dirty="0"/>
          </a:p>
        </p:txBody>
      </p:sp>
    </p:spTree>
    <p:extLst>
      <p:ext uri="{BB962C8B-B14F-4D97-AF65-F5344CB8AC3E}">
        <p14:creationId xmlns:p14="http://schemas.microsoft.com/office/powerpoint/2010/main" val="8853282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245"/>
            <a:ext cx="8964488" cy="692696"/>
          </a:xfrm>
        </p:spPr>
        <p:txBody>
          <a:bodyPr/>
          <a:lstStyle/>
          <a:p>
            <a:r>
              <a:rPr lang="en-US" sz="4400" b="1" dirty="0" smtClean="0">
                <a:effectLst/>
              </a:rPr>
              <a:t>Access </a:t>
            </a:r>
            <a:r>
              <a:rPr lang="en-US" sz="4400" b="1" dirty="0">
                <a:effectLst/>
              </a:rPr>
              <a:t>modifiers </a:t>
            </a:r>
            <a:r>
              <a:rPr lang="en-US" sz="4400" b="1" dirty="0" smtClean="0">
                <a:effectLst/>
              </a:rPr>
              <a:t>in a </a:t>
            </a:r>
            <a:r>
              <a:rPr lang="en-US" sz="4400" b="1" dirty="0">
                <a:effectLst/>
              </a:rPr>
              <a:t>simple </a:t>
            </a:r>
            <a:r>
              <a:rPr lang="en-US" sz="4400" b="1" dirty="0" smtClean="0">
                <a:effectLst/>
              </a:rPr>
              <a:t>table</a:t>
            </a:r>
            <a:endParaRPr lang="en-IN" sz="4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57890106"/>
              </p:ext>
            </p:extLst>
          </p:nvPr>
        </p:nvGraphicFramePr>
        <p:xfrm>
          <a:off x="0" y="1412776"/>
          <a:ext cx="8892480" cy="4248473"/>
        </p:xfrm>
        <a:graphic>
          <a:graphicData uri="http://schemas.openxmlformats.org/drawingml/2006/table">
            <a:tbl>
              <a:tblPr/>
              <a:tblGrid>
                <a:gridCol w="1778496"/>
                <a:gridCol w="1778496"/>
                <a:gridCol w="1778496"/>
                <a:gridCol w="1778496"/>
                <a:gridCol w="1778496"/>
              </a:tblGrid>
              <a:tr h="1180917">
                <a:tc>
                  <a:txBody>
                    <a:bodyPr/>
                    <a:lstStyle/>
                    <a:p>
                      <a:pPr algn="ctr" fontAlgn="t"/>
                      <a:r>
                        <a:rPr lang="en-IN" b="1" dirty="0">
                          <a:solidFill>
                            <a:srgbClr val="000000"/>
                          </a:solidFill>
                          <a:effectLst/>
                          <a:latin typeface="times new roman"/>
                        </a:rPr>
                        <a:t>Access Modifier</a:t>
                      </a:r>
                    </a:p>
                  </a:txBody>
                  <a:tcPr marL="114300" marR="114300" marT="114300" marB="114300" anchor="ctr">
                    <a:lnL w="9525" cap="flat" cmpd="sng" algn="ctr">
                      <a:solidFill>
                        <a:srgbClr val="202DB0"/>
                      </a:solidFill>
                      <a:prstDash val="solid"/>
                      <a:round/>
                      <a:headEnd type="none" w="med" len="med"/>
                      <a:tailEnd type="none" w="med" len="med"/>
                    </a:lnL>
                    <a:lnR w="9525" cap="flat" cmpd="sng" algn="ctr">
                      <a:solidFill>
                        <a:srgbClr val="202DB0"/>
                      </a:solidFill>
                      <a:prstDash val="solid"/>
                      <a:round/>
                      <a:headEnd type="none" w="med" len="med"/>
                      <a:tailEnd type="none" w="med" len="med"/>
                    </a:lnR>
                    <a:lnT w="9525" cap="flat" cmpd="sng" algn="ctr">
                      <a:solidFill>
                        <a:srgbClr val="202DB0"/>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tc>
                  <a:txBody>
                    <a:bodyPr/>
                    <a:lstStyle/>
                    <a:p>
                      <a:pPr algn="ctr" fontAlgn="t"/>
                      <a:r>
                        <a:rPr lang="en-IN" b="1" dirty="0">
                          <a:solidFill>
                            <a:srgbClr val="000000"/>
                          </a:solidFill>
                          <a:effectLst/>
                          <a:latin typeface="times new roman"/>
                        </a:rPr>
                        <a:t>within class</a:t>
                      </a:r>
                    </a:p>
                  </a:txBody>
                  <a:tcPr marL="114300" marR="114300" marT="114300" marB="114300" anchor="ctr">
                    <a:lnL w="9525" cap="flat" cmpd="sng" algn="ctr">
                      <a:solidFill>
                        <a:srgbClr val="202DB0"/>
                      </a:solidFill>
                      <a:prstDash val="solid"/>
                      <a:round/>
                      <a:headEnd type="none" w="med" len="med"/>
                      <a:tailEnd type="none" w="med" len="med"/>
                    </a:lnL>
                    <a:lnR w="9525" cap="flat" cmpd="sng" algn="ctr">
                      <a:solidFill>
                        <a:srgbClr val="202DB0"/>
                      </a:solidFill>
                      <a:prstDash val="solid"/>
                      <a:round/>
                      <a:headEnd type="none" w="med" len="med"/>
                      <a:tailEnd type="none" w="med" len="med"/>
                    </a:lnR>
                    <a:lnT w="9525" cap="flat" cmpd="sng" algn="ctr">
                      <a:solidFill>
                        <a:srgbClr val="202DB0"/>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tc>
                  <a:txBody>
                    <a:bodyPr/>
                    <a:lstStyle/>
                    <a:p>
                      <a:pPr algn="ctr" fontAlgn="t"/>
                      <a:r>
                        <a:rPr lang="en-IN" b="1" dirty="0">
                          <a:solidFill>
                            <a:srgbClr val="000000"/>
                          </a:solidFill>
                          <a:effectLst/>
                          <a:latin typeface="times new roman"/>
                        </a:rPr>
                        <a:t>within package</a:t>
                      </a:r>
                    </a:p>
                  </a:txBody>
                  <a:tcPr marL="114300" marR="114300" marT="114300" marB="114300" anchor="ctr">
                    <a:lnL w="9525" cap="flat" cmpd="sng" algn="ctr">
                      <a:solidFill>
                        <a:srgbClr val="202DB0"/>
                      </a:solidFill>
                      <a:prstDash val="solid"/>
                      <a:round/>
                      <a:headEnd type="none" w="med" len="med"/>
                      <a:tailEnd type="none" w="med" len="med"/>
                    </a:lnL>
                    <a:lnR w="9525" cap="flat" cmpd="sng" algn="ctr">
                      <a:solidFill>
                        <a:srgbClr val="202DB0"/>
                      </a:solidFill>
                      <a:prstDash val="solid"/>
                      <a:round/>
                      <a:headEnd type="none" w="med" len="med"/>
                      <a:tailEnd type="none" w="med" len="med"/>
                    </a:lnR>
                    <a:lnT w="9525" cap="flat" cmpd="sng" algn="ctr">
                      <a:solidFill>
                        <a:srgbClr val="202DB0"/>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tc>
                  <a:txBody>
                    <a:bodyPr/>
                    <a:lstStyle/>
                    <a:p>
                      <a:pPr algn="ctr" fontAlgn="t"/>
                      <a:r>
                        <a:rPr lang="en-US" b="1" dirty="0">
                          <a:solidFill>
                            <a:srgbClr val="000000"/>
                          </a:solidFill>
                          <a:effectLst/>
                          <a:latin typeface="times new roman"/>
                        </a:rPr>
                        <a:t>outside package by subclass only</a:t>
                      </a:r>
                    </a:p>
                  </a:txBody>
                  <a:tcPr marL="114300" marR="114300" marT="114300" marB="114300" anchor="ctr">
                    <a:lnL w="9525" cap="flat" cmpd="sng" algn="ctr">
                      <a:solidFill>
                        <a:srgbClr val="202DB0"/>
                      </a:solidFill>
                      <a:prstDash val="solid"/>
                      <a:round/>
                      <a:headEnd type="none" w="med" len="med"/>
                      <a:tailEnd type="none" w="med" len="med"/>
                    </a:lnL>
                    <a:lnR w="9525" cap="flat" cmpd="sng" algn="ctr">
                      <a:solidFill>
                        <a:srgbClr val="202DB0"/>
                      </a:solidFill>
                      <a:prstDash val="solid"/>
                      <a:round/>
                      <a:headEnd type="none" w="med" len="med"/>
                      <a:tailEnd type="none" w="med" len="med"/>
                    </a:lnR>
                    <a:lnT w="9525" cap="flat" cmpd="sng" algn="ctr">
                      <a:solidFill>
                        <a:srgbClr val="202DB0"/>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tc>
                  <a:txBody>
                    <a:bodyPr/>
                    <a:lstStyle/>
                    <a:p>
                      <a:pPr algn="ctr" fontAlgn="t"/>
                      <a:r>
                        <a:rPr lang="en-IN" b="1" dirty="0">
                          <a:solidFill>
                            <a:srgbClr val="000000"/>
                          </a:solidFill>
                          <a:effectLst/>
                          <a:latin typeface="times new roman"/>
                        </a:rPr>
                        <a:t>outside package</a:t>
                      </a:r>
                    </a:p>
                  </a:txBody>
                  <a:tcPr marL="114300" marR="114300" marT="114300" marB="114300" anchor="ctr">
                    <a:lnL w="9525" cap="flat" cmpd="sng" algn="ctr">
                      <a:solidFill>
                        <a:srgbClr val="202DB0"/>
                      </a:solidFill>
                      <a:prstDash val="solid"/>
                      <a:round/>
                      <a:headEnd type="none" w="med" len="med"/>
                      <a:tailEnd type="none" w="med" len="med"/>
                    </a:lnL>
                    <a:lnR w="9525" cap="flat" cmpd="sng" algn="ctr">
                      <a:solidFill>
                        <a:srgbClr val="202DB0"/>
                      </a:solidFill>
                      <a:prstDash val="solid"/>
                      <a:round/>
                      <a:headEnd type="none" w="med" len="med"/>
                      <a:tailEnd type="none" w="med" len="med"/>
                    </a:lnR>
                    <a:lnT w="9525" cap="flat" cmpd="sng" algn="ctr">
                      <a:solidFill>
                        <a:srgbClr val="202DB0"/>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tr>
              <a:tr h="766889">
                <a:tc>
                  <a:txBody>
                    <a:bodyPr/>
                    <a:lstStyle/>
                    <a:p>
                      <a:pPr algn="ctr" fontAlgn="t"/>
                      <a:r>
                        <a:rPr lang="en-IN" b="1" dirty="0">
                          <a:solidFill>
                            <a:srgbClr val="333333"/>
                          </a:solidFill>
                          <a:effectLst/>
                          <a:latin typeface="Times New Roman" pitchFamily="18" charset="0"/>
                          <a:cs typeface="Times New Roman" pitchFamily="18" charset="0"/>
                        </a:rPr>
                        <a:t>Private</a:t>
                      </a:r>
                      <a:endParaRPr lang="en-IN" dirty="0">
                        <a:solidFill>
                          <a:srgbClr val="333333"/>
                        </a:solidFill>
                        <a:effectLst/>
                        <a:latin typeface="Times New Roman" pitchFamily="18" charset="0"/>
                        <a:cs typeface="Times New Roman" pitchFamily="18" charset="0"/>
                      </a:endParaRPr>
                    </a:p>
                  </a:txBody>
                  <a:tcPr marL="76200" marR="76200" marT="76200" marB="76200" anchor="ctr">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ctr" fontAlgn="t"/>
                      <a:r>
                        <a:rPr lang="en-IN">
                          <a:solidFill>
                            <a:srgbClr val="333333"/>
                          </a:solidFill>
                          <a:effectLst/>
                          <a:latin typeface="Times New Roman" pitchFamily="18" charset="0"/>
                          <a:cs typeface="Times New Roman" pitchFamily="18" charset="0"/>
                        </a:rPr>
                        <a:t>Y</a:t>
                      </a:r>
                    </a:p>
                  </a:txBody>
                  <a:tcPr marL="76200" marR="76200" marT="76200" marB="76200" anchor="ctr">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ctr" fontAlgn="t"/>
                      <a:r>
                        <a:rPr lang="en-IN" dirty="0">
                          <a:solidFill>
                            <a:srgbClr val="333333"/>
                          </a:solidFill>
                          <a:effectLst/>
                          <a:latin typeface="Times New Roman" pitchFamily="18" charset="0"/>
                          <a:cs typeface="Times New Roman" pitchFamily="18" charset="0"/>
                        </a:rPr>
                        <a:t>N</a:t>
                      </a:r>
                    </a:p>
                  </a:txBody>
                  <a:tcPr marL="76200" marR="76200" marT="76200" marB="76200" anchor="ctr">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ctr" fontAlgn="t"/>
                      <a:r>
                        <a:rPr lang="en-IN">
                          <a:solidFill>
                            <a:srgbClr val="333333"/>
                          </a:solidFill>
                          <a:effectLst/>
                          <a:latin typeface="Times New Roman" pitchFamily="18" charset="0"/>
                          <a:cs typeface="Times New Roman" pitchFamily="18" charset="0"/>
                        </a:rPr>
                        <a:t>N</a:t>
                      </a:r>
                    </a:p>
                  </a:txBody>
                  <a:tcPr marL="76200" marR="76200" marT="76200" marB="76200" anchor="ctr">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ctr" fontAlgn="t"/>
                      <a:r>
                        <a:rPr lang="en-IN">
                          <a:solidFill>
                            <a:srgbClr val="333333"/>
                          </a:solidFill>
                          <a:effectLst/>
                          <a:latin typeface="Times New Roman" pitchFamily="18" charset="0"/>
                          <a:cs typeface="Times New Roman" pitchFamily="18" charset="0"/>
                        </a:rPr>
                        <a:t>N</a:t>
                      </a:r>
                    </a:p>
                  </a:txBody>
                  <a:tcPr marL="76200" marR="76200" marT="76200" marB="76200" anchor="ctr">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r>
              <a:tr h="766889">
                <a:tc>
                  <a:txBody>
                    <a:bodyPr/>
                    <a:lstStyle/>
                    <a:p>
                      <a:pPr algn="ctr" fontAlgn="t"/>
                      <a:r>
                        <a:rPr lang="en-IN" b="1" dirty="0">
                          <a:solidFill>
                            <a:srgbClr val="333333"/>
                          </a:solidFill>
                          <a:effectLst/>
                          <a:latin typeface="Times New Roman" pitchFamily="18" charset="0"/>
                          <a:cs typeface="Times New Roman" pitchFamily="18" charset="0"/>
                        </a:rPr>
                        <a:t>Default</a:t>
                      </a:r>
                      <a:endParaRPr lang="en-IN" dirty="0">
                        <a:solidFill>
                          <a:srgbClr val="333333"/>
                        </a:solidFill>
                        <a:effectLst/>
                        <a:latin typeface="Times New Roman" pitchFamily="18" charset="0"/>
                        <a:cs typeface="Times New Roman" pitchFamily="18" charset="0"/>
                      </a:endParaRPr>
                    </a:p>
                  </a:txBody>
                  <a:tcPr marL="76200" marR="76200" marT="76200" marB="76200" anchor="ctr">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ctr" fontAlgn="t"/>
                      <a:r>
                        <a:rPr lang="en-IN" dirty="0">
                          <a:solidFill>
                            <a:srgbClr val="333333"/>
                          </a:solidFill>
                          <a:effectLst/>
                          <a:latin typeface="Times New Roman" pitchFamily="18" charset="0"/>
                          <a:cs typeface="Times New Roman" pitchFamily="18" charset="0"/>
                        </a:rPr>
                        <a:t>Y</a:t>
                      </a:r>
                    </a:p>
                  </a:txBody>
                  <a:tcPr marL="76200" marR="76200" marT="76200" marB="76200" anchor="ctr">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ctr" fontAlgn="t"/>
                      <a:r>
                        <a:rPr lang="en-IN" dirty="0">
                          <a:solidFill>
                            <a:srgbClr val="333333"/>
                          </a:solidFill>
                          <a:effectLst/>
                          <a:latin typeface="Times New Roman" pitchFamily="18" charset="0"/>
                          <a:cs typeface="Times New Roman" pitchFamily="18" charset="0"/>
                        </a:rPr>
                        <a:t>Y</a:t>
                      </a:r>
                    </a:p>
                  </a:txBody>
                  <a:tcPr marL="76200" marR="76200" marT="76200" marB="76200" anchor="ctr">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ctr" fontAlgn="t"/>
                      <a:r>
                        <a:rPr lang="en-IN" dirty="0">
                          <a:solidFill>
                            <a:srgbClr val="333333"/>
                          </a:solidFill>
                          <a:effectLst/>
                          <a:latin typeface="Times New Roman" pitchFamily="18" charset="0"/>
                          <a:cs typeface="Times New Roman" pitchFamily="18" charset="0"/>
                        </a:rPr>
                        <a:t>N</a:t>
                      </a:r>
                    </a:p>
                  </a:txBody>
                  <a:tcPr marL="76200" marR="76200" marT="76200" marB="76200" anchor="ctr">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ctr" fontAlgn="t"/>
                      <a:r>
                        <a:rPr lang="en-IN" dirty="0">
                          <a:solidFill>
                            <a:srgbClr val="333333"/>
                          </a:solidFill>
                          <a:effectLst/>
                          <a:latin typeface="Times New Roman" pitchFamily="18" charset="0"/>
                          <a:cs typeface="Times New Roman" pitchFamily="18" charset="0"/>
                        </a:rPr>
                        <a:t>N</a:t>
                      </a:r>
                    </a:p>
                  </a:txBody>
                  <a:tcPr marL="76200" marR="76200" marT="76200" marB="76200" anchor="ctr">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r>
              <a:tr h="766889">
                <a:tc>
                  <a:txBody>
                    <a:bodyPr/>
                    <a:lstStyle/>
                    <a:p>
                      <a:pPr algn="ctr" fontAlgn="t"/>
                      <a:r>
                        <a:rPr lang="en-IN" b="1" dirty="0">
                          <a:solidFill>
                            <a:srgbClr val="333333"/>
                          </a:solidFill>
                          <a:effectLst/>
                          <a:latin typeface="Times New Roman" pitchFamily="18" charset="0"/>
                          <a:cs typeface="Times New Roman" pitchFamily="18" charset="0"/>
                        </a:rPr>
                        <a:t>Protected</a:t>
                      </a:r>
                      <a:endParaRPr lang="en-IN" dirty="0">
                        <a:solidFill>
                          <a:srgbClr val="333333"/>
                        </a:solidFill>
                        <a:effectLst/>
                        <a:latin typeface="Times New Roman" pitchFamily="18" charset="0"/>
                        <a:cs typeface="Times New Roman" pitchFamily="18" charset="0"/>
                      </a:endParaRPr>
                    </a:p>
                  </a:txBody>
                  <a:tcPr marL="76200" marR="76200" marT="76200" marB="76200" anchor="ctr">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ctr" fontAlgn="t"/>
                      <a:r>
                        <a:rPr lang="en-IN" dirty="0">
                          <a:solidFill>
                            <a:srgbClr val="333333"/>
                          </a:solidFill>
                          <a:effectLst/>
                          <a:latin typeface="Times New Roman" pitchFamily="18" charset="0"/>
                          <a:cs typeface="Times New Roman" pitchFamily="18" charset="0"/>
                        </a:rPr>
                        <a:t>Y</a:t>
                      </a:r>
                    </a:p>
                  </a:txBody>
                  <a:tcPr marL="76200" marR="76200" marT="76200" marB="76200" anchor="ctr">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ctr" fontAlgn="t"/>
                      <a:r>
                        <a:rPr lang="en-IN" dirty="0">
                          <a:solidFill>
                            <a:srgbClr val="333333"/>
                          </a:solidFill>
                          <a:effectLst/>
                          <a:latin typeface="Times New Roman" pitchFamily="18" charset="0"/>
                          <a:cs typeface="Times New Roman" pitchFamily="18" charset="0"/>
                        </a:rPr>
                        <a:t>Y</a:t>
                      </a:r>
                    </a:p>
                  </a:txBody>
                  <a:tcPr marL="76200" marR="76200" marT="76200" marB="76200" anchor="ctr">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ctr" fontAlgn="t"/>
                      <a:r>
                        <a:rPr lang="en-IN" dirty="0">
                          <a:solidFill>
                            <a:srgbClr val="333333"/>
                          </a:solidFill>
                          <a:effectLst/>
                          <a:latin typeface="Times New Roman" pitchFamily="18" charset="0"/>
                          <a:cs typeface="Times New Roman" pitchFamily="18" charset="0"/>
                        </a:rPr>
                        <a:t>Y</a:t>
                      </a:r>
                    </a:p>
                  </a:txBody>
                  <a:tcPr marL="76200" marR="76200" marT="76200" marB="76200" anchor="ctr">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ctr" fontAlgn="t"/>
                      <a:r>
                        <a:rPr lang="en-IN" dirty="0">
                          <a:solidFill>
                            <a:srgbClr val="333333"/>
                          </a:solidFill>
                          <a:effectLst/>
                          <a:latin typeface="Times New Roman" pitchFamily="18" charset="0"/>
                          <a:cs typeface="Times New Roman" pitchFamily="18" charset="0"/>
                        </a:rPr>
                        <a:t>N</a:t>
                      </a:r>
                    </a:p>
                  </a:txBody>
                  <a:tcPr marL="76200" marR="76200" marT="76200" marB="76200" anchor="ctr">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r>
              <a:tr h="766889">
                <a:tc>
                  <a:txBody>
                    <a:bodyPr/>
                    <a:lstStyle/>
                    <a:p>
                      <a:pPr algn="ctr" fontAlgn="t"/>
                      <a:r>
                        <a:rPr lang="en-IN" b="1">
                          <a:solidFill>
                            <a:srgbClr val="333333"/>
                          </a:solidFill>
                          <a:effectLst/>
                          <a:latin typeface="Times New Roman" pitchFamily="18" charset="0"/>
                          <a:cs typeface="Times New Roman" pitchFamily="18" charset="0"/>
                        </a:rPr>
                        <a:t>Public</a:t>
                      </a:r>
                      <a:endParaRPr lang="en-IN">
                        <a:solidFill>
                          <a:srgbClr val="333333"/>
                        </a:solidFill>
                        <a:effectLst/>
                        <a:latin typeface="Times New Roman" pitchFamily="18" charset="0"/>
                        <a:cs typeface="Times New Roman" pitchFamily="18" charset="0"/>
                      </a:endParaRPr>
                    </a:p>
                  </a:txBody>
                  <a:tcPr marL="76200" marR="76200" marT="76200" marB="76200" anchor="ctr">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ctr" fontAlgn="t"/>
                      <a:r>
                        <a:rPr lang="en-IN">
                          <a:solidFill>
                            <a:srgbClr val="333333"/>
                          </a:solidFill>
                          <a:effectLst/>
                          <a:latin typeface="Times New Roman" pitchFamily="18" charset="0"/>
                          <a:cs typeface="Times New Roman" pitchFamily="18" charset="0"/>
                        </a:rPr>
                        <a:t>Y</a:t>
                      </a:r>
                    </a:p>
                  </a:txBody>
                  <a:tcPr marL="76200" marR="76200" marT="76200" marB="76200" anchor="ctr">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ctr" fontAlgn="t"/>
                      <a:r>
                        <a:rPr lang="en-IN" dirty="0">
                          <a:solidFill>
                            <a:srgbClr val="333333"/>
                          </a:solidFill>
                          <a:effectLst/>
                          <a:latin typeface="Times New Roman" pitchFamily="18" charset="0"/>
                          <a:cs typeface="Times New Roman" pitchFamily="18" charset="0"/>
                        </a:rPr>
                        <a:t>Y</a:t>
                      </a:r>
                    </a:p>
                  </a:txBody>
                  <a:tcPr marL="76200" marR="76200" marT="76200" marB="76200" anchor="ctr">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ctr" fontAlgn="t"/>
                      <a:r>
                        <a:rPr lang="en-IN" dirty="0">
                          <a:solidFill>
                            <a:srgbClr val="333333"/>
                          </a:solidFill>
                          <a:effectLst/>
                          <a:latin typeface="Times New Roman" pitchFamily="18" charset="0"/>
                          <a:cs typeface="Times New Roman" pitchFamily="18" charset="0"/>
                        </a:rPr>
                        <a:t>Y</a:t>
                      </a:r>
                    </a:p>
                  </a:txBody>
                  <a:tcPr marL="76200" marR="76200" marT="76200" marB="76200" anchor="ctr">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ctr" fontAlgn="t"/>
                      <a:r>
                        <a:rPr lang="en-IN" dirty="0">
                          <a:solidFill>
                            <a:srgbClr val="333333"/>
                          </a:solidFill>
                          <a:effectLst/>
                          <a:latin typeface="Times New Roman" pitchFamily="18" charset="0"/>
                          <a:cs typeface="Times New Roman" pitchFamily="18" charset="0"/>
                        </a:rPr>
                        <a:t>Y</a:t>
                      </a:r>
                    </a:p>
                  </a:txBody>
                  <a:tcPr marL="76200" marR="76200" marT="76200" marB="76200" anchor="ctr">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r>
            </a:tbl>
          </a:graphicData>
        </a:graphic>
      </p:graphicFrame>
    </p:spTree>
    <p:extLst>
      <p:ext uri="{BB962C8B-B14F-4D97-AF65-F5344CB8AC3E}">
        <p14:creationId xmlns:p14="http://schemas.microsoft.com/office/powerpoint/2010/main" val="223305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4704"/>
          </a:xfrm>
        </p:spPr>
        <p:txBody>
          <a:bodyPr/>
          <a:lstStyle/>
          <a:p>
            <a:r>
              <a:rPr lang="en-IN" dirty="0" smtClean="0">
                <a:effectLst/>
              </a:rPr>
              <a:t>public</a:t>
            </a:r>
            <a:endParaRPr lang="en-IN" dirty="0"/>
          </a:p>
        </p:txBody>
      </p:sp>
      <p:sp>
        <p:nvSpPr>
          <p:cNvPr id="3" name="Content Placeholder 2"/>
          <p:cNvSpPr>
            <a:spLocks noGrp="1"/>
          </p:cNvSpPr>
          <p:nvPr>
            <p:ph idx="1"/>
          </p:nvPr>
        </p:nvSpPr>
        <p:spPr>
          <a:xfrm>
            <a:off x="179512" y="836712"/>
            <a:ext cx="6552728" cy="5904656"/>
          </a:xfrm>
        </p:spPr>
        <p:txBody>
          <a:bodyPr>
            <a:normAutofit fontScale="85000" lnSpcReduction="20000"/>
          </a:bodyPr>
          <a:lstStyle/>
          <a:p>
            <a:pPr marL="0" indent="0">
              <a:buNone/>
            </a:pPr>
            <a:r>
              <a:rPr lang="en-IN" sz="2600" b="1" dirty="0">
                <a:solidFill>
                  <a:srgbClr val="FF0000"/>
                </a:solidFill>
                <a:latin typeface="Times New Roman" pitchFamily="18" charset="0"/>
                <a:cs typeface="Times New Roman" pitchFamily="18" charset="0"/>
              </a:rPr>
              <a:t>//save by A.java  </a:t>
            </a:r>
          </a:p>
          <a:p>
            <a:pPr marL="0" indent="0">
              <a:buNone/>
            </a:pPr>
            <a:r>
              <a:rPr lang="en-IN" sz="2600" dirty="0">
                <a:solidFill>
                  <a:schemeClr val="tx1"/>
                </a:solidFill>
                <a:latin typeface="Times New Roman" pitchFamily="18" charset="0"/>
                <a:cs typeface="Times New Roman" pitchFamily="18" charset="0"/>
              </a:rPr>
              <a:t> </a:t>
            </a:r>
            <a:r>
              <a:rPr lang="en-IN" sz="2600" b="1" dirty="0" smtClean="0">
                <a:solidFill>
                  <a:schemeClr val="tx1"/>
                </a:solidFill>
                <a:latin typeface="Times New Roman" pitchFamily="18" charset="0"/>
                <a:cs typeface="Times New Roman" pitchFamily="18" charset="0"/>
              </a:rPr>
              <a:t>package</a:t>
            </a:r>
            <a:r>
              <a:rPr lang="en-IN" sz="2600" dirty="0">
                <a:solidFill>
                  <a:schemeClr val="tx1"/>
                </a:solidFill>
                <a:latin typeface="Times New Roman" pitchFamily="18" charset="0"/>
                <a:cs typeface="Times New Roman" pitchFamily="18" charset="0"/>
              </a:rPr>
              <a:t> pack;  </a:t>
            </a:r>
          </a:p>
          <a:p>
            <a:pPr marL="0" indent="0">
              <a:buNone/>
            </a:pPr>
            <a:r>
              <a:rPr lang="en-IN" sz="2600" b="1" dirty="0">
                <a:solidFill>
                  <a:schemeClr val="tx1"/>
                </a:solidFill>
                <a:latin typeface="Times New Roman" pitchFamily="18" charset="0"/>
                <a:cs typeface="Times New Roman" pitchFamily="18" charset="0"/>
              </a:rPr>
              <a:t>public</a:t>
            </a:r>
            <a:r>
              <a:rPr lang="en-IN" sz="2600" dirty="0">
                <a:solidFill>
                  <a:schemeClr val="tx1"/>
                </a:solidFill>
                <a:latin typeface="Times New Roman" pitchFamily="18" charset="0"/>
                <a:cs typeface="Times New Roman" pitchFamily="18" charset="0"/>
              </a:rPr>
              <a:t> </a:t>
            </a:r>
            <a:r>
              <a:rPr lang="en-IN" sz="2600" b="1" dirty="0">
                <a:solidFill>
                  <a:schemeClr val="tx1"/>
                </a:solidFill>
                <a:latin typeface="Times New Roman" pitchFamily="18" charset="0"/>
                <a:cs typeface="Times New Roman" pitchFamily="18" charset="0"/>
              </a:rPr>
              <a:t>class</a:t>
            </a:r>
            <a:r>
              <a:rPr lang="en-IN" sz="2600" dirty="0">
                <a:solidFill>
                  <a:schemeClr val="tx1"/>
                </a:solidFill>
                <a:latin typeface="Times New Roman" pitchFamily="18" charset="0"/>
                <a:cs typeface="Times New Roman" pitchFamily="18" charset="0"/>
              </a:rPr>
              <a:t> A{  </a:t>
            </a:r>
          </a:p>
          <a:p>
            <a:pPr marL="0" indent="0">
              <a:buNone/>
            </a:pPr>
            <a:r>
              <a:rPr lang="en-IN" sz="2600" b="1" dirty="0">
                <a:solidFill>
                  <a:schemeClr val="tx1"/>
                </a:solidFill>
                <a:latin typeface="Times New Roman" pitchFamily="18" charset="0"/>
                <a:cs typeface="Times New Roman" pitchFamily="18" charset="0"/>
              </a:rPr>
              <a:t>public</a:t>
            </a:r>
            <a:r>
              <a:rPr lang="en-IN" sz="2600" dirty="0">
                <a:solidFill>
                  <a:schemeClr val="tx1"/>
                </a:solidFill>
                <a:latin typeface="Times New Roman" pitchFamily="18" charset="0"/>
                <a:cs typeface="Times New Roman" pitchFamily="18" charset="0"/>
              </a:rPr>
              <a:t> </a:t>
            </a:r>
            <a:r>
              <a:rPr lang="en-IN" sz="2600" b="1" dirty="0">
                <a:solidFill>
                  <a:schemeClr val="tx1"/>
                </a:solidFill>
                <a:latin typeface="Times New Roman" pitchFamily="18" charset="0"/>
                <a:cs typeface="Times New Roman" pitchFamily="18" charset="0"/>
              </a:rPr>
              <a:t>void</a:t>
            </a:r>
            <a:r>
              <a:rPr lang="en-IN" sz="2600" dirty="0">
                <a:solidFill>
                  <a:schemeClr val="tx1"/>
                </a:solidFill>
                <a:latin typeface="Times New Roman" pitchFamily="18" charset="0"/>
                <a:cs typeface="Times New Roman" pitchFamily="18" charset="0"/>
              </a:rPr>
              <a:t> </a:t>
            </a:r>
            <a:r>
              <a:rPr lang="en-IN" sz="2600" dirty="0" err="1">
                <a:solidFill>
                  <a:schemeClr val="tx1"/>
                </a:solidFill>
                <a:latin typeface="Times New Roman" pitchFamily="18" charset="0"/>
                <a:cs typeface="Times New Roman" pitchFamily="18" charset="0"/>
              </a:rPr>
              <a:t>msg</a:t>
            </a:r>
            <a:r>
              <a:rPr lang="en-IN" sz="2600" dirty="0">
                <a:solidFill>
                  <a:schemeClr val="tx1"/>
                </a:solidFill>
                <a:latin typeface="Times New Roman" pitchFamily="18" charset="0"/>
                <a:cs typeface="Times New Roman" pitchFamily="18" charset="0"/>
              </a:rPr>
              <a:t>(){</a:t>
            </a:r>
            <a:r>
              <a:rPr lang="en-IN" sz="2600" dirty="0" err="1">
                <a:solidFill>
                  <a:schemeClr val="tx1"/>
                </a:solidFill>
                <a:latin typeface="Times New Roman" pitchFamily="18" charset="0"/>
                <a:cs typeface="Times New Roman" pitchFamily="18" charset="0"/>
              </a:rPr>
              <a:t>System.out.println</a:t>
            </a:r>
            <a:r>
              <a:rPr lang="en-IN" sz="2600" dirty="0">
                <a:solidFill>
                  <a:schemeClr val="tx1"/>
                </a:solidFill>
                <a:latin typeface="Times New Roman" pitchFamily="18" charset="0"/>
                <a:cs typeface="Times New Roman" pitchFamily="18" charset="0"/>
              </a:rPr>
              <a:t>("Hello");}  </a:t>
            </a:r>
          </a:p>
          <a:p>
            <a:pPr marL="0" indent="0">
              <a:buNone/>
            </a:pPr>
            <a:r>
              <a:rPr lang="en-IN" sz="2600" dirty="0">
                <a:solidFill>
                  <a:schemeClr val="tx1"/>
                </a:solidFill>
                <a:latin typeface="Times New Roman" pitchFamily="18" charset="0"/>
                <a:cs typeface="Times New Roman" pitchFamily="18" charset="0"/>
              </a:rPr>
              <a:t>} </a:t>
            </a:r>
            <a:r>
              <a:rPr lang="en-IN" sz="2600" dirty="0">
                <a:latin typeface="Times New Roman" pitchFamily="18" charset="0"/>
                <a:cs typeface="Times New Roman" pitchFamily="18" charset="0"/>
              </a:rPr>
              <a:t> </a:t>
            </a:r>
          </a:p>
          <a:p>
            <a:pPr marL="0" indent="0">
              <a:buNone/>
            </a:pPr>
            <a:r>
              <a:rPr lang="en-IN" sz="2600" b="1" dirty="0">
                <a:solidFill>
                  <a:srgbClr val="FF0000"/>
                </a:solidFill>
                <a:latin typeface="Times New Roman" pitchFamily="18" charset="0"/>
                <a:cs typeface="Times New Roman" pitchFamily="18" charset="0"/>
              </a:rPr>
              <a:t>//save by B.java  </a:t>
            </a:r>
          </a:p>
          <a:p>
            <a:pPr marL="0" indent="0">
              <a:buNone/>
            </a:pPr>
            <a:r>
              <a:rPr lang="en-IN" sz="2600" dirty="0">
                <a:latin typeface="Times New Roman" pitchFamily="18" charset="0"/>
                <a:cs typeface="Times New Roman" pitchFamily="18" charset="0"/>
              </a:rPr>
              <a:t>  </a:t>
            </a:r>
          </a:p>
          <a:p>
            <a:pPr marL="0" indent="0">
              <a:buNone/>
            </a:pPr>
            <a:r>
              <a:rPr lang="en-IN" sz="2600" b="1" dirty="0">
                <a:solidFill>
                  <a:schemeClr val="tx1"/>
                </a:solidFill>
                <a:latin typeface="Times New Roman" pitchFamily="18" charset="0"/>
                <a:cs typeface="Times New Roman" pitchFamily="18" charset="0"/>
              </a:rPr>
              <a:t>package</a:t>
            </a:r>
            <a:r>
              <a:rPr lang="en-IN" sz="2600" dirty="0">
                <a:solidFill>
                  <a:schemeClr val="tx1"/>
                </a:solidFill>
                <a:latin typeface="Times New Roman" pitchFamily="18" charset="0"/>
                <a:cs typeface="Times New Roman" pitchFamily="18" charset="0"/>
              </a:rPr>
              <a:t> </a:t>
            </a:r>
            <a:r>
              <a:rPr lang="en-IN" sz="2600" dirty="0" err="1">
                <a:solidFill>
                  <a:schemeClr val="tx1"/>
                </a:solidFill>
                <a:latin typeface="Times New Roman" pitchFamily="18" charset="0"/>
                <a:cs typeface="Times New Roman" pitchFamily="18" charset="0"/>
              </a:rPr>
              <a:t>mypack</a:t>
            </a:r>
            <a:r>
              <a:rPr lang="en-IN" sz="2600" dirty="0">
                <a:solidFill>
                  <a:schemeClr val="tx1"/>
                </a:solidFill>
                <a:latin typeface="Times New Roman" pitchFamily="18" charset="0"/>
                <a:cs typeface="Times New Roman" pitchFamily="18" charset="0"/>
              </a:rPr>
              <a:t>;  </a:t>
            </a:r>
          </a:p>
          <a:p>
            <a:pPr marL="0" indent="0">
              <a:buNone/>
            </a:pPr>
            <a:r>
              <a:rPr lang="en-IN" sz="2600" b="1" dirty="0">
                <a:solidFill>
                  <a:schemeClr val="tx1"/>
                </a:solidFill>
                <a:latin typeface="Times New Roman" pitchFamily="18" charset="0"/>
                <a:cs typeface="Times New Roman" pitchFamily="18" charset="0"/>
              </a:rPr>
              <a:t>import</a:t>
            </a:r>
            <a:r>
              <a:rPr lang="en-IN" sz="2600" dirty="0">
                <a:solidFill>
                  <a:schemeClr val="tx1"/>
                </a:solidFill>
                <a:latin typeface="Times New Roman" pitchFamily="18" charset="0"/>
                <a:cs typeface="Times New Roman" pitchFamily="18" charset="0"/>
              </a:rPr>
              <a:t> pack.*;  </a:t>
            </a:r>
          </a:p>
          <a:p>
            <a:pPr marL="0" indent="0">
              <a:buNone/>
            </a:pPr>
            <a:r>
              <a:rPr lang="en-IN" sz="2600" dirty="0">
                <a:solidFill>
                  <a:schemeClr val="tx1"/>
                </a:solidFill>
                <a:latin typeface="Times New Roman" pitchFamily="18" charset="0"/>
                <a:cs typeface="Times New Roman" pitchFamily="18" charset="0"/>
              </a:rPr>
              <a:t>  </a:t>
            </a:r>
          </a:p>
          <a:p>
            <a:pPr marL="0" indent="0">
              <a:buNone/>
            </a:pPr>
            <a:r>
              <a:rPr lang="en-IN" sz="2600" b="1" dirty="0">
                <a:solidFill>
                  <a:schemeClr val="tx1"/>
                </a:solidFill>
                <a:latin typeface="Times New Roman" pitchFamily="18" charset="0"/>
                <a:cs typeface="Times New Roman" pitchFamily="18" charset="0"/>
              </a:rPr>
              <a:t>class</a:t>
            </a:r>
            <a:r>
              <a:rPr lang="en-IN" sz="2600" dirty="0">
                <a:solidFill>
                  <a:schemeClr val="tx1"/>
                </a:solidFill>
                <a:latin typeface="Times New Roman" pitchFamily="18" charset="0"/>
                <a:cs typeface="Times New Roman" pitchFamily="18" charset="0"/>
              </a:rPr>
              <a:t> B{  </a:t>
            </a:r>
          </a:p>
          <a:p>
            <a:pPr marL="0" indent="0">
              <a:buNone/>
            </a:pPr>
            <a:r>
              <a:rPr lang="en-IN" sz="2600" dirty="0">
                <a:solidFill>
                  <a:schemeClr val="tx1"/>
                </a:solidFill>
                <a:latin typeface="Times New Roman" pitchFamily="18" charset="0"/>
                <a:cs typeface="Times New Roman" pitchFamily="18" charset="0"/>
              </a:rPr>
              <a:t>  </a:t>
            </a:r>
            <a:r>
              <a:rPr lang="en-IN" sz="2600" b="1" dirty="0">
                <a:solidFill>
                  <a:schemeClr val="tx1"/>
                </a:solidFill>
                <a:latin typeface="Times New Roman" pitchFamily="18" charset="0"/>
                <a:cs typeface="Times New Roman" pitchFamily="18" charset="0"/>
              </a:rPr>
              <a:t>public</a:t>
            </a:r>
            <a:r>
              <a:rPr lang="en-IN" sz="2600" dirty="0">
                <a:solidFill>
                  <a:schemeClr val="tx1"/>
                </a:solidFill>
                <a:latin typeface="Times New Roman" pitchFamily="18" charset="0"/>
                <a:cs typeface="Times New Roman" pitchFamily="18" charset="0"/>
              </a:rPr>
              <a:t> </a:t>
            </a:r>
            <a:r>
              <a:rPr lang="en-IN" sz="2600" b="1" dirty="0">
                <a:solidFill>
                  <a:schemeClr val="tx1"/>
                </a:solidFill>
                <a:latin typeface="Times New Roman" pitchFamily="18" charset="0"/>
                <a:cs typeface="Times New Roman" pitchFamily="18" charset="0"/>
              </a:rPr>
              <a:t>static</a:t>
            </a:r>
            <a:r>
              <a:rPr lang="en-IN" sz="2600" dirty="0">
                <a:solidFill>
                  <a:schemeClr val="tx1"/>
                </a:solidFill>
                <a:latin typeface="Times New Roman" pitchFamily="18" charset="0"/>
                <a:cs typeface="Times New Roman" pitchFamily="18" charset="0"/>
              </a:rPr>
              <a:t> </a:t>
            </a:r>
            <a:r>
              <a:rPr lang="en-IN" sz="2600" b="1" dirty="0">
                <a:solidFill>
                  <a:schemeClr val="tx1"/>
                </a:solidFill>
                <a:latin typeface="Times New Roman" pitchFamily="18" charset="0"/>
                <a:cs typeface="Times New Roman" pitchFamily="18" charset="0"/>
              </a:rPr>
              <a:t>void</a:t>
            </a:r>
            <a:r>
              <a:rPr lang="en-IN" sz="2600" dirty="0">
                <a:solidFill>
                  <a:schemeClr val="tx1"/>
                </a:solidFill>
                <a:latin typeface="Times New Roman" pitchFamily="18" charset="0"/>
                <a:cs typeface="Times New Roman" pitchFamily="18" charset="0"/>
              </a:rPr>
              <a:t> main(String </a:t>
            </a:r>
            <a:r>
              <a:rPr lang="en-IN" sz="2600" dirty="0" err="1">
                <a:solidFill>
                  <a:schemeClr val="tx1"/>
                </a:solidFill>
                <a:latin typeface="Times New Roman" pitchFamily="18" charset="0"/>
                <a:cs typeface="Times New Roman" pitchFamily="18" charset="0"/>
              </a:rPr>
              <a:t>args</a:t>
            </a:r>
            <a:r>
              <a:rPr lang="en-IN" sz="2600" dirty="0">
                <a:solidFill>
                  <a:schemeClr val="tx1"/>
                </a:solidFill>
                <a:latin typeface="Times New Roman" pitchFamily="18" charset="0"/>
                <a:cs typeface="Times New Roman" pitchFamily="18" charset="0"/>
              </a:rPr>
              <a:t>[]){  </a:t>
            </a:r>
          </a:p>
          <a:p>
            <a:pPr marL="0" indent="0">
              <a:buNone/>
            </a:pPr>
            <a:r>
              <a:rPr lang="en-IN" sz="2600" dirty="0">
                <a:solidFill>
                  <a:schemeClr val="tx1"/>
                </a:solidFill>
                <a:latin typeface="Times New Roman" pitchFamily="18" charset="0"/>
                <a:cs typeface="Times New Roman" pitchFamily="18" charset="0"/>
              </a:rPr>
              <a:t>   A </a:t>
            </a:r>
            <a:r>
              <a:rPr lang="en-IN" sz="2600" dirty="0" err="1">
                <a:solidFill>
                  <a:schemeClr val="tx1"/>
                </a:solidFill>
                <a:latin typeface="Times New Roman" pitchFamily="18" charset="0"/>
                <a:cs typeface="Times New Roman" pitchFamily="18" charset="0"/>
              </a:rPr>
              <a:t>obj</a:t>
            </a:r>
            <a:r>
              <a:rPr lang="en-IN" sz="2600" dirty="0">
                <a:solidFill>
                  <a:schemeClr val="tx1"/>
                </a:solidFill>
                <a:latin typeface="Times New Roman" pitchFamily="18" charset="0"/>
                <a:cs typeface="Times New Roman" pitchFamily="18" charset="0"/>
              </a:rPr>
              <a:t> = </a:t>
            </a:r>
            <a:r>
              <a:rPr lang="en-IN" sz="2600" b="1" dirty="0">
                <a:solidFill>
                  <a:schemeClr val="tx1"/>
                </a:solidFill>
                <a:latin typeface="Times New Roman" pitchFamily="18" charset="0"/>
                <a:cs typeface="Times New Roman" pitchFamily="18" charset="0"/>
              </a:rPr>
              <a:t>new</a:t>
            </a:r>
            <a:r>
              <a:rPr lang="en-IN" sz="2600" dirty="0">
                <a:solidFill>
                  <a:schemeClr val="tx1"/>
                </a:solidFill>
                <a:latin typeface="Times New Roman" pitchFamily="18" charset="0"/>
                <a:cs typeface="Times New Roman" pitchFamily="18" charset="0"/>
              </a:rPr>
              <a:t> A();  </a:t>
            </a:r>
          </a:p>
          <a:p>
            <a:pPr marL="0" indent="0">
              <a:buNone/>
            </a:pPr>
            <a:r>
              <a:rPr lang="en-IN" sz="2600" dirty="0">
                <a:solidFill>
                  <a:schemeClr val="tx1"/>
                </a:solidFill>
                <a:latin typeface="Times New Roman" pitchFamily="18" charset="0"/>
                <a:cs typeface="Times New Roman" pitchFamily="18" charset="0"/>
              </a:rPr>
              <a:t>   obj.msg();  </a:t>
            </a:r>
          </a:p>
          <a:p>
            <a:pPr marL="0" indent="0">
              <a:buNone/>
            </a:pPr>
            <a:r>
              <a:rPr lang="en-IN" sz="2600" dirty="0">
                <a:solidFill>
                  <a:schemeClr val="tx1"/>
                </a:solidFill>
                <a:latin typeface="Times New Roman" pitchFamily="18" charset="0"/>
                <a:cs typeface="Times New Roman" pitchFamily="18" charset="0"/>
              </a:rPr>
              <a:t>  }  </a:t>
            </a:r>
          </a:p>
          <a:p>
            <a:pPr marL="0" indent="0">
              <a:buNone/>
            </a:pPr>
            <a:r>
              <a:rPr lang="en-IN" sz="2600" dirty="0">
                <a:solidFill>
                  <a:schemeClr val="tx1"/>
                </a:solidFill>
                <a:latin typeface="Times New Roman" pitchFamily="18" charset="0"/>
                <a:cs typeface="Times New Roman" pitchFamily="18" charset="0"/>
              </a:rPr>
              <a:t>}</a:t>
            </a:r>
            <a:r>
              <a:rPr lang="en-IN" sz="2600" dirty="0">
                <a:latin typeface="Times New Roman" pitchFamily="18" charset="0"/>
                <a:cs typeface="Times New Roman" pitchFamily="18" charset="0"/>
              </a:rPr>
              <a:t>  </a:t>
            </a:r>
          </a:p>
          <a:p>
            <a:endParaRPr lang="en-IN" dirty="0"/>
          </a:p>
        </p:txBody>
      </p:sp>
      <p:sp>
        <p:nvSpPr>
          <p:cNvPr id="4" name="Rectangle 3"/>
          <p:cNvSpPr/>
          <p:nvPr/>
        </p:nvSpPr>
        <p:spPr>
          <a:xfrm>
            <a:off x="6588224" y="2564904"/>
            <a:ext cx="2195736" cy="3416320"/>
          </a:xfrm>
          <a:prstGeom prst="rect">
            <a:avLst/>
          </a:prstGeom>
        </p:spPr>
        <p:txBody>
          <a:bodyPr wrap="square">
            <a:spAutoFit/>
          </a:bodyPr>
          <a:lstStyle/>
          <a:p>
            <a:r>
              <a:rPr lang="en-US" sz="2400" dirty="0"/>
              <a:t>The </a:t>
            </a:r>
            <a:r>
              <a:rPr lang="en-US" sz="2400" b="1" dirty="0"/>
              <a:t>public access modifier</a:t>
            </a:r>
            <a:r>
              <a:rPr lang="en-US" sz="2400" dirty="0"/>
              <a:t> is accessible everywhere. It has the widest scope among all other modifiers.</a:t>
            </a:r>
            <a:endParaRPr lang="en-IN" sz="2400" dirty="0"/>
          </a:p>
        </p:txBody>
      </p:sp>
    </p:spTree>
    <p:extLst>
      <p:ext uri="{BB962C8B-B14F-4D97-AF65-F5344CB8AC3E}">
        <p14:creationId xmlns:p14="http://schemas.microsoft.com/office/powerpoint/2010/main" val="26294450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4704"/>
          </a:xfrm>
        </p:spPr>
        <p:txBody>
          <a:bodyPr/>
          <a:lstStyle/>
          <a:p>
            <a:r>
              <a:rPr lang="en-IN" dirty="0" smtClean="0"/>
              <a:t>private</a:t>
            </a:r>
            <a:endParaRPr lang="en-IN" dirty="0"/>
          </a:p>
        </p:txBody>
      </p:sp>
      <p:sp>
        <p:nvSpPr>
          <p:cNvPr id="3" name="Content Placeholder 2"/>
          <p:cNvSpPr>
            <a:spLocks noGrp="1"/>
          </p:cNvSpPr>
          <p:nvPr>
            <p:ph idx="1"/>
          </p:nvPr>
        </p:nvSpPr>
        <p:spPr>
          <a:xfrm>
            <a:off x="0" y="692696"/>
            <a:ext cx="6012160" cy="6048672"/>
          </a:xfrm>
        </p:spPr>
        <p:txBody>
          <a:bodyPr>
            <a:normAutofit lnSpcReduction="10000"/>
          </a:bodyPr>
          <a:lstStyle/>
          <a:p>
            <a:pPr marL="0" indent="0">
              <a:buNone/>
            </a:pPr>
            <a:r>
              <a:rPr lang="en-IN" b="1" dirty="0">
                <a:solidFill>
                  <a:schemeClr val="tx1"/>
                </a:solidFill>
                <a:latin typeface="Times New Roman" pitchFamily="18" charset="0"/>
                <a:cs typeface="Times New Roman" pitchFamily="18" charset="0"/>
              </a:rPr>
              <a:t>class</a:t>
            </a:r>
            <a:r>
              <a:rPr lang="en-IN" dirty="0">
                <a:solidFill>
                  <a:schemeClr val="tx1"/>
                </a:solidFill>
                <a:latin typeface="Times New Roman" pitchFamily="18" charset="0"/>
                <a:cs typeface="Times New Roman" pitchFamily="18" charset="0"/>
              </a:rPr>
              <a:t> A{  </a:t>
            </a:r>
          </a:p>
          <a:p>
            <a:pPr marL="0" indent="0">
              <a:buNone/>
            </a:pPr>
            <a:r>
              <a:rPr lang="en-IN" b="1" dirty="0">
                <a:solidFill>
                  <a:schemeClr val="tx1"/>
                </a:solidFill>
                <a:latin typeface="Times New Roman" pitchFamily="18" charset="0"/>
                <a:cs typeface="Times New Roman" pitchFamily="18" charset="0"/>
              </a:rPr>
              <a:t>private</a:t>
            </a:r>
            <a:r>
              <a:rPr lang="en-IN" dirty="0">
                <a:solidFill>
                  <a:schemeClr val="tx1"/>
                </a:solidFill>
                <a:latin typeface="Times New Roman" pitchFamily="18" charset="0"/>
                <a:cs typeface="Times New Roman" pitchFamily="18" charset="0"/>
              </a:rPr>
              <a:t> </a:t>
            </a:r>
            <a:r>
              <a:rPr lang="en-IN" b="1" dirty="0" err="1">
                <a:solidFill>
                  <a:schemeClr val="tx1"/>
                </a:solidFill>
                <a:latin typeface="Times New Roman" pitchFamily="18" charset="0"/>
                <a:cs typeface="Times New Roman" pitchFamily="18" charset="0"/>
              </a:rPr>
              <a:t>int</a:t>
            </a:r>
            <a:r>
              <a:rPr lang="en-IN" dirty="0">
                <a:solidFill>
                  <a:schemeClr val="tx1"/>
                </a:solidFill>
                <a:latin typeface="Times New Roman" pitchFamily="18" charset="0"/>
                <a:cs typeface="Times New Roman" pitchFamily="18" charset="0"/>
              </a:rPr>
              <a:t> data=40;  </a:t>
            </a:r>
          </a:p>
          <a:p>
            <a:pPr marL="0" indent="0">
              <a:buNone/>
            </a:pPr>
            <a:r>
              <a:rPr lang="en-IN" b="1" dirty="0">
                <a:solidFill>
                  <a:schemeClr val="tx1"/>
                </a:solidFill>
                <a:latin typeface="Times New Roman" pitchFamily="18" charset="0"/>
                <a:cs typeface="Times New Roman" pitchFamily="18" charset="0"/>
              </a:rPr>
              <a:t>private</a:t>
            </a:r>
            <a:r>
              <a:rPr lang="en-IN" dirty="0">
                <a:solidFill>
                  <a:schemeClr val="tx1"/>
                </a:solidFill>
                <a:latin typeface="Times New Roman" pitchFamily="18" charset="0"/>
                <a:cs typeface="Times New Roman" pitchFamily="18" charset="0"/>
              </a:rPr>
              <a:t> </a:t>
            </a:r>
            <a:r>
              <a:rPr lang="en-IN" b="1" dirty="0">
                <a:solidFill>
                  <a:schemeClr val="tx1"/>
                </a:solidFill>
                <a:latin typeface="Times New Roman" pitchFamily="18" charset="0"/>
                <a:cs typeface="Times New Roman" pitchFamily="18" charset="0"/>
              </a:rPr>
              <a:t>void</a:t>
            </a:r>
            <a:r>
              <a:rPr lang="en-IN" dirty="0">
                <a:solidFill>
                  <a:schemeClr val="tx1"/>
                </a:solidFill>
                <a:latin typeface="Times New Roman" pitchFamily="18" charset="0"/>
                <a:cs typeface="Times New Roman" pitchFamily="18" charset="0"/>
              </a:rPr>
              <a:t> </a:t>
            </a:r>
            <a:r>
              <a:rPr lang="en-IN" dirty="0" err="1">
                <a:solidFill>
                  <a:schemeClr val="tx1"/>
                </a:solidFill>
                <a:latin typeface="Times New Roman" pitchFamily="18" charset="0"/>
                <a:cs typeface="Times New Roman" pitchFamily="18" charset="0"/>
              </a:rPr>
              <a:t>msg</a:t>
            </a:r>
            <a:r>
              <a:rPr lang="en-IN" dirty="0" smtClean="0">
                <a:solidFill>
                  <a:schemeClr val="tx1"/>
                </a:solidFill>
                <a:latin typeface="Times New Roman" pitchFamily="18" charset="0"/>
                <a:cs typeface="Times New Roman" pitchFamily="18" charset="0"/>
              </a:rPr>
              <a:t>()</a:t>
            </a:r>
          </a:p>
          <a:p>
            <a:pPr marL="0" indent="0">
              <a:buNone/>
            </a:pPr>
            <a:r>
              <a:rPr lang="en-IN" dirty="0" smtClean="0">
                <a:solidFill>
                  <a:schemeClr val="tx1"/>
                </a:solidFill>
                <a:latin typeface="Times New Roman" pitchFamily="18" charset="0"/>
                <a:cs typeface="Times New Roman" pitchFamily="18" charset="0"/>
              </a:rPr>
              <a:t>{   </a:t>
            </a:r>
            <a:r>
              <a:rPr lang="en-IN" dirty="0" err="1" smtClean="0">
                <a:solidFill>
                  <a:schemeClr val="tx1"/>
                </a:solidFill>
                <a:latin typeface="Times New Roman" pitchFamily="18" charset="0"/>
                <a:cs typeface="Times New Roman" pitchFamily="18" charset="0"/>
              </a:rPr>
              <a:t>System.out.println</a:t>
            </a:r>
            <a:r>
              <a:rPr lang="en-IN" dirty="0">
                <a:solidFill>
                  <a:schemeClr val="tx1"/>
                </a:solidFill>
                <a:latin typeface="Times New Roman" pitchFamily="18" charset="0"/>
                <a:cs typeface="Times New Roman" pitchFamily="18" charset="0"/>
              </a:rPr>
              <a:t>("Hello java");}  </a:t>
            </a:r>
          </a:p>
          <a:p>
            <a:pPr marL="0" indent="0">
              <a:buNone/>
            </a:pPr>
            <a:r>
              <a:rPr lang="en-IN" dirty="0">
                <a:solidFill>
                  <a:schemeClr val="tx1"/>
                </a:solidFill>
                <a:latin typeface="Times New Roman" pitchFamily="18" charset="0"/>
                <a:cs typeface="Times New Roman" pitchFamily="18" charset="0"/>
              </a:rPr>
              <a:t>}  </a:t>
            </a:r>
          </a:p>
          <a:p>
            <a:pPr marL="0" indent="0">
              <a:buNone/>
            </a:pPr>
            <a:r>
              <a:rPr lang="en-IN" dirty="0">
                <a:solidFill>
                  <a:schemeClr val="tx1"/>
                </a:solidFill>
                <a:latin typeface="Times New Roman" pitchFamily="18" charset="0"/>
                <a:cs typeface="Times New Roman" pitchFamily="18" charset="0"/>
              </a:rPr>
              <a:t>  </a:t>
            </a:r>
          </a:p>
          <a:p>
            <a:pPr marL="0" indent="0">
              <a:buNone/>
            </a:pPr>
            <a:r>
              <a:rPr lang="en-IN" b="1" dirty="0">
                <a:solidFill>
                  <a:schemeClr val="tx1"/>
                </a:solidFill>
                <a:latin typeface="Times New Roman" pitchFamily="18" charset="0"/>
                <a:cs typeface="Times New Roman" pitchFamily="18" charset="0"/>
              </a:rPr>
              <a:t>public</a:t>
            </a:r>
            <a:r>
              <a:rPr lang="en-IN" dirty="0">
                <a:solidFill>
                  <a:schemeClr val="tx1"/>
                </a:solidFill>
                <a:latin typeface="Times New Roman" pitchFamily="18" charset="0"/>
                <a:cs typeface="Times New Roman" pitchFamily="18" charset="0"/>
              </a:rPr>
              <a:t> </a:t>
            </a:r>
            <a:r>
              <a:rPr lang="en-IN" b="1" dirty="0">
                <a:solidFill>
                  <a:schemeClr val="tx1"/>
                </a:solidFill>
                <a:latin typeface="Times New Roman" pitchFamily="18" charset="0"/>
                <a:cs typeface="Times New Roman" pitchFamily="18" charset="0"/>
              </a:rPr>
              <a:t>class</a:t>
            </a:r>
            <a:r>
              <a:rPr lang="en-IN" dirty="0">
                <a:solidFill>
                  <a:schemeClr val="tx1"/>
                </a:solidFill>
                <a:latin typeface="Times New Roman" pitchFamily="18" charset="0"/>
                <a:cs typeface="Times New Roman" pitchFamily="18" charset="0"/>
              </a:rPr>
              <a:t> Simple{  </a:t>
            </a:r>
          </a:p>
          <a:p>
            <a:pPr marL="0" indent="0">
              <a:buNone/>
            </a:pPr>
            <a:r>
              <a:rPr lang="en-IN" dirty="0">
                <a:solidFill>
                  <a:schemeClr val="tx1"/>
                </a:solidFill>
                <a:latin typeface="Times New Roman" pitchFamily="18" charset="0"/>
                <a:cs typeface="Times New Roman" pitchFamily="18" charset="0"/>
              </a:rPr>
              <a:t> </a:t>
            </a:r>
            <a:r>
              <a:rPr lang="en-IN" b="1" dirty="0">
                <a:solidFill>
                  <a:schemeClr val="tx1"/>
                </a:solidFill>
                <a:latin typeface="Times New Roman" pitchFamily="18" charset="0"/>
                <a:cs typeface="Times New Roman" pitchFamily="18" charset="0"/>
              </a:rPr>
              <a:t>public</a:t>
            </a:r>
            <a:r>
              <a:rPr lang="en-IN" dirty="0">
                <a:solidFill>
                  <a:schemeClr val="tx1"/>
                </a:solidFill>
                <a:latin typeface="Times New Roman" pitchFamily="18" charset="0"/>
                <a:cs typeface="Times New Roman" pitchFamily="18" charset="0"/>
              </a:rPr>
              <a:t> </a:t>
            </a:r>
            <a:r>
              <a:rPr lang="en-IN" b="1" dirty="0">
                <a:solidFill>
                  <a:schemeClr val="tx1"/>
                </a:solidFill>
                <a:latin typeface="Times New Roman" pitchFamily="18" charset="0"/>
                <a:cs typeface="Times New Roman" pitchFamily="18" charset="0"/>
              </a:rPr>
              <a:t>static</a:t>
            </a:r>
            <a:r>
              <a:rPr lang="en-IN" dirty="0">
                <a:solidFill>
                  <a:schemeClr val="tx1"/>
                </a:solidFill>
                <a:latin typeface="Times New Roman" pitchFamily="18" charset="0"/>
                <a:cs typeface="Times New Roman" pitchFamily="18" charset="0"/>
              </a:rPr>
              <a:t> </a:t>
            </a:r>
            <a:r>
              <a:rPr lang="en-IN" b="1" dirty="0">
                <a:solidFill>
                  <a:schemeClr val="tx1"/>
                </a:solidFill>
                <a:latin typeface="Times New Roman" pitchFamily="18" charset="0"/>
                <a:cs typeface="Times New Roman" pitchFamily="18" charset="0"/>
              </a:rPr>
              <a:t>void</a:t>
            </a:r>
            <a:r>
              <a:rPr lang="en-IN" dirty="0">
                <a:solidFill>
                  <a:schemeClr val="tx1"/>
                </a:solidFill>
                <a:latin typeface="Times New Roman" pitchFamily="18" charset="0"/>
                <a:cs typeface="Times New Roman" pitchFamily="18" charset="0"/>
              </a:rPr>
              <a:t> main(String </a:t>
            </a:r>
            <a:r>
              <a:rPr lang="en-IN" dirty="0" err="1">
                <a:solidFill>
                  <a:schemeClr val="tx1"/>
                </a:solidFill>
                <a:latin typeface="Times New Roman" pitchFamily="18" charset="0"/>
                <a:cs typeface="Times New Roman" pitchFamily="18" charset="0"/>
              </a:rPr>
              <a:t>args</a:t>
            </a:r>
            <a:r>
              <a:rPr lang="en-IN" dirty="0">
                <a:solidFill>
                  <a:schemeClr val="tx1"/>
                </a:solidFill>
                <a:latin typeface="Times New Roman" pitchFamily="18" charset="0"/>
                <a:cs typeface="Times New Roman" pitchFamily="18" charset="0"/>
              </a:rPr>
              <a:t>[]){  </a:t>
            </a:r>
          </a:p>
          <a:p>
            <a:pPr marL="0" indent="0">
              <a:buNone/>
            </a:pPr>
            <a:r>
              <a:rPr lang="en-IN" dirty="0">
                <a:solidFill>
                  <a:schemeClr val="tx1"/>
                </a:solidFill>
                <a:latin typeface="Times New Roman" pitchFamily="18" charset="0"/>
                <a:cs typeface="Times New Roman" pitchFamily="18" charset="0"/>
              </a:rPr>
              <a:t>   A </a:t>
            </a:r>
            <a:r>
              <a:rPr lang="en-IN" dirty="0" err="1">
                <a:solidFill>
                  <a:schemeClr val="tx1"/>
                </a:solidFill>
                <a:latin typeface="Times New Roman" pitchFamily="18" charset="0"/>
                <a:cs typeface="Times New Roman" pitchFamily="18" charset="0"/>
              </a:rPr>
              <a:t>obj</a:t>
            </a:r>
            <a:r>
              <a:rPr lang="en-IN" dirty="0">
                <a:solidFill>
                  <a:schemeClr val="tx1"/>
                </a:solidFill>
                <a:latin typeface="Times New Roman" pitchFamily="18" charset="0"/>
                <a:cs typeface="Times New Roman" pitchFamily="18" charset="0"/>
              </a:rPr>
              <a:t>=</a:t>
            </a:r>
            <a:r>
              <a:rPr lang="en-IN" b="1" dirty="0">
                <a:solidFill>
                  <a:schemeClr val="tx1"/>
                </a:solidFill>
                <a:latin typeface="Times New Roman" pitchFamily="18" charset="0"/>
                <a:cs typeface="Times New Roman" pitchFamily="18" charset="0"/>
              </a:rPr>
              <a:t>new</a:t>
            </a:r>
            <a:r>
              <a:rPr lang="en-IN" dirty="0">
                <a:solidFill>
                  <a:schemeClr val="tx1"/>
                </a:solidFill>
                <a:latin typeface="Times New Roman" pitchFamily="18" charset="0"/>
                <a:cs typeface="Times New Roman" pitchFamily="18" charset="0"/>
              </a:rPr>
              <a:t> A();  </a:t>
            </a:r>
          </a:p>
          <a:p>
            <a:pPr marL="0" indent="0">
              <a:buNone/>
            </a:pPr>
            <a:r>
              <a:rPr lang="en-IN" dirty="0">
                <a:solidFill>
                  <a:schemeClr val="tx1"/>
                </a:solidFill>
                <a:latin typeface="Times New Roman" pitchFamily="18" charset="0"/>
                <a:cs typeface="Times New Roman" pitchFamily="18" charset="0"/>
              </a:rPr>
              <a:t>   </a:t>
            </a:r>
            <a:r>
              <a:rPr lang="en-IN" dirty="0" err="1">
                <a:solidFill>
                  <a:schemeClr val="tx1"/>
                </a:solidFill>
                <a:latin typeface="Times New Roman" pitchFamily="18" charset="0"/>
                <a:cs typeface="Times New Roman" pitchFamily="18" charset="0"/>
              </a:rPr>
              <a:t>System.out.println</a:t>
            </a:r>
            <a:r>
              <a:rPr lang="en-IN" dirty="0">
                <a:solidFill>
                  <a:schemeClr val="tx1"/>
                </a:solidFill>
                <a:latin typeface="Times New Roman" pitchFamily="18" charset="0"/>
                <a:cs typeface="Times New Roman" pitchFamily="18" charset="0"/>
              </a:rPr>
              <a:t>(</a:t>
            </a:r>
            <a:r>
              <a:rPr lang="en-IN" dirty="0" err="1">
                <a:solidFill>
                  <a:schemeClr val="tx1"/>
                </a:solidFill>
                <a:latin typeface="Times New Roman" pitchFamily="18" charset="0"/>
                <a:cs typeface="Times New Roman" pitchFamily="18" charset="0"/>
              </a:rPr>
              <a:t>obj.data</a:t>
            </a:r>
            <a:r>
              <a:rPr lang="en-IN" dirty="0">
                <a:solidFill>
                  <a:schemeClr val="tx1"/>
                </a:solidFill>
                <a:latin typeface="Times New Roman" pitchFamily="18" charset="0"/>
                <a:cs typeface="Times New Roman" pitchFamily="18" charset="0"/>
              </a:rPr>
              <a:t>);//Compile Time Error  </a:t>
            </a:r>
          </a:p>
          <a:p>
            <a:pPr marL="0" indent="0">
              <a:buNone/>
            </a:pPr>
            <a:r>
              <a:rPr lang="en-IN" dirty="0">
                <a:solidFill>
                  <a:schemeClr val="tx1"/>
                </a:solidFill>
                <a:latin typeface="Times New Roman" pitchFamily="18" charset="0"/>
                <a:cs typeface="Times New Roman" pitchFamily="18" charset="0"/>
              </a:rPr>
              <a:t>   obj.msg();//Compile Time Error  </a:t>
            </a:r>
          </a:p>
          <a:p>
            <a:pPr marL="0" indent="0">
              <a:buNone/>
            </a:pPr>
            <a:r>
              <a:rPr lang="en-IN" dirty="0">
                <a:solidFill>
                  <a:schemeClr val="tx1"/>
                </a:solidFill>
                <a:latin typeface="Times New Roman" pitchFamily="18" charset="0"/>
                <a:cs typeface="Times New Roman" pitchFamily="18" charset="0"/>
              </a:rPr>
              <a:t>   }  </a:t>
            </a:r>
          </a:p>
          <a:p>
            <a:pPr marL="0" indent="0">
              <a:buNone/>
            </a:pPr>
            <a:r>
              <a:rPr lang="en-IN" dirty="0">
                <a:solidFill>
                  <a:schemeClr val="tx1"/>
                </a:solidFill>
                <a:latin typeface="Times New Roman" pitchFamily="18" charset="0"/>
                <a:cs typeface="Times New Roman" pitchFamily="18" charset="0"/>
              </a:rPr>
              <a:t>} </a:t>
            </a:r>
            <a:r>
              <a:rPr lang="en-IN" dirty="0">
                <a:latin typeface="Times New Roman" pitchFamily="18" charset="0"/>
                <a:cs typeface="Times New Roman" pitchFamily="18" charset="0"/>
              </a:rPr>
              <a:t> </a:t>
            </a:r>
          </a:p>
          <a:p>
            <a:endParaRPr lang="en-IN" dirty="0"/>
          </a:p>
        </p:txBody>
      </p:sp>
      <p:sp>
        <p:nvSpPr>
          <p:cNvPr id="4" name="Rectangle 3"/>
          <p:cNvSpPr/>
          <p:nvPr/>
        </p:nvSpPr>
        <p:spPr>
          <a:xfrm>
            <a:off x="6012160" y="1412776"/>
            <a:ext cx="2952328" cy="4524315"/>
          </a:xfrm>
          <a:prstGeom prst="rect">
            <a:avLst/>
          </a:prstGeom>
        </p:spPr>
        <p:txBody>
          <a:bodyPr wrap="square">
            <a:spAutoFit/>
          </a:bodyPr>
          <a:lstStyle/>
          <a:p>
            <a:r>
              <a:rPr lang="en-US" sz="2400" dirty="0"/>
              <a:t>In this example, we have created two classes A and Simple. A class contains private data member and private method. We are accessing these private members from outside the class, so there is a compile-time error.</a:t>
            </a:r>
            <a:endParaRPr lang="en-IN" sz="2400" dirty="0"/>
          </a:p>
        </p:txBody>
      </p:sp>
    </p:spTree>
    <p:extLst>
      <p:ext uri="{BB962C8B-B14F-4D97-AF65-F5344CB8AC3E}">
        <p14:creationId xmlns:p14="http://schemas.microsoft.com/office/powerpoint/2010/main" val="22633579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6712"/>
          </a:xfrm>
        </p:spPr>
        <p:txBody>
          <a:bodyPr/>
          <a:lstStyle/>
          <a:p>
            <a:r>
              <a:rPr lang="en-IN" sz="3600" dirty="0">
                <a:effectLst/>
              </a:rPr>
              <a:t>Role of Private Constructor</a:t>
            </a:r>
          </a:p>
        </p:txBody>
      </p:sp>
      <p:sp>
        <p:nvSpPr>
          <p:cNvPr id="3" name="Content Placeholder 2"/>
          <p:cNvSpPr>
            <a:spLocks noGrp="1"/>
          </p:cNvSpPr>
          <p:nvPr>
            <p:ph idx="1"/>
          </p:nvPr>
        </p:nvSpPr>
        <p:spPr>
          <a:xfrm>
            <a:off x="251520" y="908720"/>
            <a:ext cx="8568952" cy="5760640"/>
          </a:xfrm>
        </p:spPr>
        <p:txBody>
          <a:bodyPr>
            <a:normAutofit lnSpcReduction="10000"/>
          </a:bodyPr>
          <a:lstStyle/>
          <a:p>
            <a:pPr marL="0" indent="0">
              <a:buNone/>
            </a:pPr>
            <a:r>
              <a:rPr lang="en-US" sz="2600" dirty="0">
                <a:solidFill>
                  <a:schemeClr val="tx1"/>
                </a:solidFill>
                <a:latin typeface="Times New Roman" pitchFamily="18" charset="0"/>
                <a:cs typeface="Times New Roman" pitchFamily="18" charset="0"/>
              </a:rPr>
              <a:t>If </a:t>
            </a:r>
            <a:r>
              <a:rPr lang="en-US" sz="2600" dirty="0" smtClean="0">
                <a:solidFill>
                  <a:schemeClr val="tx1"/>
                </a:solidFill>
                <a:latin typeface="Times New Roman" pitchFamily="18" charset="0"/>
                <a:cs typeface="Times New Roman" pitchFamily="18" charset="0"/>
              </a:rPr>
              <a:t>we </a:t>
            </a:r>
            <a:r>
              <a:rPr lang="en-US" sz="2600" dirty="0">
                <a:solidFill>
                  <a:schemeClr val="tx1"/>
                </a:solidFill>
                <a:latin typeface="Times New Roman" pitchFamily="18" charset="0"/>
                <a:cs typeface="Times New Roman" pitchFamily="18" charset="0"/>
              </a:rPr>
              <a:t>make any class constructor private, you cannot create the instance of that class from outside the class. </a:t>
            </a:r>
            <a:endParaRPr lang="en-US" sz="2600" dirty="0" smtClean="0">
              <a:solidFill>
                <a:schemeClr val="tx1"/>
              </a:solidFill>
              <a:latin typeface="Times New Roman" pitchFamily="18" charset="0"/>
              <a:cs typeface="Times New Roman" pitchFamily="18" charset="0"/>
            </a:endParaRPr>
          </a:p>
          <a:p>
            <a:pPr marL="0" indent="0">
              <a:buNone/>
            </a:pPr>
            <a:endParaRPr lang="en-US" sz="2600" dirty="0" smtClean="0">
              <a:solidFill>
                <a:schemeClr val="tx1"/>
              </a:solidFill>
              <a:latin typeface="Times New Roman" pitchFamily="18" charset="0"/>
              <a:cs typeface="Times New Roman" pitchFamily="18" charset="0"/>
            </a:endParaRPr>
          </a:p>
          <a:p>
            <a:pPr marL="0" indent="0">
              <a:buNone/>
            </a:pPr>
            <a:r>
              <a:rPr lang="en-US" sz="2600" dirty="0" smtClean="0">
                <a:solidFill>
                  <a:schemeClr val="tx1"/>
                </a:solidFill>
                <a:latin typeface="Times New Roman" pitchFamily="18" charset="0"/>
                <a:cs typeface="Times New Roman" pitchFamily="18" charset="0"/>
              </a:rPr>
              <a:t>For example:</a:t>
            </a:r>
          </a:p>
          <a:p>
            <a:pPr marL="0" indent="0">
              <a:buNone/>
            </a:pPr>
            <a:r>
              <a:rPr lang="en-IN" sz="2600" b="1" dirty="0">
                <a:solidFill>
                  <a:schemeClr val="tx1"/>
                </a:solidFill>
                <a:latin typeface="Times New Roman" pitchFamily="18" charset="0"/>
                <a:cs typeface="Times New Roman" pitchFamily="18" charset="0"/>
              </a:rPr>
              <a:t>class</a:t>
            </a:r>
            <a:r>
              <a:rPr lang="en-IN" sz="2600" dirty="0">
                <a:solidFill>
                  <a:schemeClr val="tx1"/>
                </a:solidFill>
                <a:latin typeface="Times New Roman" pitchFamily="18" charset="0"/>
                <a:cs typeface="Times New Roman" pitchFamily="18" charset="0"/>
              </a:rPr>
              <a:t> A{  </a:t>
            </a:r>
          </a:p>
          <a:p>
            <a:pPr marL="0" indent="0">
              <a:buNone/>
            </a:pPr>
            <a:r>
              <a:rPr lang="en-IN" sz="2600" b="1" dirty="0">
                <a:solidFill>
                  <a:schemeClr val="tx1"/>
                </a:solidFill>
                <a:latin typeface="Times New Roman" pitchFamily="18" charset="0"/>
                <a:cs typeface="Times New Roman" pitchFamily="18" charset="0"/>
              </a:rPr>
              <a:t>private</a:t>
            </a:r>
            <a:r>
              <a:rPr lang="en-IN" sz="2600" dirty="0">
                <a:solidFill>
                  <a:schemeClr val="tx1"/>
                </a:solidFill>
                <a:latin typeface="Times New Roman" pitchFamily="18" charset="0"/>
                <a:cs typeface="Times New Roman" pitchFamily="18" charset="0"/>
              </a:rPr>
              <a:t> A(){}//private constructor  </a:t>
            </a:r>
          </a:p>
          <a:p>
            <a:pPr marL="0" indent="0">
              <a:buNone/>
            </a:pPr>
            <a:r>
              <a:rPr lang="en-IN" sz="2600" b="1" dirty="0">
                <a:solidFill>
                  <a:schemeClr val="tx1"/>
                </a:solidFill>
                <a:latin typeface="Times New Roman" pitchFamily="18" charset="0"/>
                <a:cs typeface="Times New Roman" pitchFamily="18" charset="0"/>
              </a:rPr>
              <a:t>void</a:t>
            </a:r>
            <a:r>
              <a:rPr lang="en-IN" sz="2600" dirty="0">
                <a:solidFill>
                  <a:schemeClr val="tx1"/>
                </a:solidFill>
                <a:latin typeface="Times New Roman" pitchFamily="18" charset="0"/>
                <a:cs typeface="Times New Roman" pitchFamily="18" charset="0"/>
              </a:rPr>
              <a:t> </a:t>
            </a:r>
            <a:r>
              <a:rPr lang="en-IN" sz="2600" dirty="0" err="1">
                <a:solidFill>
                  <a:schemeClr val="tx1"/>
                </a:solidFill>
                <a:latin typeface="Times New Roman" pitchFamily="18" charset="0"/>
                <a:cs typeface="Times New Roman" pitchFamily="18" charset="0"/>
              </a:rPr>
              <a:t>msg</a:t>
            </a:r>
            <a:r>
              <a:rPr lang="en-IN" sz="2600" dirty="0">
                <a:solidFill>
                  <a:schemeClr val="tx1"/>
                </a:solidFill>
                <a:latin typeface="Times New Roman" pitchFamily="18" charset="0"/>
                <a:cs typeface="Times New Roman" pitchFamily="18" charset="0"/>
              </a:rPr>
              <a:t>(){</a:t>
            </a:r>
            <a:r>
              <a:rPr lang="en-IN" sz="2600" dirty="0" err="1">
                <a:solidFill>
                  <a:schemeClr val="tx1"/>
                </a:solidFill>
                <a:latin typeface="Times New Roman" pitchFamily="18" charset="0"/>
                <a:cs typeface="Times New Roman" pitchFamily="18" charset="0"/>
              </a:rPr>
              <a:t>System.out.println</a:t>
            </a:r>
            <a:r>
              <a:rPr lang="en-IN" sz="2600" dirty="0">
                <a:solidFill>
                  <a:schemeClr val="tx1"/>
                </a:solidFill>
                <a:latin typeface="Times New Roman" pitchFamily="18" charset="0"/>
                <a:cs typeface="Times New Roman" pitchFamily="18" charset="0"/>
              </a:rPr>
              <a:t>("Hello java");}  </a:t>
            </a:r>
          </a:p>
          <a:p>
            <a:pPr marL="0" indent="0">
              <a:buNone/>
            </a:pPr>
            <a:r>
              <a:rPr lang="en-IN" sz="2600" dirty="0">
                <a:solidFill>
                  <a:schemeClr val="tx1"/>
                </a:solidFill>
                <a:latin typeface="Times New Roman" pitchFamily="18" charset="0"/>
                <a:cs typeface="Times New Roman" pitchFamily="18" charset="0"/>
              </a:rPr>
              <a:t>}  </a:t>
            </a:r>
          </a:p>
          <a:p>
            <a:pPr marL="0" indent="0">
              <a:buNone/>
            </a:pPr>
            <a:r>
              <a:rPr lang="en-IN" sz="2600" b="1" dirty="0">
                <a:solidFill>
                  <a:schemeClr val="tx1"/>
                </a:solidFill>
                <a:latin typeface="Times New Roman" pitchFamily="18" charset="0"/>
                <a:cs typeface="Times New Roman" pitchFamily="18" charset="0"/>
              </a:rPr>
              <a:t>public</a:t>
            </a:r>
            <a:r>
              <a:rPr lang="en-IN" sz="2600" dirty="0">
                <a:solidFill>
                  <a:schemeClr val="tx1"/>
                </a:solidFill>
                <a:latin typeface="Times New Roman" pitchFamily="18" charset="0"/>
                <a:cs typeface="Times New Roman" pitchFamily="18" charset="0"/>
              </a:rPr>
              <a:t> </a:t>
            </a:r>
            <a:r>
              <a:rPr lang="en-IN" sz="2600" b="1" dirty="0">
                <a:solidFill>
                  <a:schemeClr val="tx1"/>
                </a:solidFill>
                <a:latin typeface="Times New Roman" pitchFamily="18" charset="0"/>
                <a:cs typeface="Times New Roman" pitchFamily="18" charset="0"/>
              </a:rPr>
              <a:t>class</a:t>
            </a:r>
            <a:r>
              <a:rPr lang="en-IN" sz="2600" dirty="0">
                <a:solidFill>
                  <a:schemeClr val="tx1"/>
                </a:solidFill>
                <a:latin typeface="Times New Roman" pitchFamily="18" charset="0"/>
                <a:cs typeface="Times New Roman" pitchFamily="18" charset="0"/>
              </a:rPr>
              <a:t> Simple{  </a:t>
            </a:r>
          </a:p>
          <a:p>
            <a:pPr marL="0" indent="0">
              <a:buNone/>
            </a:pPr>
            <a:r>
              <a:rPr lang="en-IN" sz="2600" dirty="0">
                <a:solidFill>
                  <a:schemeClr val="tx1"/>
                </a:solidFill>
                <a:latin typeface="Times New Roman" pitchFamily="18" charset="0"/>
                <a:cs typeface="Times New Roman" pitchFamily="18" charset="0"/>
              </a:rPr>
              <a:t> </a:t>
            </a:r>
            <a:r>
              <a:rPr lang="en-IN" sz="2600" b="1" dirty="0">
                <a:solidFill>
                  <a:schemeClr val="tx1"/>
                </a:solidFill>
                <a:latin typeface="Times New Roman" pitchFamily="18" charset="0"/>
                <a:cs typeface="Times New Roman" pitchFamily="18" charset="0"/>
              </a:rPr>
              <a:t>public</a:t>
            </a:r>
            <a:r>
              <a:rPr lang="en-IN" sz="2600" dirty="0">
                <a:solidFill>
                  <a:schemeClr val="tx1"/>
                </a:solidFill>
                <a:latin typeface="Times New Roman" pitchFamily="18" charset="0"/>
                <a:cs typeface="Times New Roman" pitchFamily="18" charset="0"/>
              </a:rPr>
              <a:t> </a:t>
            </a:r>
            <a:r>
              <a:rPr lang="en-IN" sz="2600" b="1" dirty="0">
                <a:solidFill>
                  <a:schemeClr val="tx1"/>
                </a:solidFill>
                <a:latin typeface="Times New Roman" pitchFamily="18" charset="0"/>
                <a:cs typeface="Times New Roman" pitchFamily="18" charset="0"/>
              </a:rPr>
              <a:t>static</a:t>
            </a:r>
            <a:r>
              <a:rPr lang="en-IN" sz="2600" dirty="0">
                <a:solidFill>
                  <a:schemeClr val="tx1"/>
                </a:solidFill>
                <a:latin typeface="Times New Roman" pitchFamily="18" charset="0"/>
                <a:cs typeface="Times New Roman" pitchFamily="18" charset="0"/>
              </a:rPr>
              <a:t> </a:t>
            </a:r>
            <a:r>
              <a:rPr lang="en-IN" sz="2600" b="1" dirty="0">
                <a:solidFill>
                  <a:schemeClr val="tx1"/>
                </a:solidFill>
                <a:latin typeface="Times New Roman" pitchFamily="18" charset="0"/>
                <a:cs typeface="Times New Roman" pitchFamily="18" charset="0"/>
              </a:rPr>
              <a:t>void</a:t>
            </a:r>
            <a:r>
              <a:rPr lang="en-IN" sz="2600" dirty="0">
                <a:solidFill>
                  <a:schemeClr val="tx1"/>
                </a:solidFill>
                <a:latin typeface="Times New Roman" pitchFamily="18" charset="0"/>
                <a:cs typeface="Times New Roman" pitchFamily="18" charset="0"/>
              </a:rPr>
              <a:t> main(String </a:t>
            </a:r>
            <a:r>
              <a:rPr lang="en-IN" sz="2600" dirty="0" err="1">
                <a:solidFill>
                  <a:schemeClr val="tx1"/>
                </a:solidFill>
                <a:latin typeface="Times New Roman" pitchFamily="18" charset="0"/>
                <a:cs typeface="Times New Roman" pitchFamily="18" charset="0"/>
              </a:rPr>
              <a:t>args</a:t>
            </a:r>
            <a:r>
              <a:rPr lang="en-IN" sz="2600" dirty="0">
                <a:solidFill>
                  <a:schemeClr val="tx1"/>
                </a:solidFill>
                <a:latin typeface="Times New Roman" pitchFamily="18" charset="0"/>
                <a:cs typeface="Times New Roman" pitchFamily="18" charset="0"/>
              </a:rPr>
              <a:t>[]){  </a:t>
            </a:r>
          </a:p>
          <a:p>
            <a:pPr marL="0" indent="0">
              <a:buNone/>
            </a:pPr>
            <a:r>
              <a:rPr lang="en-IN" sz="2600" dirty="0">
                <a:solidFill>
                  <a:schemeClr val="tx1"/>
                </a:solidFill>
                <a:latin typeface="Times New Roman" pitchFamily="18" charset="0"/>
                <a:cs typeface="Times New Roman" pitchFamily="18" charset="0"/>
              </a:rPr>
              <a:t>   A </a:t>
            </a:r>
            <a:r>
              <a:rPr lang="en-IN" sz="2600" dirty="0" err="1">
                <a:solidFill>
                  <a:schemeClr val="tx1"/>
                </a:solidFill>
                <a:latin typeface="Times New Roman" pitchFamily="18" charset="0"/>
                <a:cs typeface="Times New Roman" pitchFamily="18" charset="0"/>
              </a:rPr>
              <a:t>obj</a:t>
            </a:r>
            <a:r>
              <a:rPr lang="en-IN" sz="2600" dirty="0">
                <a:solidFill>
                  <a:schemeClr val="tx1"/>
                </a:solidFill>
                <a:latin typeface="Times New Roman" pitchFamily="18" charset="0"/>
                <a:cs typeface="Times New Roman" pitchFamily="18" charset="0"/>
              </a:rPr>
              <a:t>=</a:t>
            </a:r>
            <a:r>
              <a:rPr lang="en-IN" sz="2600" b="1" dirty="0">
                <a:solidFill>
                  <a:schemeClr val="tx1"/>
                </a:solidFill>
                <a:latin typeface="Times New Roman" pitchFamily="18" charset="0"/>
                <a:cs typeface="Times New Roman" pitchFamily="18" charset="0"/>
              </a:rPr>
              <a:t>new</a:t>
            </a:r>
            <a:r>
              <a:rPr lang="en-IN" sz="2600" dirty="0">
                <a:solidFill>
                  <a:schemeClr val="tx1"/>
                </a:solidFill>
                <a:latin typeface="Times New Roman" pitchFamily="18" charset="0"/>
                <a:cs typeface="Times New Roman" pitchFamily="18" charset="0"/>
              </a:rPr>
              <a:t> A();//Compile Time Error  </a:t>
            </a:r>
          </a:p>
          <a:p>
            <a:pPr marL="0" indent="0">
              <a:buNone/>
            </a:pPr>
            <a:r>
              <a:rPr lang="en-IN" sz="2600" dirty="0">
                <a:solidFill>
                  <a:schemeClr val="tx1"/>
                </a:solidFill>
                <a:latin typeface="Times New Roman" pitchFamily="18" charset="0"/>
                <a:cs typeface="Times New Roman" pitchFamily="18" charset="0"/>
              </a:rPr>
              <a:t> }  </a:t>
            </a:r>
          </a:p>
          <a:p>
            <a:pPr marL="0" indent="0">
              <a:buNone/>
            </a:pPr>
            <a:r>
              <a:rPr lang="en-IN" sz="2600" dirty="0">
                <a:solidFill>
                  <a:schemeClr val="tx1"/>
                </a:solidFill>
                <a:latin typeface="Times New Roman" pitchFamily="18" charset="0"/>
                <a:cs typeface="Times New Roman" pitchFamily="18" charset="0"/>
              </a:rPr>
              <a:t>}  </a:t>
            </a:r>
          </a:p>
          <a:p>
            <a:pPr marL="0" indent="0">
              <a:buNone/>
            </a:pPr>
            <a:endParaRPr lang="en-IN" dirty="0"/>
          </a:p>
        </p:txBody>
      </p:sp>
    </p:spTree>
    <p:extLst>
      <p:ext uri="{BB962C8B-B14F-4D97-AF65-F5344CB8AC3E}">
        <p14:creationId xmlns:p14="http://schemas.microsoft.com/office/powerpoint/2010/main" val="25706049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6712"/>
          </a:xfrm>
        </p:spPr>
        <p:txBody>
          <a:bodyPr/>
          <a:lstStyle/>
          <a:p>
            <a:r>
              <a:rPr lang="en-IN" dirty="0"/>
              <a:t>p</a:t>
            </a:r>
            <a:r>
              <a:rPr lang="en-IN" dirty="0" smtClean="0"/>
              <a:t>rotected</a:t>
            </a:r>
            <a:endParaRPr lang="en-IN" dirty="0"/>
          </a:p>
        </p:txBody>
      </p:sp>
      <p:sp>
        <p:nvSpPr>
          <p:cNvPr id="3" name="Content Placeholder 2"/>
          <p:cNvSpPr>
            <a:spLocks noGrp="1"/>
          </p:cNvSpPr>
          <p:nvPr>
            <p:ph idx="1"/>
          </p:nvPr>
        </p:nvSpPr>
        <p:spPr>
          <a:xfrm>
            <a:off x="251520" y="908720"/>
            <a:ext cx="6912768" cy="5760640"/>
          </a:xfrm>
        </p:spPr>
        <p:txBody>
          <a:bodyPr>
            <a:normAutofit lnSpcReduction="10000"/>
          </a:bodyPr>
          <a:lstStyle/>
          <a:p>
            <a:pPr marL="0" indent="0">
              <a:buNone/>
            </a:pPr>
            <a:r>
              <a:rPr lang="en-IN" b="1" dirty="0">
                <a:solidFill>
                  <a:srgbClr val="FF0000"/>
                </a:solidFill>
                <a:latin typeface="Times New Roman" pitchFamily="18" charset="0"/>
                <a:cs typeface="Times New Roman" pitchFamily="18" charset="0"/>
              </a:rPr>
              <a:t>//save by A.java  </a:t>
            </a:r>
          </a:p>
          <a:p>
            <a:pPr marL="0" indent="0">
              <a:buNone/>
            </a:pPr>
            <a:r>
              <a:rPr lang="en-IN" b="1" dirty="0">
                <a:solidFill>
                  <a:schemeClr val="tx1"/>
                </a:solidFill>
                <a:latin typeface="Times New Roman" pitchFamily="18" charset="0"/>
                <a:cs typeface="Times New Roman" pitchFamily="18" charset="0"/>
              </a:rPr>
              <a:t>package</a:t>
            </a:r>
            <a:r>
              <a:rPr lang="en-IN" dirty="0">
                <a:solidFill>
                  <a:schemeClr val="tx1"/>
                </a:solidFill>
                <a:latin typeface="Times New Roman" pitchFamily="18" charset="0"/>
                <a:cs typeface="Times New Roman" pitchFamily="18" charset="0"/>
              </a:rPr>
              <a:t> pack;  </a:t>
            </a:r>
          </a:p>
          <a:p>
            <a:pPr marL="0" indent="0">
              <a:buNone/>
            </a:pPr>
            <a:r>
              <a:rPr lang="en-IN" b="1" dirty="0">
                <a:solidFill>
                  <a:schemeClr val="tx1"/>
                </a:solidFill>
                <a:latin typeface="Times New Roman" pitchFamily="18" charset="0"/>
                <a:cs typeface="Times New Roman" pitchFamily="18" charset="0"/>
              </a:rPr>
              <a:t>public</a:t>
            </a:r>
            <a:r>
              <a:rPr lang="en-IN" dirty="0">
                <a:solidFill>
                  <a:schemeClr val="tx1"/>
                </a:solidFill>
                <a:latin typeface="Times New Roman" pitchFamily="18" charset="0"/>
                <a:cs typeface="Times New Roman" pitchFamily="18" charset="0"/>
              </a:rPr>
              <a:t> </a:t>
            </a:r>
            <a:r>
              <a:rPr lang="en-IN" b="1" dirty="0">
                <a:solidFill>
                  <a:schemeClr val="tx1"/>
                </a:solidFill>
                <a:latin typeface="Times New Roman" pitchFamily="18" charset="0"/>
                <a:cs typeface="Times New Roman" pitchFamily="18" charset="0"/>
              </a:rPr>
              <a:t>class</a:t>
            </a:r>
            <a:r>
              <a:rPr lang="en-IN" dirty="0">
                <a:solidFill>
                  <a:schemeClr val="tx1"/>
                </a:solidFill>
                <a:latin typeface="Times New Roman" pitchFamily="18" charset="0"/>
                <a:cs typeface="Times New Roman" pitchFamily="18" charset="0"/>
              </a:rPr>
              <a:t> A{  </a:t>
            </a:r>
          </a:p>
          <a:p>
            <a:pPr marL="0" indent="0">
              <a:buNone/>
            </a:pPr>
            <a:r>
              <a:rPr lang="en-IN" b="1" dirty="0">
                <a:solidFill>
                  <a:schemeClr val="tx1"/>
                </a:solidFill>
                <a:latin typeface="Times New Roman" pitchFamily="18" charset="0"/>
                <a:cs typeface="Times New Roman" pitchFamily="18" charset="0"/>
              </a:rPr>
              <a:t>protected</a:t>
            </a:r>
            <a:r>
              <a:rPr lang="en-IN" dirty="0">
                <a:solidFill>
                  <a:schemeClr val="tx1"/>
                </a:solidFill>
                <a:latin typeface="Times New Roman" pitchFamily="18" charset="0"/>
                <a:cs typeface="Times New Roman" pitchFamily="18" charset="0"/>
              </a:rPr>
              <a:t> </a:t>
            </a:r>
            <a:r>
              <a:rPr lang="en-IN" b="1" dirty="0">
                <a:solidFill>
                  <a:schemeClr val="tx1"/>
                </a:solidFill>
                <a:latin typeface="Times New Roman" pitchFamily="18" charset="0"/>
                <a:cs typeface="Times New Roman" pitchFamily="18" charset="0"/>
              </a:rPr>
              <a:t>void</a:t>
            </a:r>
            <a:r>
              <a:rPr lang="en-IN" dirty="0">
                <a:solidFill>
                  <a:schemeClr val="tx1"/>
                </a:solidFill>
                <a:latin typeface="Times New Roman" pitchFamily="18" charset="0"/>
                <a:cs typeface="Times New Roman" pitchFamily="18" charset="0"/>
              </a:rPr>
              <a:t> </a:t>
            </a:r>
            <a:r>
              <a:rPr lang="en-IN" dirty="0" err="1">
                <a:solidFill>
                  <a:schemeClr val="tx1"/>
                </a:solidFill>
                <a:latin typeface="Times New Roman" pitchFamily="18" charset="0"/>
                <a:cs typeface="Times New Roman" pitchFamily="18" charset="0"/>
              </a:rPr>
              <a:t>msg</a:t>
            </a:r>
            <a:r>
              <a:rPr lang="en-IN" dirty="0">
                <a:solidFill>
                  <a:schemeClr val="tx1"/>
                </a:solidFill>
                <a:latin typeface="Times New Roman" pitchFamily="18" charset="0"/>
                <a:cs typeface="Times New Roman" pitchFamily="18" charset="0"/>
              </a:rPr>
              <a:t>(){</a:t>
            </a:r>
            <a:r>
              <a:rPr lang="en-IN" dirty="0" err="1">
                <a:solidFill>
                  <a:schemeClr val="tx1"/>
                </a:solidFill>
                <a:latin typeface="Times New Roman" pitchFamily="18" charset="0"/>
                <a:cs typeface="Times New Roman" pitchFamily="18" charset="0"/>
              </a:rPr>
              <a:t>System.out.println</a:t>
            </a:r>
            <a:r>
              <a:rPr lang="en-IN" dirty="0">
                <a:solidFill>
                  <a:schemeClr val="tx1"/>
                </a:solidFill>
                <a:latin typeface="Times New Roman" pitchFamily="18" charset="0"/>
                <a:cs typeface="Times New Roman" pitchFamily="18" charset="0"/>
              </a:rPr>
              <a:t>("Hello");}  </a:t>
            </a:r>
          </a:p>
          <a:p>
            <a:pPr marL="0" indent="0">
              <a:buNone/>
            </a:pPr>
            <a:r>
              <a:rPr lang="en-IN" dirty="0">
                <a:solidFill>
                  <a:schemeClr val="tx1"/>
                </a:solidFill>
                <a:latin typeface="Times New Roman" pitchFamily="18" charset="0"/>
                <a:cs typeface="Times New Roman" pitchFamily="18" charset="0"/>
              </a:rPr>
              <a:t>}  </a:t>
            </a:r>
          </a:p>
          <a:p>
            <a:pPr marL="0" indent="0">
              <a:buNone/>
            </a:pPr>
            <a:r>
              <a:rPr lang="en-IN" b="1" dirty="0">
                <a:solidFill>
                  <a:srgbClr val="FF0000"/>
                </a:solidFill>
                <a:latin typeface="Times New Roman" pitchFamily="18" charset="0"/>
                <a:cs typeface="Times New Roman" pitchFamily="18" charset="0"/>
              </a:rPr>
              <a:t>//save by B.java  </a:t>
            </a:r>
          </a:p>
          <a:p>
            <a:pPr marL="0" indent="0">
              <a:buNone/>
            </a:pPr>
            <a:r>
              <a:rPr lang="en-IN" b="1" dirty="0">
                <a:solidFill>
                  <a:schemeClr val="tx1"/>
                </a:solidFill>
                <a:latin typeface="Times New Roman" pitchFamily="18" charset="0"/>
                <a:cs typeface="Times New Roman" pitchFamily="18" charset="0"/>
              </a:rPr>
              <a:t>package</a:t>
            </a:r>
            <a:r>
              <a:rPr lang="en-IN" dirty="0">
                <a:solidFill>
                  <a:schemeClr val="tx1"/>
                </a:solidFill>
                <a:latin typeface="Times New Roman" pitchFamily="18" charset="0"/>
                <a:cs typeface="Times New Roman" pitchFamily="18" charset="0"/>
              </a:rPr>
              <a:t> </a:t>
            </a:r>
            <a:r>
              <a:rPr lang="en-IN" dirty="0" err="1">
                <a:solidFill>
                  <a:schemeClr val="tx1"/>
                </a:solidFill>
                <a:latin typeface="Times New Roman" pitchFamily="18" charset="0"/>
                <a:cs typeface="Times New Roman" pitchFamily="18" charset="0"/>
              </a:rPr>
              <a:t>mypack</a:t>
            </a:r>
            <a:r>
              <a:rPr lang="en-IN" dirty="0">
                <a:solidFill>
                  <a:schemeClr val="tx1"/>
                </a:solidFill>
                <a:latin typeface="Times New Roman" pitchFamily="18" charset="0"/>
                <a:cs typeface="Times New Roman" pitchFamily="18" charset="0"/>
              </a:rPr>
              <a:t>;  </a:t>
            </a:r>
          </a:p>
          <a:p>
            <a:pPr marL="0" indent="0">
              <a:buNone/>
            </a:pPr>
            <a:r>
              <a:rPr lang="en-IN" b="1" dirty="0">
                <a:solidFill>
                  <a:schemeClr val="tx1"/>
                </a:solidFill>
                <a:latin typeface="Times New Roman" pitchFamily="18" charset="0"/>
                <a:cs typeface="Times New Roman" pitchFamily="18" charset="0"/>
              </a:rPr>
              <a:t>import</a:t>
            </a:r>
            <a:r>
              <a:rPr lang="en-IN" dirty="0">
                <a:solidFill>
                  <a:schemeClr val="tx1"/>
                </a:solidFill>
                <a:latin typeface="Times New Roman" pitchFamily="18" charset="0"/>
                <a:cs typeface="Times New Roman" pitchFamily="18" charset="0"/>
              </a:rPr>
              <a:t> pack.*;  </a:t>
            </a:r>
          </a:p>
          <a:p>
            <a:pPr marL="0" indent="0">
              <a:buNone/>
            </a:pPr>
            <a:r>
              <a:rPr lang="en-IN" dirty="0">
                <a:solidFill>
                  <a:schemeClr val="tx1"/>
                </a:solidFill>
                <a:latin typeface="Times New Roman" pitchFamily="18" charset="0"/>
                <a:cs typeface="Times New Roman" pitchFamily="18" charset="0"/>
              </a:rPr>
              <a:t>  </a:t>
            </a:r>
            <a:r>
              <a:rPr lang="en-IN" b="1" dirty="0" smtClean="0">
                <a:solidFill>
                  <a:schemeClr val="tx1"/>
                </a:solidFill>
                <a:latin typeface="Times New Roman" pitchFamily="18" charset="0"/>
                <a:cs typeface="Times New Roman" pitchFamily="18" charset="0"/>
              </a:rPr>
              <a:t>class</a:t>
            </a:r>
            <a:r>
              <a:rPr lang="en-IN" dirty="0">
                <a:solidFill>
                  <a:schemeClr val="tx1"/>
                </a:solidFill>
                <a:latin typeface="Times New Roman" pitchFamily="18" charset="0"/>
                <a:cs typeface="Times New Roman" pitchFamily="18" charset="0"/>
              </a:rPr>
              <a:t> B </a:t>
            </a:r>
            <a:r>
              <a:rPr lang="en-IN" b="1" dirty="0">
                <a:solidFill>
                  <a:schemeClr val="tx1"/>
                </a:solidFill>
                <a:latin typeface="Times New Roman" pitchFamily="18" charset="0"/>
                <a:cs typeface="Times New Roman" pitchFamily="18" charset="0"/>
              </a:rPr>
              <a:t>extends</a:t>
            </a:r>
            <a:r>
              <a:rPr lang="en-IN" dirty="0">
                <a:solidFill>
                  <a:schemeClr val="tx1"/>
                </a:solidFill>
                <a:latin typeface="Times New Roman" pitchFamily="18" charset="0"/>
                <a:cs typeface="Times New Roman" pitchFamily="18" charset="0"/>
              </a:rPr>
              <a:t> A{  </a:t>
            </a:r>
          </a:p>
          <a:p>
            <a:pPr marL="0" indent="0">
              <a:buNone/>
            </a:pPr>
            <a:r>
              <a:rPr lang="en-IN" dirty="0">
                <a:solidFill>
                  <a:schemeClr val="tx1"/>
                </a:solidFill>
                <a:latin typeface="Times New Roman" pitchFamily="18" charset="0"/>
                <a:cs typeface="Times New Roman" pitchFamily="18" charset="0"/>
              </a:rPr>
              <a:t>  </a:t>
            </a:r>
            <a:r>
              <a:rPr lang="en-IN" b="1" dirty="0">
                <a:solidFill>
                  <a:schemeClr val="tx1"/>
                </a:solidFill>
                <a:latin typeface="Times New Roman" pitchFamily="18" charset="0"/>
                <a:cs typeface="Times New Roman" pitchFamily="18" charset="0"/>
              </a:rPr>
              <a:t>public</a:t>
            </a:r>
            <a:r>
              <a:rPr lang="en-IN" dirty="0">
                <a:solidFill>
                  <a:schemeClr val="tx1"/>
                </a:solidFill>
                <a:latin typeface="Times New Roman" pitchFamily="18" charset="0"/>
                <a:cs typeface="Times New Roman" pitchFamily="18" charset="0"/>
              </a:rPr>
              <a:t> </a:t>
            </a:r>
            <a:r>
              <a:rPr lang="en-IN" b="1" dirty="0">
                <a:solidFill>
                  <a:schemeClr val="tx1"/>
                </a:solidFill>
                <a:latin typeface="Times New Roman" pitchFamily="18" charset="0"/>
                <a:cs typeface="Times New Roman" pitchFamily="18" charset="0"/>
              </a:rPr>
              <a:t>static</a:t>
            </a:r>
            <a:r>
              <a:rPr lang="en-IN" dirty="0">
                <a:solidFill>
                  <a:schemeClr val="tx1"/>
                </a:solidFill>
                <a:latin typeface="Times New Roman" pitchFamily="18" charset="0"/>
                <a:cs typeface="Times New Roman" pitchFamily="18" charset="0"/>
              </a:rPr>
              <a:t> </a:t>
            </a:r>
            <a:r>
              <a:rPr lang="en-IN" b="1" dirty="0">
                <a:solidFill>
                  <a:schemeClr val="tx1"/>
                </a:solidFill>
                <a:latin typeface="Times New Roman" pitchFamily="18" charset="0"/>
                <a:cs typeface="Times New Roman" pitchFamily="18" charset="0"/>
              </a:rPr>
              <a:t>void</a:t>
            </a:r>
            <a:r>
              <a:rPr lang="en-IN" dirty="0">
                <a:solidFill>
                  <a:schemeClr val="tx1"/>
                </a:solidFill>
                <a:latin typeface="Times New Roman" pitchFamily="18" charset="0"/>
                <a:cs typeface="Times New Roman" pitchFamily="18" charset="0"/>
              </a:rPr>
              <a:t> main(String </a:t>
            </a:r>
            <a:r>
              <a:rPr lang="en-IN" dirty="0" err="1">
                <a:solidFill>
                  <a:schemeClr val="tx1"/>
                </a:solidFill>
                <a:latin typeface="Times New Roman" pitchFamily="18" charset="0"/>
                <a:cs typeface="Times New Roman" pitchFamily="18" charset="0"/>
              </a:rPr>
              <a:t>args</a:t>
            </a:r>
            <a:r>
              <a:rPr lang="en-IN" dirty="0">
                <a:solidFill>
                  <a:schemeClr val="tx1"/>
                </a:solidFill>
                <a:latin typeface="Times New Roman" pitchFamily="18" charset="0"/>
                <a:cs typeface="Times New Roman" pitchFamily="18" charset="0"/>
              </a:rPr>
              <a:t>[]){  </a:t>
            </a:r>
          </a:p>
          <a:p>
            <a:pPr marL="0" indent="0">
              <a:buNone/>
            </a:pPr>
            <a:r>
              <a:rPr lang="en-IN" dirty="0">
                <a:solidFill>
                  <a:schemeClr val="tx1"/>
                </a:solidFill>
                <a:latin typeface="Times New Roman" pitchFamily="18" charset="0"/>
                <a:cs typeface="Times New Roman" pitchFamily="18" charset="0"/>
              </a:rPr>
              <a:t>   B </a:t>
            </a:r>
            <a:r>
              <a:rPr lang="en-IN" dirty="0" err="1">
                <a:solidFill>
                  <a:schemeClr val="tx1"/>
                </a:solidFill>
                <a:latin typeface="Times New Roman" pitchFamily="18" charset="0"/>
                <a:cs typeface="Times New Roman" pitchFamily="18" charset="0"/>
              </a:rPr>
              <a:t>obj</a:t>
            </a:r>
            <a:r>
              <a:rPr lang="en-IN" dirty="0">
                <a:solidFill>
                  <a:schemeClr val="tx1"/>
                </a:solidFill>
                <a:latin typeface="Times New Roman" pitchFamily="18" charset="0"/>
                <a:cs typeface="Times New Roman" pitchFamily="18" charset="0"/>
              </a:rPr>
              <a:t> = </a:t>
            </a:r>
            <a:r>
              <a:rPr lang="en-IN" b="1" dirty="0">
                <a:solidFill>
                  <a:schemeClr val="tx1"/>
                </a:solidFill>
                <a:latin typeface="Times New Roman" pitchFamily="18" charset="0"/>
                <a:cs typeface="Times New Roman" pitchFamily="18" charset="0"/>
              </a:rPr>
              <a:t>new</a:t>
            </a:r>
            <a:r>
              <a:rPr lang="en-IN" dirty="0">
                <a:solidFill>
                  <a:schemeClr val="tx1"/>
                </a:solidFill>
                <a:latin typeface="Times New Roman" pitchFamily="18" charset="0"/>
                <a:cs typeface="Times New Roman" pitchFamily="18" charset="0"/>
              </a:rPr>
              <a:t> B();  </a:t>
            </a:r>
          </a:p>
          <a:p>
            <a:pPr marL="0" indent="0">
              <a:buNone/>
            </a:pPr>
            <a:r>
              <a:rPr lang="en-IN" dirty="0">
                <a:solidFill>
                  <a:schemeClr val="tx1"/>
                </a:solidFill>
                <a:latin typeface="Times New Roman" pitchFamily="18" charset="0"/>
                <a:cs typeface="Times New Roman" pitchFamily="18" charset="0"/>
              </a:rPr>
              <a:t>   obj.msg();  </a:t>
            </a:r>
          </a:p>
          <a:p>
            <a:pPr marL="0" indent="0">
              <a:buNone/>
            </a:pPr>
            <a:r>
              <a:rPr lang="en-IN" dirty="0">
                <a:solidFill>
                  <a:schemeClr val="tx1"/>
                </a:solidFill>
                <a:latin typeface="Times New Roman" pitchFamily="18" charset="0"/>
                <a:cs typeface="Times New Roman" pitchFamily="18" charset="0"/>
              </a:rPr>
              <a:t>  }  </a:t>
            </a:r>
          </a:p>
          <a:p>
            <a:pPr marL="0" indent="0">
              <a:buNone/>
            </a:pPr>
            <a:r>
              <a:rPr lang="en-IN" dirty="0">
                <a:solidFill>
                  <a:schemeClr val="tx1"/>
                </a:solidFill>
                <a:latin typeface="Times New Roman" pitchFamily="18" charset="0"/>
                <a:cs typeface="Times New Roman" pitchFamily="18" charset="0"/>
              </a:rPr>
              <a:t>} </a:t>
            </a:r>
          </a:p>
          <a:p>
            <a:endParaRPr lang="en-IN" dirty="0"/>
          </a:p>
        </p:txBody>
      </p:sp>
      <p:sp>
        <p:nvSpPr>
          <p:cNvPr id="4" name="Rectangle 1"/>
          <p:cNvSpPr>
            <a:spLocks noChangeArrowheads="1"/>
          </p:cNvSpPr>
          <p:nvPr/>
        </p:nvSpPr>
        <p:spPr bwMode="auto">
          <a:xfrm>
            <a:off x="5940152" y="657270"/>
            <a:ext cx="2736304" cy="618630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333333"/>
                </a:solidFill>
                <a:effectLst/>
                <a:latin typeface="inter-regular"/>
                <a:cs typeface="Arial" pitchFamily="34" charset="0"/>
              </a:rPr>
              <a:t>The </a:t>
            </a:r>
            <a:r>
              <a:rPr kumimoji="0" lang="en-US" sz="2200" b="1" i="0" u="none" strike="noStrike" cap="none" normalizeH="0" baseline="0" dirty="0" smtClean="0">
                <a:ln>
                  <a:noFill/>
                </a:ln>
                <a:solidFill>
                  <a:srgbClr val="333333"/>
                </a:solidFill>
                <a:effectLst/>
                <a:latin typeface="inter-bold"/>
                <a:cs typeface="Arial" pitchFamily="34" charset="0"/>
              </a:rPr>
              <a:t>protected access modifier</a:t>
            </a:r>
            <a:r>
              <a:rPr kumimoji="0" lang="en-US" sz="2200" b="0" i="0" u="none" strike="noStrike" cap="none" normalizeH="0" baseline="0" dirty="0" smtClean="0">
                <a:ln>
                  <a:noFill/>
                </a:ln>
                <a:solidFill>
                  <a:srgbClr val="333333"/>
                </a:solidFill>
                <a:effectLst/>
                <a:latin typeface="inter-regular"/>
                <a:cs typeface="Arial" pitchFamily="34" charset="0"/>
              </a:rPr>
              <a:t> is accessible within package and outside the package but through inheritance only.</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333333"/>
                </a:solidFill>
                <a:effectLst/>
                <a:latin typeface="inter-regular"/>
                <a:cs typeface="Arial" pitchFamily="34" charset="0"/>
              </a:rPr>
              <a:t>The protected access modifier can be applied on the data member, method and constructor. It can't be applied on the class.</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333333"/>
                </a:solidFill>
                <a:effectLst/>
                <a:latin typeface="inter-regular"/>
                <a:cs typeface="Arial" pitchFamily="34" charset="0"/>
              </a:rPr>
              <a:t>It provides more accessibility than the default </a:t>
            </a:r>
            <a:r>
              <a:rPr kumimoji="0" lang="en-US" sz="2200" b="0" i="0" u="none" strike="noStrike" cap="none" normalizeH="0" baseline="0" dirty="0" err="1" smtClean="0">
                <a:ln>
                  <a:noFill/>
                </a:ln>
                <a:solidFill>
                  <a:srgbClr val="333333"/>
                </a:solidFill>
                <a:effectLst/>
                <a:latin typeface="inter-regular"/>
                <a:cs typeface="Arial" pitchFamily="34" charset="0"/>
              </a:rPr>
              <a:t>modifer</a:t>
            </a:r>
            <a:r>
              <a:rPr kumimoji="0" lang="en-US" sz="2200" b="0" i="0" u="none" strike="noStrike" cap="none" normalizeH="0" baseline="0" dirty="0" smtClean="0">
                <a:ln>
                  <a:noFill/>
                </a:ln>
                <a:solidFill>
                  <a:srgbClr val="333333"/>
                </a:solidFill>
                <a:effectLst/>
                <a:latin typeface="inter-regular"/>
                <a:cs typeface="Arial" pitchFamily="34" charset="0"/>
              </a:rPr>
              <a:t>.</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5217288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5987008" cy="692696"/>
          </a:xfrm>
        </p:spPr>
        <p:txBody>
          <a:bodyPr/>
          <a:lstStyle/>
          <a:p>
            <a:r>
              <a:rPr lang="en-IN" sz="4000" dirty="0" smtClean="0"/>
              <a:t>default</a:t>
            </a:r>
            <a:endParaRPr lang="en-IN" sz="4000" dirty="0"/>
          </a:p>
        </p:txBody>
      </p:sp>
      <p:sp>
        <p:nvSpPr>
          <p:cNvPr id="3" name="Content Placeholder 2"/>
          <p:cNvSpPr>
            <a:spLocks noGrp="1"/>
          </p:cNvSpPr>
          <p:nvPr>
            <p:ph idx="1"/>
          </p:nvPr>
        </p:nvSpPr>
        <p:spPr>
          <a:xfrm>
            <a:off x="323528" y="836712"/>
            <a:ext cx="6336704" cy="4752528"/>
          </a:xfrm>
        </p:spPr>
        <p:txBody>
          <a:bodyPr>
            <a:normAutofit fontScale="92500" lnSpcReduction="20000"/>
          </a:bodyPr>
          <a:lstStyle/>
          <a:p>
            <a:pPr marL="0" indent="0">
              <a:buNone/>
            </a:pPr>
            <a:r>
              <a:rPr lang="en-IN" dirty="0">
                <a:solidFill>
                  <a:schemeClr val="tx1"/>
                </a:solidFill>
                <a:latin typeface="Times New Roman" pitchFamily="18" charset="0"/>
                <a:cs typeface="Times New Roman" pitchFamily="18" charset="0"/>
              </a:rPr>
              <a:t>//save by A.java  </a:t>
            </a:r>
          </a:p>
          <a:p>
            <a:pPr marL="0" indent="0">
              <a:buNone/>
            </a:pPr>
            <a:r>
              <a:rPr lang="en-IN" b="1" dirty="0">
                <a:solidFill>
                  <a:schemeClr val="tx1"/>
                </a:solidFill>
                <a:latin typeface="Times New Roman" pitchFamily="18" charset="0"/>
                <a:cs typeface="Times New Roman" pitchFamily="18" charset="0"/>
              </a:rPr>
              <a:t>package</a:t>
            </a:r>
            <a:r>
              <a:rPr lang="en-IN" dirty="0">
                <a:solidFill>
                  <a:schemeClr val="tx1"/>
                </a:solidFill>
                <a:latin typeface="Times New Roman" pitchFamily="18" charset="0"/>
                <a:cs typeface="Times New Roman" pitchFamily="18" charset="0"/>
              </a:rPr>
              <a:t> pack;  </a:t>
            </a:r>
          </a:p>
          <a:p>
            <a:pPr marL="0" indent="0">
              <a:buNone/>
            </a:pPr>
            <a:r>
              <a:rPr lang="en-IN" b="1" dirty="0">
                <a:solidFill>
                  <a:schemeClr val="tx1"/>
                </a:solidFill>
                <a:latin typeface="Times New Roman" pitchFamily="18" charset="0"/>
                <a:cs typeface="Times New Roman" pitchFamily="18" charset="0"/>
              </a:rPr>
              <a:t>class</a:t>
            </a:r>
            <a:r>
              <a:rPr lang="en-IN" dirty="0">
                <a:solidFill>
                  <a:schemeClr val="tx1"/>
                </a:solidFill>
                <a:latin typeface="Times New Roman" pitchFamily="18" charset="0"/>
                <a:cs typeface="Times New Roman" pitchFamily="18" charset="0"/>
              </a:rPr>
              <a:t> A{  </a:t>
            </a:r>
          </a:p>
          <a:p>
            <a:pPr marL="0" indent="0">
              <a:buNone/>
            </a:pPr>
            <a:r>
              <a:rPr lang="en-IN" dirty="0">
                <a:solidFill>
                  <a:schemeClr val="tx1"/>
                </a:solidFill>
                <a:latin typeface="Times New Roman" pitchFamily="18" charset="0"/>
                <a:cs typeface="Times New Roman" pitchFamily="18" charset="0"/>
              </a:rPr>
              <a:t>  </a:t>
            </a:r>
            <a:r>
              <a:rPr lang="en-IN" b="1" dirty="0">
                <a:solidFill>
                  <a:schemeClr val="tx1"/>
                </a:solidFill>
                <a:latin typeface="Times New Roman" pitchFamily="18" charset="0"/>
                <a:cs typeface="Times New Roman" pitchFamily="18" charset="0"/>
              </a:rPr>
              <a:t>void</a:t>
            </a:r>
            <a:r>
              <a:rPr lang="en-IN" dirty="0">
                <a:solidFill>
                  <a:schemeClr val="tx1"/>
                </a:solidFill>
                <a:latin typeface="Times New Roman" pitchFamily="18" charset="0"/>
                <a:cs typeface="Times New Roman" pitchFamily="18" charset="0"/>
              </a:rPr>
              <a:t> </a:t>
            </a:r>
            <a:r>
              <a:rPr lang="en-IN" dirty="0" err="1">
                <a:solidFill>
                  <a:schemeClr val="tx1"/>
                </a:solidFill>
                <a:latin typeface="Times New Roman" pitchFamily="18" charset="0"/>
                <a:cs typeface="Times New Roman" pitchFamily="18" charset="0"/>
              </a:rPr>
              <a:t>msg</a:t>
            </a:r>
            <a:r>
              <a:rPr lang="en-IN" dirty="0">
                <a:solidFill>
                  <a:schemeClr val="tx1"/>
                </a:solidFill>
                <a:latin typeface="Times New Roman" pitchFamily="18" charset="0"/>
                <a:cs typeface="Times New Roman" pitchFamily="18" charset="0"/>
              </a:rPr>
              <a:t>(){</a:t>
            </a:r>
            <a:r>
              <a:rPr lang="en-IN" dirty="0" err="1">
                <a:solidFill>
                  <a:schemeClr val="tx1"/>
                </a:solidFill>
                <a:latin typeface="Times New Roman" pitchFamily="18" charset="0"/>
                <a:cs typeface="Times New Roman" pitchFamily="18" charset="0"/>
              </a:rPr>
              <a:t>System.out.println</a:t>
            </a:r>
            <a:r>
              <a:rPr lang="en-IN" dirty="0">
                <a:solidFill>
                  <a:schemeClr val="tx1"/>
                </a:solidFill>
                <a:latin typeface="Times New Roman" pitchFamily="18" charset="0"/>
                <a:cs typeface="Times New Roman" pitchFamily="18" charset="0"/>
              </a:rPr>
              <a:t>("Hello");}  </a:t>
            </a:r>
          </a:p>
          <a:p>
            <a:pPr marL="0" indent="0">
              <a:buNone/>
            </a:pPr>
            <a:r>
              <a:rPr lang="en-IN" dirty="0">
                <a:solidFill>
                  <a:schemeClr val="tx1"/>
                </a:solidFill>
                <a:latin typeface="Times New Roman" pitchFamily="18" charset="0"/>
                <a:cs typeface="Times New Roman" pitchFamily="18" charset="0"/>
              </a:rPr>
              <a:t>}  </a:t>
            </a:r>
          </a:p>
          <a:p>
            <a:pPr marL="0" indent="0">
              <a:buNone/>
            </a:pPr>
            <a:r>
              <a:rPr lang="en-IN" dirty="0">
                <a:solidFill>
                  <a:schemeClr val="tx1"/>
                </a:solidFill>
                <a:latin typeface="Times New Roman" pitchFamily="18" charset="0"/>
                <a:cs typeface="Times New Roman" pitchFamily="18" charset="0"/>
              </a:rPr>
              <a:t>//save by B.java  </a:t>
            </a:r>
          </a:p>
          <a:p>
            <a:pPr marL="0" indent="0">
              <a:buNone/>
            </a:pPr>
            <a:r>
              <a:rPr lang="en-IN" b="1" dirty="0">
                <a:solidFill>
                  <a:schemeClr val="tx1"/>
                </a:solidFill>
                <a:latin typeface="Times New Roman" pitchFamily="18" charset="0"/>
                <a:cs typeface="Times New Roman" pitchFamily="18" charset="0"/>
              </a:rPr>
              <a:t>package</a:t>
            </a:r>
            <a:r>
              <a:rPr lang="en-IN" dirty="0">
                <a:solidFill>
                  <a:schemeClr val="tx1"/>
                </a:solidFill>
                <a:latin typeface="Times New Roman" pitchFamily="18" charset="0"/>
                <a:cs typeface="Times New Roman" pitchFamily="18" charset="0"/>
              </a:rPr>
              <a:t> </a:t>
            </a:r>
            <a:r>
              <a:rPr lang="en-IN" dirty="0" err="1">
                <a:solidFill>
                  <a:schemeClr val="tx1"/>
                </a:solidFill>
                <a:latin typeface="Times New Roman" pitchFamily="18" charset="0"/>
                <a:cs typeface="Times New Roman" pitchFamily="18" charset="0"/>
              </a:rPr>
              <a:t>mypack</a:t>
            </a:r>
            <a:r>
              <a:rPr lang="en-IN" dirty="0">
                <a:solidFill>
                  <a:schemeClr val="tx1"/>
                </a:solidFill>
                <a:latin typeface="Times New Roman" pitchFamily="18" charset="0"/>
                <a:cs typeface="Times New Roman" pitchFamily="18" charset="0"/>
              </a:rPr>
              <a:t>;  </a:t>
            </a:r>
          </a:p>
          <a:p>
            <a:pPr marL="0" indent="0">
              <a:buNone/>
            </a:pPr>
            <a:r>
              <a:rPr lang="en-IN" b="1" dirty="0">
                <a:solidFill>
                  <a:schemeClr val="tx1"/>
                </a:solidFill>
                <a:latin typeface="Times New Roman" pitchFamily="18" charset="0"/>
                <a:cs typeface="Times New Roman" pitchFamily="18" charset="0"/>
              </a:rPr>
              <a:t>import</a:t>
            </a:r>
            <a:r>
              <a:rPr lang="en-IN" dirty="0">
                <a:solidFill>
                  <a:schemeClr val="tx1"/>
                </a:solidFill>
                <a:latin typeface="Times New Roman" pitchFamily="18" charset="0"/>
                <a:cs typeface="Times New Roman" pitchFamily="18" charset="0"/>
              </a:rPr>
              <a:t> pack.*;  </a:t>
            </a:r>
          </a:p>
          <a:p>
            <a:pPr marL="0" indent="0">
              <a:buNone/>
            </a:pPr>
            <a:r>
              <a:rPr lang="en-IN" b="1" dirty="0">
                <a:solidFill>
                  <a:schemeClr val="tx1"/>
                </a:solidFill>
                <a:latin typeface="Times New Roman" pitchFamily="18" charset="0"/>
                <a:cs typeface="Times New Roman" pitchFamily="18" charset="0"/>
              </a:rPr>
              <a:t>class</a:t>
            </a:r>
            <a:r>
              <a:rPr lang="en-IN" dirty="0">
                <a:solidFill>
                  <a:schemeClr val="tx1"/>
                </a:solidFill>
                <a:latin typeface="Times New Roman" pitchFamily="18" charset="0"/>
                <a:cs typeface="Times New Roman" pitchFamily="18" charset="0"/>
              </a:rPr>
              <a:t> B{  </a:t>
            </a:r>
          </a:p>
          <a:p>
            <a:pPr marL="0" indent="0">
              <a:buNone/>
            </a:pPr>
            <a:r>
              <a:rPr lang="en-IN" dirty="0">
                <a:solidFill>
                  <a:schemeClr val="tx1"/>
                </a:solidFill>
                <a:latin typeface="Times New Roman" pitchFamily="18" charset="0"/>
                <a:cs typeface="Times New Roman" pitchFamily="18" charset="0"/>
              </a:rPr>
              <a:t>  </a:t>
            </a:r>
            <a:r>
              <a:rPr lang="en-IN" b="1" dirty="0">
                <a:solidFill>
                  <a:schemeClr val="tx1"/>
                </a:solidFill>
                <a:latin typeface="Times New Roman" pitchFamily="18" charset="0"/>
                <a:cs typeface="Times New Roman" pitchFamily="18" charset="0"/>
              </a:rPr>
              <a:t>public</a:t>
            </a:r>
            <a:r>
              <a:rPr lang="en-IN" dirty="0">
                <a:solidFill>
                  <a:schemeClr val="tx1"/>
                </a:solidFill>
                <a:latin typeface="Times New Roman" pitchFamily="18" charset="0"/>
                <a:cs typeface="Times New Roman" pitchFamily="18" charset="0"/>
              </a:rPr>
              <a:t> </a:t>
            </a:r>
            <a:r>
              <a:rPr lang="en-IN" b="1" dirty="0">
                <a:solidFill>
                  <a:schemeClr val="tx1"/>
                </a:solidFill>
                <a:latin typeface="Times New Roman" pitchFamily="18" charset="0"/>
                <a:cs typeface="Times New Roman" pitchFamily="18" charset="0"/>
              </a:rPr>
              <a:t>static</a:t>
            </a:r>
            <a:r>
              <a:rPr lang="en-IN" dirty="0">
                <a:solidFill>
                  <a:schemeClr val="tx1"/>
                </a:solidFill>
                <a:latin typeface="Times New Roman" pitchFamily="18" charset="0"/>
                <a:cs typeface="Times New Roman" pitchFamily="18" charset="0"/>
              </a:rPr>
              <a:t> </a:t>
            </a:r>
            <a:r>
              <a:rPr lang="en-IN" b="1" dirty="0">
                <a:solidFill>
                  <a:schemeClr val="tx1"/>
                </a:solidFill>
                <a:latin typeface="Times New Roman" pitchFamily="18" charset="0"/>
                <a:cs typeface="Times New Roman" pitchFamily="18" charset="0"/>
              </a:rPr>
              <a:t>void</a:t>
            </a:r>
            <a:r>
              <a:rPr lang="en-IN" dirty="0">
                <a:solidFill>
                  <a:schemeClr val="tx1"/>
                </a:solidFill>
                <a:latin typeface="Times New Roman" pitchFamily="18" charset="0"/>
                <a:cs typeface="Times New Roman" pitchFamily="18" charset="0"/>
              </a:rPr>
              <a:t> main(String </a:t>
            </a:r>
            <a:r>
              <a:rPr lang="en-IN" dirty="0" err="1">
                <a:solidFill>
                  <a:schemeClr val="tx1"/>
                </a:solidFill>
                <a:latin typeface="Times New Roman" pitchFamily="18" charset="0"/>
                <a:cs typeface="Times New Roman" pitchFamily="18" charset="0"/>
              </a:rPr>
              <a:t>args</a:t>
            </a:r>
            <a:r>
              <a:rPr lang="en-IN" dirty="0">
                <a:solidFill>
                  <a:schemeClr val="tx1"/>
                </a:solidFill>
                <a:latin typeface="Times New Roman" pitchFamily="18" charset="0"/>
                <a:cs typeface="Times New Roman" pitchFamily="18" charset="0"/>
              </a:rPr>
              <a:t>[]){  </a:t>
            </a:r>
          </a:p>
          <a:p>
            <a:pPr marL="0" indent="0">
              <a:buNone/>
            </a:pPr>
            <a:r>
              <a:rPr lang="en-IN" dirty="0">
                <a:solidFill>
                  <a:schemeClr val="tx1"/>
                </a:solidFill>
                <a:latin typeface="Times New Roman" pitchFamily="18" charset="0"/>
                <a:cs typeface="Times New Roman" pitchFamily="18" charset="0"/>
              </a:rPr>
              <a:t>   A </a:t>
            </a:r>
            <a:r>
              <a:rPr lang="en-IN" dirty="0" err="1">
                <a:solidFill>
                  <a:schemeClr val="tx1"/>
                </a:solidFill>
                <a:latin typeface="Times New Roman" pitchFamily="18" charset="0"/>
                <a:cs typeface="Times New Roman" pitchFamily="18" charset="0"/>
              </a:rPr>
              <a:t>obj</a:t>
            </a:r>
            <a:r>
              <a:rPr lang="en-IN" dirty="0">
                <a:solidFill>
                  <a:schemeClr val="tx1"/>
                </a:solidFill>
                <a:latin typeface="Times New Roman" pitchFamily="18" charset="0"/>
                <a:cs typeface="Times New Roman" pitchFamily="18" charset="0"/>
              </a:rPr>
              <a:t> = </a:t>
            </a:r>
            <a:r>
              <a:rPr lang="en-IN" b="1" dirty="0">
                <a:solidFill>
                  <a:schemeClr val="tx1"/>
                </a:solidFill>
                <a:latin typeface="Times New Roman" pitchFamily="18" charset="0"/>
                <a:cs typeface="Times New Roman" pitchFamily="18" charset="0"/>
              </a:rPr>
              <a:t>new</a:t>
            </a:r>
            <a:r>
              <a:rPr lang="en-IN" dirty="0">
                <a:solidFill>
                  <a:schemeClr val="tx1"/>
                </a:solidFill>
                <a:latin typeface="Times New Roman" pitchFamily="18" charset="0"/>
                <a:cs typeface="Times New Roman" pitchFamily="18" charset="0"/>
              </a:rPr>
              <a:t> A();//Compile Time Error  </a:t>
            </a:r>
          </a:p>
          <a:p>
            <a:pPr marL="0" indent="0">
              <a:buNone/>
            </a:pPr>
            <a:r>
              <a:rPr lang="en-IN" dirty="0">
                <a:solidFill>
                  <a:schemeClr val="tx1"/>
                </a:solidFill>
                <a:latin typeface="Times New Roman" pitchFamily="18" charset="0"/>
                <a:cs typeface="Times New Roman" pitchFamily="18" charset="0"/>
              </a:rPr>
              <a:t>   obj.msg();//Compile Time Error  </a:t>
            </a:r>
          </a:p>
          <a:p>
            <a:pPr marL="0" indent="0">
              <a:buNone/>
            </a:pPr>
            <a:r>
              <a:rPr lang="en-IN" dirty="0">
                <a:solidFill>
                  <a:schemeClr val="tx1"/>
                </a:solidFill>
                <a:latin typeface="Times New Roman" pitchFamily="18" charset="0"/>
                <a:cs typeface="Times New Roman" pitchFamily="18" charset="0"/>
              </a:rPr>
              <a:t>  }  </a:t>
            </a:r>
          </a:p>
          <a:p>
            <a:pPr marL="0" indent="0">
              <a:buNone/>
            </a:pPr>
            <a:r>
              <a:rPr lang="en-IN" dirty="0">
                <a:solidFill>
                  <a:schemeClr val="tx1"/>
                </a:solidFill>
                <a:latin typeface="Times New Roman" pitchFamily="18" charset="0"/>
                <a:cs typeface="Times New Roman" pitchFamily="18" charset="0"/>
              </a:rPr>
              <a:t>} </a:t>
            </a:r>
            <a:endParaRPr lang="en-IN" dirty="0"/>
          </a:p>
        </p:txBody>
      </p:sp>
      <p:sp>
        <p:nvSpPr>
          <p:cNvPr id="4" name="Rectangle 3"/>
          <p:cNvSpPr/>
          <p:nvPr/>
        </p:nvSpPr>
        <p:spPr>
          <a:xfrm>
            <a:off x="6767736" y="260648"/>
            <a:ext cx="2376264" cy="6309420"/>
          </a:xfrm>
          <a:prstGeom prst="rect">
            <a:avLst/>
          </a:prstGeom>
        </p:spPr>
        <p:txBody>
          <a:bodyPr wrap="square">
            <a:spAutoFit/>
          </a:bodyPr>
          <a:lstStyle/>
          <a:p>
            <a:r>
              <a:rPr lang="en-US" sz="2200" dirty="0"/>
              <a:t>If you don't use any modifier, it is treated as </a:t>
            </a:r>
            <a:r>
              <a:rPr lang="en-US" sz="2200" b="1" dirty="0"/>
              <a:t>default</a:t>
            </a:r>
            <a:r>
              <a:rPr lang="en-US" sz="2200" dirty="0"/>
              <a:t> by default. The default modifier is accessible only within package. It cannot be accessed from outside the package. It provides more accessibility than private</a:t>
            </a:r>
            <a:r>
              <a:rPr lang="en-US" sz="2200" dirty="0" smtClean="0"/>
              <a:t>. </a:t>
            </a:r>
            <a:r>
              <a:rPr lang="en-US" sz="2200" dirty="0"/>
              <a:t>But, it is more restrictive than protected, and public.</a:t>
            </a:r>
            <a:endParaRPr lang="en-IN" sz="2200" dirty="0"/>
          </a:p>
        </p:txBody>
      </p:sp>
      <p:sp>
        <p:nvSpPr>
          <p:cNvPr id="5" name="Rectangle 4"/>
          <p:cNvSpPr/>
          <p:nvPr/>
        </p:nvSpPr>
        <p:spPr>
          <a:xfrm>
            <a:off x="395536" y="5401550"/>
            <a:ext cx="5760640" cy="1323439"/>
          </a:xfrm>
          <a:prstGeom prst="rect">
            <a:avLst/>
          </a:prstGeom>
        </p:spPr>
        <p:txBody>
          <a:bodyPr wrap="square">
            <a:spAutoFit/>
          </a:bodyPr>
          <a:lstStyle/>
          <a:p>
            <a:r>
              <a:rPr lang="en-US" sz="2000" dirty="0"/>
              <a:t>we have created two packages pack and </a:t>
            </a:r>
            <a:r>
              <a:rPr lang="en-US" sz="2000" dirty="0" err="1"/>
              <a:t>mypack</a:t>
            </a:r>
            <a:r>
              <a:rPr lang="en-US" sz="2000" dirty="0"/>
              <a:t>. We are accessing the A class from outside its package, since A class is not public, so it cannot be accessed from outside the package.</a:t>
            </a:r>
            <a:endParaRPr lang="en-IN" sz="2000" dirty="0"/>
          </a:p>
        </p:txBody>
      </p:sp>
    </p:spTree>
    <p:extLst>
      <p:ext uri="{BB962C8B-B14F-4D97-AF65-F5344CB8AC3E}">
        <p14:creationId xmlns:p14="http://schemas.microsoft.com/office/powerpoint/2010/main" val="3287636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6712"/>
          </a:xfrm>
        </p:spPr>
        <p:txBody>
          <a:bodyPr/>
          <a:lstStyle/>
          <a:p>
            <a:r>
              <a:rPr lang="en-IN" dirty="0" smtClean="0"/>
              <a:t>Recursive methods</a:t>
            </a:r>
            <a:endParaRPr lang="en-IN" dirty="0"/>
          </a:p>
        </p:txBody>
      </p:sp>
      <p:sp>
        <p:nvSpPr>
          <p:cNvPr id="3" name="Content Placeholder 2"/>
          <p:cNvSpPr>
            <a:spLocks noGrp="1"/>
          </p:cNvSpPr>
          <p:nvPr>
            <p:ph idx="1"/>
          </p:nvPr>
        </p:nvSpPr>
        <p:spPr>
          <a:xfrm>
            <a:off x="457200" y="1196752"/>
            <a:ext cx="8229600" cy="5472608"/>
          </a:xfrm>
        </p:spPr>
        <p:txBody>
          <a:bodyPr>
            <a:normAutofit/>
          </a:bodyPr>
          <a:lstStyle/>
          <a:p>
            <a:pPr marL="0" indent="0">
              <a:buNone/>
            </a:pPr>
            <a:r>
              <a:rPr lang="en-IN" dirty="0">
                <a:solidFill>
                  <a:schemeClr val="tx1"/>
                </a:solidFill>
                <a:latin typeface="Times New Roman" pitchFamily="18" charset="0"/>
                <a:cs typeface="Times New Roman" pitchFamily="18" charset="0"/>
              </a:rPr>
              <a:t>public class Main { </a:t>
            </a:r>
            <a:endParaRPr lang="en-IN" dirty="0" smtClean="0">
              <a:solidFill>
                <a:schemeClr val="tx1"/>
              </a:solidFill>
              <a:latin typeface="Times New Roman" pitchFamily="18" charset="0"/>
              <a:cs typeface="Times New Roman" pitchFamily="18" charset="0"/>
            </a:endParaRPr>
          </a:p>
          <a:p>
            <a:pPr marL="0" indent="0">
              <a:buNone/>
            </a:pPr>
            <a:r>
              <a:rPr lang="en-IN" dirty="0" smtClean="0">
                <a:solidFill>
                  <a:schemeClr val="tx1"/>
                </a:solidFill>
                <a:latin typeface="Times New Roman" pitchFamily="18" charset="0"/>
                <a:cs typeface="Times New Roman" pitchFamily="18" charset="0"/>
              </a:rPr>
              <a:t>public </a:t>
            </a:r>
            <a:r>
              <a:rPr lang="en-IN" dirty="0">
                <a:solidFill>
                  <a:schemeClr val="tx1"/>
                </a:solidFill>
                <a:latin typeface="Times New Roman" pitchFamily="18" charset="0"/>
                <a:cs typeface="Times New Roman" pitchFamily="18" charset="0"/>
              </a:rPr>
              <a:t>static void main(String[] </a:t>
            </a:r>
            <a:r>
              <a:rPr lang="en-IN" dirty="0" err="1">
                <a:solidFill>
                  <a:schemeClr val="tx1"/>
                </a:solidFill>
                <a:latin typeface="Times New Roman" pitchFamily="18" charset="0"/>
                <a:cs typeface="Times New Roman" pitchFamily="18" charset="0"/>
              </a:rPr>
              <a:t>args</a:t>
            </a:r>
            <a:r>
              <a:rPr lang="en-IN" dirty="0">
                <a:solidFill>
                  <a:schemeClr val="tx1"/>
                </a:solidFill>
                <a:latin typeface="Times New Roman" pitchFamily="18" charset="0"/>
                <a:cs typeface="Times New Roman" pitchFamily="18" charset="0"/>
              </a:rPr>
              <a:t>) </a:t>
            </a:r>
            <a:endParaRPr lang="en-IN" dirty="0" smtClean="0">
              <a:solidFill>
                <a:schemeClr val="tx1"/>
              </a:solidFill>
              <a:latin typeface="Times New Roman" pitchFamily="18" charset="0"/>
              <a:cs typeface="Times New Roman" pitchFamily="18" charset="0"/>
            </a:endParaRPr>
          </a:p>
          <a:p>
            <a:pPr marL="0" indent="0">
              <a:buNone/>
            </a:pPr>
            <a:r>
              <a:rPr lang="en-IN" dirty="0" smtClean="0">
                <a:solidFill>
                  <a:schemeClr val="tx1"/>
                </a:solidFill>
                <a:latin typeface="Times New Roman" pitchFamily="18" charset="0"/>
                <a:cs typeface="Times New Roman" pitchFamily="18" charset="0"/>
              </a:rPr>
              <a:t>{</a:t>
            </a:r>
          </a:p>
          <a:p>
            <a:pPr marL="0" indent="0">
              <a:buNone/>
            </a:pPr>
            <a:r>
              <a:rPr lang="en-IN" dirty="0" smtClean="0">
                <a:solidFill>
                  <a:schemeClr val="tx1"/>
                </a:solidFill>
                <a:latin typeface="Times New Roman" pitchFamily="18" charset="0"/>
                <a:cs typeface="Times New Roman" pitchFamily="18" charset="0"/>
              </a:rPr>
              <a:t> </a:t>
            </a:r>
            <a:r>
              <a:rPr lang="en-IN" dirty="0" err="1">
                <a:solidFill>
                  <a:schemeClr val="tx1"/>
                </a:solidFill>
                <a:latin typeface="Times New Roman" pitchFamily="18" charset="0"/>
                <a:cs typeface="Times New Roman" pitchFamily="18" charset="0"/>
              </a:rPr>
              <a:t>int</a:t>
            </a:r>
            <a:r>
              <a:rPr lang="en-IN" dirty="0">
                <a:solidFill>
                  <a:schemeClr val="tx1"/>
                </a:solidFill>
                <a:latin typeface="Times New Roman" pitchFamily="18" charset="0"/>
                <a:cs typeface="Times New Roman" pitchFamily="18" charset="0"/>
              </a:rPr>
              <a:t> result = sum(10</a:t>
            </a:r>
            <a:r>
              <a:rPr lang="en-IN" dirty="0" smtClean="0">
                <a:solidFill>
                  <a:schemeClr val="tx1"/>
                </a:solidFill>
                <a:latin typeface="Times New Roman" pitchFamily="18" charset="0"/>
                <a:cs typeface="Times New Roman" pitchFamily="18" charset="0"/>
              </a:rPr>
              <a:t>);</a:t>
            </a:r>
          </a:p>
          <a:p>
            <a:pPr marL="0" indent="0">
              <a:buNone/>
            </a:pPr>
            <a:r>
              <a:rPr lang="en-IN" dirty="0" smtClean="0">
                <a:solidFill>
                  <a:schemeClr val="tx1"/>
                </a:solidFill>
                <a:latin typeface="Times New Roman" pitchFamily="18" charset="0"/>
                <a:cs typeface="Times New Roman" pitchFamily="18" charset="0"/>
              </a:rPr>
              <a:t> </a:t>
            </a:r>
            <a:r>
              <a:rPr lang="en-IN" dirty="0" err="1">
                <a:solidFill>
                  <a:schemeClr val="tx1"/>
                </a:solidFill>
                <a:latin typeface="Times New Roman" pitchFamily="18" charset="0"/>
                <a:cs typeface="Times New Roman" pitchFamily="18" charset="0"/>
              </a:rPr>
              <a:t>System.out.println</a:t>
            </a:r>
            <a:r>
              <a:rPr lang="en-IN" dirty="0">
                <a:solidFill>
                  <a:schemeClr val="tx1"/>
                </a:solidFill>
                <a:latin typeface="Times New Roman" pitchFamily="18" charset="0"/>
                <a:cs typeface="Times New Roman" pitchFamily="18" charset="0"/>
              </a:rPr>
              <a:t>(result); } </a:t>
            </a:r>
            <a:endParaRPr lang="en-IN" dirty="0" smtClean="0">
              <a:solidFill>
                <a:schemeClr val="tx1"/>
              </a:solidFill>
              <a:latin typeface="Times New Roman" pitchFamily="18" charset="0"/>
              <a:cs typeface="Times New Roman" pitchFamily="18" charset="0"/>
            </a:endParaRPr>
          </a:p>
          <a:p>
            <a:pPr marL="0" indent="0">
              <a:buNone/>
            </a:pPr>
            <a:r>
              <a:rPr lang="en-IN" dirty="0" smtClean="0">
                <a:solidFill>
                  <a:schemeClr val="tx1"/>
                </a:solidFill>
                <a:latin typeface="Times New Roman" pitchFamily="18" charset="0"/>
                <a:cs typeface="Times New Roman" pitchFamily="18" charset="0"/>
              </a:rPr>
              <a:t>public </a:t>
            </a:r>
            <a:r>
              <a:rPr lang="en-IN" dirty="0">
                <a:solidFill>
                  <a:schemeClr val="tx1"/>
                </a:solidFill>
                <a:latin typeface="Times New Roman" pitchFamily="18" charset="0"/>
                <a:cs typeface="Times New Roman" pitchFamily="18" charset="0"/>
              </a:rPr>
              <a:t>static </a:t>
            </a:r>
            <a:r>
              <a:rPr lang="en-IN" dirty="0" err="1">
                <a:solidFill>
                  <a:schemeClr val="tx1"/>
                </a:solidFill>
                <a:latin typeface="Times New Roman" pitchFamily="18" charset="0"/>
                <a:cs typeface="Times New Roman" pitchFamily="18" charset="0"/>
              </a:rPr>
              <a:t>int</a:t>
            </a:r>
            <a:r>
              <a:rPr lang="en-IN" dirty="0">
                <a:solidFill>
                  <a:schemeClr val="tx1"/>
                </a:solidFill>
                <a:latin typeface="Times New Roman" pitchFamily="18" charset="0"/>
                <a:cs typeface="Times New Roman" pitchFamily="18" charset="0"/>
              </a:rPr>
              <a:t> sum(</a:t>
            </a:r>
            <a:r>
              <a:rPr lang="en-IN" dirty="0" err="1">
                <a:solidFill>
                  <a:schemeClr val="tx1"/>
                </a:solidFill>
                <a:latin typeface="Times New Roman" pitchFamily="18" charset="0"/>
                <a:cs typeface="Times New Roman" pitchFamily="18" charset="0"/>
              </a:rPr>
              <a:t>int</a:t>
            </a:r>
            <a:r>
              <a:rPr lang="en-IN" dirty="0">
                <a:solidFill>
                  <a:schemeClr val="tx1"/>
                </a:solidFill>
                <a:latin typeface="Times New Roman" pitchFamily="18" charset="0"/>
                <a:cs typeface="Times New Roman" pitchFamily="18" charset="0"/>
              </a:rPr>
              <a:t> k</a:t>
            </a:r>
            <a:r>
              <a:rPr lang="en-IN" dirty="0" smtClean="0">
                <a:solidFill>
                  <a:schemeClr val="tx1"/>
                </a:solidFill>
                <a:latin typeface="Times New Roman" pitchFamily="18" charset="0"/>
                <a:cs typeface="Times New Roman" pitchFamily="18" charset="0"/>
              </a:rPr>
              <a:t>)</a:t>
            </a:r>
          </a:p>
          <a:p>
            <a:pPr marL="0" indent="0">
              <a:buNone/>
            </a:pPr>
            <a:r>
              <a:rPr lang="en-IN" dirty="0" smtClean="0">
                <a:solidFill>
                  <a:schemeClr val="tx1"/>
                </a:solidFill>
                <a:latin typeface="Times New Roman" pitchFamily="18" charset="0"/>
                <a:cs typeface="Times New Roman" pitchFamily="18" charset="0"/>
              </a:rPr>
              <a:t> </a:t>
            </a:r>
            <a:r>
              <a:rPr lang="en-IN" dirty="0">
                <a:solidFill>
                  <a:schemeClr val="tx1"/>
                </a:solidFill>
                <a:latin typeface="Times New Roman" pitchFamily="18" charset="0"/>
                <a:cs typeface="Times New Roman" pitchFamily="18" charset="0"/>
              </a:rPr>
              <a:t>{ if (k &gt; 0) </a:t>
            </a:r>
            <a:endParaRPr lang="en-IN" dirty="0" smtClean="0">
              <a:solidFill>
                <a:schemeClr val="tx1"/>
              </a:solidFill>
              <a:latin typeface="Times New Roman" pitchFamily="18" charset="0"/>
              <a:cs typeface="Times New Roman" pitchFamily="18" charset="0"/>
            </a:endParaRPr>
          </a:p>
          <a:p>
            <a:pPr marL="0" indent="0">
              <a:buNone/>
            </a:pPr>
            <a:r>
              <a:rPr lang="en-IN" dirty="0" smtClean="0">
                <a:solidFill>
                  <a:schemeClr val="tx1"/>
                </a:solidFill>
                <a:latin typeface="Times New Roman" pitchFamily="18" charset="0"/>
                <a:cs typeface="Times New Roman" pitchFamily="18" charset="0"/>
              </a:rPr>
              <a:t>{ </a:t>
            </a:r>
            <a:r>
              <a:rPr lang="en-IN" dirty="0">
                <a:solidFill>
                  <a:schemeClr val="tx1"/>
                </a:solidFill>
                <a:latin typeface="Times New Roman" pitchFamily="18" charset="0"/>
                <a:cs typeface="Times New Roman" pitchFamily="18" charset="0"/>
              </a:rPr>
              <a:t>return k + sum(k - 1); </a:t>
            </a:r>
            <a:r>
              <a:rPr lang="en-IN" dirty="0" smtClean="0">
                <a:solidFill>
                  <a:schemeClr val="tx1"/>
                </a:solidFill>
                <a:latin typeface="Times New Roman" pitchFamily="18" charset="0"/>
                <a:cs typeface="Times New Roman" pitchFamily="18" charset="0"/>
              </a:rPr>
              <a:t>}</a:t>
            </a:r>
          </a:p>
          <a:p>
            <a:pPr marL="0" indent="0">
              <a:buNone/>
            </a:pPr>
            <a:r>
              <a:rPr lang="en-IN" dirty="0" smtClean="0">
                <a:solidFill>
                  <a:schemeClr val="tx1"/>
                </a:solidFill>
                <a:latin typeface="Times New Roman" pitchFamily="18" charset="0"/>
                <a:cs typeface="Times New Roman" pitchFamily="18" charset="0"/>
              </a:rPr>
              <a:t> else</a:t>
            </a:r>
          </a:p>
          <a:p>
            <a:pPr marL="0" indent="0">
              <a:buNone/>
            </a:pPr>
            <a:r>
              <a:rPr lang="en-IN" dirty="0" smtClean="0">
                <a:solidFill>
                  <a:schemeClr val="tx1"/>
                </a:solidFill>
                <a:latin typeface="Times New Roman" pitchFamily="18" charset="0"/>
                <a:cs typeface="Times New Roman" pitchFamily="18" charset="0"/>
              </a:rPr>
              <a:t> </a:t>
            </a:r>
            <a:r>
              <a:rPr lang="en-IN" dirty="0">
                <a:solidFill>
                  <a:schemeClr val="tx1"/>
                </a:solidFill>
                <a:latin typeface="Times New Roman" pitchFamily="18" charset="0"/>
                <a:cs typeface="Times New Roman" pitchFamily="18" charset="0"/>
              </a:rPr>
              <a:t>{ return 0; } </a:t>
            </a:r>
            <a:endParaRPr lang="en-IN" dirty="0" smtClean="0">
              <a:solidFill>
                <a:schemeClr val="tx1"/>
              </a:solidFill>
              <a:latin typeface="Times New Roman" pitchFamily="18" charset="0"/>
              <a:cs typeface="Times New Roman" pitchFamily="18" charset="0"/>
            </a:endParaRPr>
          </a:p>
          <a:p>
            <a:pPr marL="0" indent="0">
              <a:buNone/>
            </a:pPr>
            <a:r>
              <a:rPr lang="en-IN" dirty="0" smtClean="0">
                <a:solidFill>
                  <a:schemeClr val="tx1"/>
                </a:solidFill>
                <a:latin typeface="Times New Roman" pitchFamily="18" charset="0"/>
                <a:cs typeface="Times New Roman" pitchFamily="18" charset="0"/>
              </a:rPr>
              <a:t>}</a:t>
            </a:r>
          </a:p>
          <a:p>
            <a:pPr marL="0" indent="0">
              <a:buNone/>
            </a:pPr>
            <a:r>
              <a:rPr lang="en-IN" dirty="0" smtClean="0">
                <a:solidFill>
                  <a:schemeClr val="tx1"/>
                </a:solidFill>
                <a:latin typeface="Times New Roman" pitchFamily="18" charset="0"/>
                <a:cs typeface="Times New Roman" pitchFamily="18" charset="0"/>
              </a:rPr>
              <a:t> </a:t>
            </a:r>
            <a:r>
              <a:rPr lang="en-IN" dirty="0">
                <a:solidFill>
                  <a:schemeClr val="tx1"/>
                </a:solidFill>
                <a:latin typeface="Times New Roman" pitchFamily="18" charset="0"/>
                <a:cs typeface="Times New Roman" pitchFamily="18" charset="0"/>
              </a:rPr>
              <a:t>}</a:t>
            </a:r>
          </a:p>
        </p:txBody>
      </p:sp>
    </p:spTree>
    <p:extLst>
      <p:ext uri="{BB962C8B-B14F-4D97-AF65-F5344CB8AC3E}">
        <p14:creationId xmlns:p14="http://schemas.microsoft.com/office/powerpoint/2010/main" val="29114576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Content Placeholder 2"/>
          <p:cNvSpPr>
            <a:spLocks noGrp="1"/>
          </p:cNvSpPr>
          <p:nvPr>
            <p:ph idx="1"/>
          </p:nvPr>
        </p:nvSpPr>
        <p:spPr>
          <a:xfrm>
            <a:off x="457200" y="457200"/>
            <a:ext cx="7467600" cy="4873625"/>
          </a:xfrm>
        </p:spPr>
        <p:txBody>
          <a:bodyPr>
            <a:normAutofit/>
          </a:bodyPr>
          <a:lstStyle/>
          <a:p>
            <a:r>
              <a:rPr lang="en-US" b="1" u="sng" dirty="0" smtClean="0">
                <a:solidFill>
                  <a:schemeClr val="tx1"/>
                </a:solidFill>
                <a:latin typeface="Times New Roman" pitchFamily="18" charset="0"/>
                <a:cs typeface="Times New Roman" pitchFamily="18" charset="0"/>
              </a:rPr>
              <a:t>Methods :</a:t>
            </a:r>
            <a:r>
              <a:rPr lang="en-US" b="1" dirty="0" smtClean="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In Java, a method is like a </a:t>
            </a:r>
            <a:r>
              <a:rPr lang="en-US" b="1" dirty="0" smtClean="0">
                <a:solidFill>
                  <a:schemeClr val="tx1"/>
                </a:solidFill>
                <a:latin typeface="Times New Roman" pitchFamily="18" charset="0"/>
                <a:cs typeface="Times New Roman" pitchFamily="18" charset="0"/>
              </a:rPr>
              <a:t>function</a:t>
            </a:r>
            <a:r>
              <a:rPr lang="en-US" dirty="0" smtClean="0">
                <a:solidFill>
                  <a:schemeClr val="tx1"/>
                </a:solidFill>
                <a:latin typeface="Times New Roman" pitchFamily="18" charset="0"/>
                <a:cs typeface="Times New Roman" pitchFamily="18" charset="0"/>
              </a:rPr>
              <a:t> which is used to expose the </a:t>
            </a:r>
            <a:r>
              <a:rPr lang="en-US" b="1" dirty="0" smtClean="0">
                <a:solidFill>
                  <a:schemeClr val="tx1"/>
                </a:solidFill>
                <a:latin typeface="Times New Roman" pitchFamily="18" charset="0"/>
                <a:cs typeface="Times New Roman" pitchFamily="18" charset="0"/>
              </a:rPr>
              <a:t>behavior of an object</a:t>
            </a:r>
            <a:r>
              <a:rPr lang="en-US" dirty="0" smtClean="0">
                <a:solidFill>
                  <a:schemeClr val="tx1"/>
                </a:solidFill>
                <a:latin typeface="Times New Roman" pitchFamily="18" charset="0"/>
                <a:cs typeface="Times New Roman" pitchFamily="18" charset="0"/>
              </a:rPr>
              <a:t>.</a:t>
            </a:r>
          </a:p>
          <a:p>
            <a:r>
              <a:rPr lang="en-US" b="1" u="sng" dirty="0" smtClean="0">
                <a:solidFill>
                  <a:schemeClr val="tx1"/>
                </a:solidFill>
                <a:latin typeface="Times New Roman" pitchFamily="18" charset="0"/>
                <a:cs typeface="Times New Roman" pitchFamily="18" charset="0"/>
              </a:rPr>
              <a:t>Syntax :</a:t>
            </a:r>
          </a:p>
          <a:p>
            <a:pPr>
              <a:buFont typeface="Wingdings" pitchFamily="2" charset="2"/>
              <a:buNone/>
            </a:pPr>
            <a:endParaRPr lang="en-US" dirty="0" smtClean="0">
              <a:solidFill>
                <a:schemeClr val="tx1"/>
              </a:solidFill>
              <a:latin typeface="Times New Roman" pitchFamily="18" charset="0"/>
              <a:cs typeface="Times New Roman" pitchFamily="18" charset="0"/>
            </a:endParaRPr>
          </a:p>
          <a:p>
            <a:pPr>
              <a:buFont typeface="Wingdings" pitchFamily="2" charset="2"/>
              <a:buNone/>
            </a:pPr>
            <a:r>
              <a:rPr lang="en-US" dirty="0" smtClean="0">
                <a:solidFill>
                  <a:schemeClr val="tx1"/>
                </a:solidFill>
                <a:latin typeface="Times New Roman" pitchFamily="18" charset="0"/>
                <a:cs typeface="Times New Roman" pitchFamily="18" charset="0"/>
              </a:rPr>
              <a:t>type </a:t>
            </a:r>
            <a:r>
              <a:rPr lang="en-US" dirty="0" err="1" smtClean="0">
                <a:solidFill>
                  <a:schemeClr val="tx1"/>
                </a:solidFill>
                <a:latin typeface="Times New Roman" pitchFamily="18" charset="0"/>
                <a:cs typeface="Times New Roman" pitchFamily="18" charset="0"/>
              </a:rPr>
              <a:t>method_name</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Parameters_List</a:t>
            </a:r>
            <a:r>
              <a:rPr lang="en-US" dirty="0" smtClean="0">
                <a:solidFill>
                  <a:schemeClr val="tx1"/>
                </a:solidFill>
                <a:latin typeface="Times New Roman" pitchFamily="18" charset="0"/>
                <a:cs typeface="Times New Roman" pitchFamily="18" charset="0"/>
              </a:rPr>
              <a:t>)</a:t>
            </a:r>
          </a:p>
          <a:p>
            <a:pPr>
              <a:buFont typeface="Wingdings" pitchFamily="2" charset="2"/>
              <a:buNone/>
            </a:pPr>
            <a:r>
              <a:rPr lang="en-US" dirty="0" smtClean="0">
                <a:solidFill>
                  <a:schemeClr val="tx1"/>
                </a:solidFill>
                <a:latin typeface="Times New Roman" pitchFamily="18" charset="0"/>
                <a:cs typeface="Times New Roman" pitchFamily="18" charset="0"/>
              </a:rPr>
              <a:t>{</a:t>
            </a:r>
          </a:p>
          <a:p>
            <a:pPr>
              <a:buFont typeface="Wingdings" pitchFamily="2" charset="2"/>
              <a:buNone/>
            </a:pPr>
            <a:r>
              <a:rPr lang="en-US" dirty="0" smtClean="0">
                <a:solidFill>
                  <a:schemeClr val="tx1"/>
                </a:solidFill>
                <a:latin typeface="Times New Roman" pitchFamily="18" charset="0"/>
                <a:cs typeface="Times New Roman" pitchFamily="18" charset="0"/>
              </a:rPr>
              <a:t>	//body</a:t>
            </a:r>
          </a:p>
          <a:p>
            <a:pPr>
              <a:buFont typeface="Wingdings" pitchFamily="2" charset="2"/>
              <a:buNone/>
            </a:pPr>
            <a:r>
              <a:rPr lang="en-US" dirty="0" smtClean="0">
                <a:solidFill>
                  <a:schemeClr val="tx1"/>
                </a:solidFill>
                <a:latin typeface="Times New Roman" pitchFamily="18" charset="0"/>
                <a:cs typeface="Times New Roman" pitchFamily="18" charset="0"/>
              </a:rPr>
              <a:t>}</a:t>
            </a:r>
          </a:p>
        </p:txBody>
      </p:sp>
      <p:pic>
        <p:nvPicPr>
          <p:cNvPr id="1423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205302"/>
            <a:ext cx="2895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4756245"/>
      </p:ext>
    </p:extLst>
  </p:cSld>
  <p:clrMapOvr>
    <a:masterClrMapping/>
  </p:clrMapOvr>
  <p:transition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6712"/>
          </a:xfrm>
        </p:spPr>
        <p:txBody>
          <a:bodyPr/>
          <a:lstStyle/>
          <a:p>
            <a:r>
              <a:rPr lang="en-US" dirty="0" smtClean="0">
                <a:effectLst/>
              </a:rPr>
              <a:t>final</a:t>
            </a:r>
            <a:endParaRPr lang="en-IN" dirty="0"/>
          </a:p>
        </p:txBody>
      </p:sp>
      <p:sp>
        <p:nvSpPr>
          <p:cNvPr id="3" name="Content Placeholder 2"/>
          <p:cNvSpPr>
            <a:spLocks noGrp="1"/>
          </p:cNvSpPr>
          <p:nvPr>
            <p:ph idx="1"/>
          </p:nvPr>
        </p:nvSpPr>
        <p:spPr>
          <a:xfrm>
            <a:off x="251520" y="980728"/>
            <a:ext cx="8712968" cy="3168352"/>
          </a:xfrm>
        </p:spPr>
        <p:txBody>
          <a:bodyPr>
            <a:noAutofit/>
          </a:bodyPr>
          <a:lstStyle/>
          <a:p>
            <a:pPr marL="0" indent="0" fontAlgn="base">
              <a:buNone/>
            </a:pPr>
            <a:r>
              <a:rPr lang="en-US" sz="2800" dirty="0">
                <a:solidFill>
                  <a:schemeClr val="tx1"/>
                </a:solidFill>
                <a:latin typeface="Times New Roman" pitchFamily="18" charset="0"/>
                <a:cs typeface="Times New Roman" pitchFamily="18" charset="0"/>
              </a:rPr>
              <a:t>The </a:t>
            </a:r>
            <a:r>
              <a:rPr lang="en-US" sz="2800" b="1" dirty="0">
                <a:solidFill>
                  <a:schemeClr val="tx1"/>
                </a:solidFill>
                <a:latin typeface="Times New Roman" pitchFamily="18" charset="0"/>
                <a:cs typeface="Times New Roman" pitchFamily="18" charset="0"/>
              </a:rPr>
              <a:t>final </a:t>
            </a:r>
            <a:r>
              <a:rPr lang="en-US" sz="2800" b="1" dirty="0" smtClean="0">
                <a:solidFill>
                  <a:schemeClr val="tx1"/>
                </a:solidFill>
                <a:latin typeface="Times New Roman" pitchFamily="18" charset="0"/>
                <a:cs typeface="Times New Roman" pitchFamily="18" charset="0"/>
              </a:rPr>
              <a:t>keyword</a:t>
            </a:r>
            <a:r>
              <a:rPr lang="en-US" sz="2800" dirty="0">
                <a:solidFill>
                  <a:schemeClr val="tx1"/>
                </a:solidFill>
                <a:latin typeface="Times New Roman" pitchFamily="18" charset="0"/>
                <a:cs typeface="Times New Roman" pitchFamily="18" charset="0"/>
              </a:rPr>
              <a:t> in Java is used as a </a:t>
            </a:r>
            <a:r>
              <a:rPr lang="en-US" sz="2800" b="1" dirty="0">
                <a:solidFill>
                  <a:schemeClr val="tx1"/>
                </a:solidFill>
                <a:latin typeface="Times New Roman" pitchFamily="18" charset="0"/>
                <a:cs typeface="Times New Roman" pitchFamily="18" charset="0"/>
              </a:rPr>
              <a:t>non-access modifier</a:t>
            </a:r>
            <a:r>
              <a:rPr lang="en-US" sz="2800" dirty="0">
                <a:solidFill>
                  <a:schemeClr val="tx1"/>
                </a:solidFill>
                <a:latin typeface="Times New Roman" pitchFamily="18" charset="0"/>
                <a:cs typeface="Times New Roman" pitchFamily="18" charset="0"/>
              </a:rPr>
              <a:t> applicable only to a </a:t>
            </a:r>
            <a:r>
              <a:rPr lang="en-US" sz="2800" b="1" dirty="0">
                <a:solidFill>
                  <a:schemeClr val="tx1"/>
                </a:solidFill>
                <a:latin typeface="Times New Roman" pitchFamily="18" charset="0"/>
                <a:cs typeface="Times New Roman" pitchFamily="18" charset="0"/>
              </a:rPr>
              <a:t>variable</a:t>
            </a:r>
            <a:r>
              <a:rPr lang="en-US" sz="2800" dirty="0">
                <a:solidFill>
                  <a:schemeClr val="tx1"/>
                </a:solidFill>
                <a:latin typeface="Times New Roman" pitchFamily="18" charset="0"/>
                <a:cs typeface="Times New Roman" pitchFamily="18" charset="0"/>
              </a:rPr>
              <a:t>, a </a:t>
            </a:r>
            <a:r>
              <a:rPr lang="en-US" sz="2800" b="1" dirty="0">
                <a:solidFill>
                  <a:schemeClr val="tx1"/>
                </a:solidFill>
                <a:latin typeface="Times New Roman" pitchFamily="18" charset="0"/>
                <a:cs typeface="Times New Roman" pitchFamily="18" charset="0"/>
              </a:rPr>
              <a:t>method</a:t>
            </a:r>
            <a:r>
              <a:rPr lang="en-US" sz="2800" dirty="0">
                <a:solidFill>
                  <a:schemeClr val="tx1"/>
                </a:solidFill>
                <a:latin typeface="Times New Roman" pitchFamily="18" charset="0"/>
                <a:cs typeface="Times New Roman" pitchFamily="18" charset="0"/>
              </a:rPr>
              <a:t>, or a </a:t>
            </a:r>
            <a:r>
              <a:rPr lang="en-US" sz="2800" b="1" dirty="0">
                <a:solidFill>
                  <a:schemeClr val="tx1"/>
                </a:solidFill>
                <a:latin typeface="Times New Roman" pitchFamily="18" charset="0"/>
                <a:cs typeface="Times New Roman" pitchFamily="18" charset="0"/>
              </a:rPr>
              <a:t>class. </a:t>
            </a:r>
            <a:r>
              <a:rPr lang="en-US" sz="2800" dirty="0">
                <a:solidFill>
                  <a:schemeClr val="tx1"/>
                </a:solidFill>
                <a:latin typeface="Times New Roman" pitchFamily="18" charset="0"/>
                <a:cs typeface="Times New Roman" pitchFamily="18" charset="0"/>
              </a:rPr>
              <a:t>It is used to</a:t>
            </a:r>
            <a:r>
              <a:rPr lang="en-US" sz="2800" b="1" dirty="0">
                <a:solidFill>
                  <a:schemeClr val="tx1"/>
                </a:solidFill>
                <a:latin typeface="Times New Roman" pitchFamily="18" charset="0"/>
                <a:cs typeface="Times New Roman" pitchFamily="18" charset="0"/>
              </a:rPr>
              <a:t> restrict a user</a:t>
            </a:r>
            <a:r>
              <a:rPr lang="en-US" sz="2800" dirty="0">
                <a:solidFill>
                  <a:schemeClr val="tx1"/>
                </a:solidFill>
                <a:latin typeface="Times New Roman" pitchFamily="18" charset="0"/>
                <a:cs typeface="Times New Roman" pitchFamily="18" charset="0"/>
              </a:rPr>
              <a:t> in Java</a:t>
            </a:r>
            <a:r>
              <a:rPr lang="en-US" sz="2800" b="1" dirty="0">
                <a:solidFill>
                  <a:schemeClr val="tx1"/>
                </a:solidFill>
                <a:latin typeface="Times New Roman" pitchFamily="18" charset="0"/>
                <a:cs typeface="Times New Roman" pitchFamily="18" charset="0"/>
              </a:rPr>
              <a:t>.</a:t>
            </a:r>
            <a:endParaRPr lang="en-US" sz="2800" dirty="0">
              <a:solidFill>
                <a:schemeClr val="tx1"/>
              </a:solidFill>
              <a:latin typeface="Times New Roman" pitchFamily="18" charset="0"/>
              <a:cs typeface="Times New Roman" pitchFamily="18" charset="0"/>
            </a:endParaRPr>
          </a:p>
          <a:p>
            <a:pPr marL="0" indent="0" fontAlgn="base">
              <a:buNone/>
            </a:pPr>
            <a:r>
              <a:rPr lang="en-US" sz="2800" dirty="0">
                <a:solidFill>
                  <a:schemeClr val="tx1"/>
                </a:solidFill>
                <a:latin typeface="Times New Roman" pitchFamily="18" charset="0"/>
                <a:cs typeface="Times New Roman" pitchFamily="18" charset="0"/>
              </a:rPr>
              <a:t>The following are</a:t>
            </a:r>
            <a:r>
              <a:rPr lang="en-US" sz="2800" b="1" dirty="0">
                <a:solidFill>
                  <a:schemeClr val="tx1"/>
                </a:solidFill>
                <a:latin typeface="Times New Roman" pitchFamily="18" charset="0"/>
                <a:cs typeface="Times New Roman" pitchFamily="18" charset="0"/>
              </a:rPr>
              <a:t> different contexts</a:t>
            </a:r>
            <a:r>
              <a:rPr lang="en-US" sz="2800" dirty="0">
                <a:solidFill>
                  <a:schemeClr val="tx1"/>
                </a:solidFill>
                <a:latin typeface="Times New Roman" pitchFamily="18" charset="0"/>
                <a:cs typeface="Times New Roman" pitchFamily="18" charset="0"/>
              </a:rPr>
              <a:t> where the final is used:</a:t>
            </a:r>
          </a:p>
          <a:p>
            <a:pPr fontAlgn="base"/>
            <a:r>
              <a:rPr lang="en-US" sz="2800" dirty="0">
                <a:solidFill>
                  <a:schemeClr val="tx1"/>
                </a:solidFill>
                <a:latin typeface="Times New Roman" pitchFamily="18" charset="0"/>
                <a:cs typeface="Times New Roman" pitchFamily="18" charset="0"/>
              </a:rPr>
              <a:t>Variable</a:t>
            </a:r>
          </a:p>
          <a:p>
            <a:pPr fontAlgn="base"/>
            <a:r>
              <a:rPr lang="en-US" sz="2800" dirty="0">
                <a:solidFill>
                  <a:schemeClr val="tx1"/>
                </a:solidFill>
                <a:latin typeface="Times New Roman" pitchFamily="18" charset="0"/>
                <a:cs typeface="Times New Roman" pitchFamily="18" charset="0"/>
              </a:rPr>
              <a:t>Method</a:t>
            </a:r>
          </a:p>
          <a:p>
            <a:pPr fontAlgn="base"/>
            <a:r>
              <a:rPr lang="en-US" sz="2800" dirty="0" smtClean="0">
                <a:solidFill>
                  <a:schemeClr val="tx1"/>
                </a:solidFill>
                <a:latin typeface="Times New Roman" pitchFamily="18" charset="0"/>
                <a:cs typeface="Times New Roman" pitchFamily="18" charset="0"/>
              </a:rPr>
              <a:t>Class</a:t>
            </a:r>
            <a:endParaRPr lang="en-IN" sz="2800" dirty="0">
              <a:solidFill>
                <a:schemeClr val="tx1"/>
              </a:solidFill>
            </a:endParaRPr>
          </a:p>
        </p:txBody>
      </p:sp>
      <p:sp>
        <p:nvSpPr>
          <p:cNvPr id="4" name="AutoShape 2" descr="FinalkeywordinJava-cop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5" name="AutoShape 4" descr="FinalkeywordinJava-cop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924944"/>
            <a:ext cx="6866709" cy="3749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59109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6712"/>
          </a:xfrm>
        </p:spPr>
        <p:txBody>
          <a:bodyPr/>
          <a:lstStyle/>
          <a:p>
            <a:r>
              <a:rPr lang="en-US" dirty="0">
                <a:effectLst/>
              </a:rPr>
              <a:t>f</a:t>
            </a:r>
            <a:r>
              <a:rPr lang="en-US" dirty="0" smtClean="0">
                <a:effectLst/>
              </a:rPr>
              <a:t>inal variable</a:t>
            </a:r>
            <a:endParaRPr lang="en-IN" dirty="0"/>
          </a:p>
        </p:txBody>
      </p:sp>
      <p:sp>
        <p:nvSpPr>
          <p:cNvPr id="3" name="Content Placeholder 2"/>
          <p:cNvSpPr>
            <a:spLocks noGrp="1"/>
          </p:cNvSpPr>
          <p:nvPr>
            <p:ph idx="1"/>
          </p:nvPr>
        </p:nvSpPr>
        <p:spPr>
          <a:xfrm>
            <a:off x="251520" y="980728"/>
            <a:ext cx="8712968" cy="5760640"/>
          </a:xfrm>
        </p:spPr>
        <p:txBody>
          <a:bodyPr>
            <a:noAutofit/>
          </a:bodyPr>
          <a:lstStyle/>
          <a:p>
            <a:pPr marL="0" indent="0" fontAlgn="base">
              <a:buNone/>
            </a:pPr>
            <a:r>
              <a:rPr lang="en-IN" sz="2800" dirty="0">
                <a:solidFill>
                  <a:schemeClr val="tx1"/>
                </a:solidFill>
                <a:latin typeface="Times New Roman" pitchFamily="18" charset="0"/>
                <a:cs typeface="Times New Roman" pitchFamily="18" charset="0"/>
              </a:rPr>
              <a:t>public class </a:t>
            </a:r>
            <a:r>
              <a:rPr lang="en-IN" sz="2800" dirty="0" err="1">
                <a:solidFill>
                  <a:schemeClr val="tx1"/>
                </a:solidFill>
                <a:latin typeface="Times New Roman" pitchFamily="18" charset="0"/>
                <a:cs typeface="Times New Roman" pitchFamily="18" charset="0"/>
              </a:rPr>
              <a:t>ConstantExample</a:t>
            </a:r>
            <a:r>
              <a:rPr lang="en-IN" sz="2800" dirty="0">
                <a:solidFill>
                  <a:schemeClr val="tx1"/>
                </a:solidFill>
                <a:latin typeface="Times New Roman" pitchFamily="18" charset="0"/>
                <a:cs typeface="Times New Roman" pitchFamily="18" charset="0"/>
              </a:rPr>
              <a:t> {</a:t>
            </a:r>
          </a:p>
          <a:p>
            <a:pPr marL="0" indent="0" fontAlgn="base">
              <a:buNone/>
            </a:pPr>
            <a:r>
              <a:rPr lang="en-IN" sz="2800" dirty="0">
                <a:solidFill>
                  <a:schemeClr val="tx1"/>
                </a:solidFill>
                <a:latin typeface="Times New Roman" pitchFamily="18" charset="0"/>
                <a:cs typeface="Times New Roman" pitchFamily="18" charset="0"/>
              </a:rPr>
              <a:t>    public static void main(String[] </a:t>
            </a:r>
            <a:r>
              <a:rPr lang="en-IN" sz="2800" dirty="0" err="1">
                <a:solidFill>
                  <a:schemeClr val="tx1"/>
                </a:solidFill>
                <a:latin typeface="Times New Roman" pitchFamily="18" charset="0"/>
                <a:cs typeface="Times New Roman" pitchFamily="18" charset="0"/>
              </a:rPr>
              <a:t>args</a:t>
            </a:r>
            <a:r>
              <a:rPr lang="en-IN" sz="2800" dirty="0">
                <a:solidFill>
                  <a:schemeClr val="tx1"/>
                </a:solidFill>
                <a:latin typeface="Times New Roman" pitchFamily="18" charset="0"/>
                <a:cs typeface="Times New Roman" pitchFamily="18" charset="0"/>
              </a:rPr>
              <a:t>) {</a:t>
            </a:r>
          </a:p>
          <a:p>
            <a:pPr marL="0" indent="0" fontAlgn="base">
              <a:buNone/>
            </a:pPr>
            <a:r>
              <a:rPr lang="en-IN" sz="2800" dirty="0">
                <a:solidFill>
                  <a:schemeClr val="tx1"/>
                </a:solidFill>
                <a:latin typeface="Times New Roman" pitchFamily="18" charset="0"/>
                <a:cs typeface="Times New Roman" pitchFamily="18" charset="0"/>
              </a:rPr>
              <a:t>        // Define a constant variable PI</a:t>
            </a:r>
          </a:p>
          <a:p>
            <a:pPr marL="0" indent="0" fontAlgn="base">
              <a:buNone/>
            </a:pPr>
            <a:r>
              <a:rPr lang="en-IN" sz="2800" dirty="0">
                <a:solidFill>
                  <a:schemeClr val="tx1"/>
                </a:solidFill>
                <a:latin typeface="Times New Roman" pitchFamily="18" charset="0"/>
                <a:cs typeface="Times New Roman" pitchFamily="18" charset="0"/>
              </a:rPr>
              <a:t>        final double PI = 3.14159;</a:t>
            </a:r>
          </a:p>
          <a:p>
            <a:pPr marL="0" indent="0" fontAlgn="base">
              <a:buNone/>
            </a:pPr>
            <a:endParaRPr lang="en-IN" sz="2800" dirty="0">
              <a:solidFill>
                <a:schemeClr val="tx1"/>
              </a:solidFill>
              <a:latin typeface="Times New Roman" pitchFamily="18" charset="0"/>
              <a:cs typeface="Times New Roman" pitchFamily="18" charset="0"/>
            </a:endParaRPr>
          </a:p>
          <a:p>
            <a:pPr marL="0" indent="0" fontAlgn="base">
              <a:buNone/>
            </a:pPr>
            <a:r>
              <a:rPr lang="en-IN" sz="2800" dirty="0">
                <a:solidFill>
                  <a:schemeClr val="tx1"/>
                </a:solidFill>
                <a:latin typeface="Times New Roman" pitchFamily="18" charset="0"/>
                <a:cs typeface="Times New Roman" pitchFamily="18" charset="0"/>
              </a:rPr>
              <a:t>        // Print the value of PI</a:t>
            </a:r>
          </a:p>
          <a:p>
            <a:pPr marL="0" indent="0" fontAlgn="base">
              <a:buNone/>
            </a:pPr>
            <a:r>
              <a:rPr lang="en-IN" sz="2800" dirty="0">
                <a:solidFill>
                  <a:schemeClr val="tx1"/>
                </a:solidFill>
                <a:latin typeface="Times New Roman" pitchFamily="18" charset="0"/>
                <a:cs typeface="Times New Roman" pitchFamily="18" charset="0"/>
              </a:rPr>
              <a:t>        </a:t>
            </a:r>
            <a:r>
              <a:rPr lang="en-IN" sz="2800" dirty="0" err="1">
                <a:solidFill>
                  <a:schemeClr val="tx1"/>
                </a:solidFill>
                <a:latin typeface="Times New Roman" pitchFamily="18" charset="0"/>
                <a:cs typeface="Times New Roman" pitchFamily="18" charset="0"/>
              </a:rPr>
              <a:t>System.out.println</a:t>
            </a:r>
            <a:r>
              <a:rPr lang="en-IN" sz="2800" dirty="0">
                <a:solidFill>
                  <a:schemeClr val="tx1"/>
                </a:solidFill>
                <a:latin typeface="Times New Roman" pitchFamily="18" charset="0"/>
                <a:cs typeface="Times New Roman" pitchFamily="18" charset="0"/>
              </a:rPr>
              <a:t>("Value of PI: " + PI);</a:t>
            </a:r>
          </a:p>
          <a:p>
            <a:pPr marL="0" indent="0" fontAlgn="base">
              <a:buNone/>
            </a:pPr>
            <a:r>
              <a:rPr lang="en-IN" sz="2800" dirty="0">
                <a:solidFill>
                  <a:schemeClr val="tx1"/>
                </a:solidFill>
                <a:latin typeface="Times New Roman" pitchFamily="18" charset="0"/>
                <a:cs typeface="Times New Roman" pitchFamily="18" charset="0"/>
              </a:rPr>
              <a:t>    }</a:t>
            </a:r>
          </a:p>
          <a:p>
            <a:pPr marL="0" indent="0" fontAlgn="base">
              <a:buNone/>
            </a:pPr>
            <a:r>
              <a:rPr lang="en-IN" sz="2800" dirty="0">
                <a:solidFill>
                  <a:schemeClr val="tx1"/>
                </a:solidFill>
                <a:latin typeface="Times New Roman" pitchFamily="18" charset="0"/>
                <a:cs typeface="Times New Roman" pitchFamily="18" charset="0"/>
              </a:rPr>
              <a:t>}</a:t>
            </a:r>
          </a:p>
          <a:p>
            <a:pPr marL="0" indent="0" fontAlgn="base">
              <a:buNone/>
            </a:pPr>
            <a:r>
              <a:rPr lang="en-IN" sz="2800" dirty="0">
                <a:solidFill>
                  <a:schemeClr val="tx1"/>
                </a:solidFill>
                <a:latin typeface="Times New Roman" pitchFamily="18" charset="0"/>
                <a:cs typeface="Times New Roman" pitchFamily="18" charset="0"/>
              </a:rPr>
              <a:t>Note: If we try to change the value of PI it raises an error.</a:t>
            </a:r>
          </a:p>
        </p:txBody>
      </p:sp>
      <p:sp>
        <p:nvSpPr>
          <p:cNvPr id="4" name="AutoShape 2" descr="FinalkeywordinJava-cop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5" name="AutoShape 4" descr="FinalkeywordinJava-cop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Tree>
    <p:extLst>
      <p:ext uri="{BB962C8B-B14F-4D97-AF65-F5344CB8AC3E}">
        <p14:creationId xmlns:p14="http://schemas.microsoft.com/office/powerpoint/2010/main" val="6397115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457400"/>
          </a:xfrm>
        </p:spPr>
        <p:txBody>
          <a:bodyPr/>
          <a:lstStyle/>
          <a:p>
            <a:r>
              <a:rPr lang="en-IN" dirty="0" smtClean="0"/>
              <a:t>Find the output for the following code snippet</a:t>
            </a:r>
            <a:endParaRPr lang="en-IN" dirty="0"/>
          </a:p>
        </p:txBody>
      </p:sp>
      <p:sp>
        <p:nvSpPr>
          <p:cNvPr id="3" name="Content Placeholder 2"/>
          <p:cNvSpPr>
            <a:spLocks noGrp="1"/>
          </p:cNvSpPr>
          <p:nvPr>
            <p:ph idx="1"/>
          </p:nvPr>
        </p:nvSpPr>
        <p:spPr>
          <a:xfrm>
            <a:off x="251520" y="1412776"/>
            <a:ext cx="8435280" cy="4061048"/>
          </a:xfrm>
        </p:spPr>
        <p:txBody>
          <a:bodyPr>
            <a:normAutofit fontScale="92500" lnSpcReduction="10000"/>
          </a:bodyPr>
          <a:lstStyle/>
          <a:p>
            <a:pPr marL="0" indent="0">
              <a:buNone/>
            </a:pPr>
            <a:r>
              <a:rPr lang="en-IN" sz="2600" b="1" dirty="0">
                <a:solidFill>
                  <a:schemeClr val="tx1"/>
                </a:solidFill>
                <a:latin typeface="Times New Roman" pitchFamily="18" charset="0"/>
                <a:cs typeface="Times New Roman" pitchFamily="18" charset="0"/>
              </a:rPr>
              <a:t>class</a:t>
            </a:r>
            <a:r>
              <a:rPr lang="en-IN" sz="2600" dirty="0">
                <a:solidFill>
                  <a:schemeClr val="tx1"/>
                </a:solidFill>
                <a:latin typeface="Times New Roman" pitchFamily="18" charset="0"/>
                <a:cs typeface="Times New Roman" pitchFamily="18" charset="0"/>
              </a:rPr>
              <a:t> </a:t>
            </a:r>
            <a:r>
              <a:rPr lang="en-IN" sz="2600" dirty="0" smtClean="0">
                <a:solidFill>
                  <a:schemeClr val="tx1"/>
                </a:solidFill>
                <a:latin typeface="Times New Roman" pitchFamily="18" charset="0"/>
                <a:cs typeface="Times New Roman" pitchFamily="18" charset="0"/>
              </a:rPr>
              <a:t>Bike{</a:t>
            </a:r>
            <a:r>
              <a:rPr lang="en-IN" sz="2600" dirty="0">
                <a:solidFill>
                  <a:schemeClr val="tx1"/>
                </a:solidFill>
                <a:latin typeface="Times New Roman" pitchFamily="18" charset="0"/>
                <a:cs typeface="Times New Roman" pitchFamily="18" charset="0"/>
              </a:rPr>
              <a:t>  </a:t>
            </a:r>
          </a:p>
          <a:p>
            <a:pPr marL="0" indent="0">
              <a:buNone/>
            </a:pPr>
            <a:r>
              <a:rPr lang="en-IN" sz="2600" dirty="0">
                <a:solidFill>
                  <a:schemeClr val="tx1"/>
                </a:solidFill>
                <a:latin typeface="Times New Roman" pitchFamily="18" charset="0"/>
                <a:cs typeface="Times New Roman" pitchFamily="18" charset="0"/>
              </a:rPr>
              <a:t> </a:t>
            </a:r>
            <a:r>
              <a:rPr lang="en-IN" sz="2600" b="1" dirty="0">
                <a:solidFill>
                  <a:schemeClr val="tx1"/>
                </a:solidFill>
                <a:latin typeface="Times New Roman" pitchFamily="18" charset="0"/>
                <a:cs typeface="Times New Roman" pitchFamily="18" charset="0"/>
              </a:rPr>
              <a:t>final</a:t>
            </a:r>
            <a:r>
              <a:rPr lang="en-IN" sz="2600" dirty="0">
                <a:solidFill>
                  <a:schemeClr val="tx1"/>
                </a:solidFill>
                <a:latin typeface="Times New Roman" pitchFamily="18" charset="0"/>
                <a:cs typeface="Times New Roman" pitchFamily="18" charset="0"/>
              </a:rPr>
              <a:t> </a:t>
            </a:r>
            <a:r>
              <a:rPr lang="en-IN" sz="2600" b="1" dirty="0" err="1">
                <a:solidFill>
                  <a:schemeClr val="tx1"/>
                </a:solidFill>
                <a:latin typeface="Times New Roman" pitchFamily="18" charset="0"/>
                <a:cs typeface="Times New Roman" pitchFamily="18" charset="0"/>
              </a:rPr>
              <a:t>int</a:t>
            </a:r>
            <a:r>
              <a:rPr lang="en-IN" sz="2600" dirty="0">
                <a:solidFill>
                  <a:schemeClr val="tx1"/>
                </a:solidFill>
                <a:latin typeface="Times New Roman" pitchFamily="18" charset="0"/>
                <a:cs typeface="Times New Roman" pitchFamily="18" charset="0"/>
              </a:rPr>
              <a:t> </a:t>
            </a:r>
            <a:r>
              <a:rPr lang="en-IN" sz="2600" dirty="0" err="1">
                <a:solidFill>
                  <a:schemeClr val="tx1"/>
                </a:solidFill>
                <a:latin typeface="Times New Roman" pitchFamily="18" charset="0"/>
                <a:cs typeface="Times New Roman" pitchFamily="18" charset="0"/>
              </a:rPr>
              <a:t>speedlimit</a:t>
            </a:r>
            <a:r>
              <a:rPr lang="en-IN" sz="2600" dirty="0">
                <a:solidFill>
                  <a:schemeClr val="tx1"/>
                </a:solidFill>
                <a:latin typeface="Times New Roman" pitchFamily="18" charset="0"/>
                <a:cs typeface="Times New Roman" pitchFamily="18" charset="0"/>
              </a:rPr>
              <a:t>=90;//final variable  </a:t>
            </a:r>
          </a:p>
          <a:p>
            <a:pPr marL="0" indent="0">
              <a:buNone/>
            </a:pPr>
            <a:r>
              <a:rPr lang="en-IN" sz="2600" dirty="0">
                <a:solidFill>
                  <a:schemeClr val="tx1"/>
                </a:solidFill>
                <a:latin typeface="Times New Roman" pitchFamily="18" charset="0"/>
                <a:cs typeface="Times New Roman" pitchFamily="18" charset="0"/>
              </a:rPr>
              <a:t> </a:t>
            </a:r>
            <a:r>
              <a:rPr lang="en-IN" sz="2600" b="1" dirty="0">
                <a:solidFill>
                  <a:schemeClr val="tx1"/>
                </a:solidFill>
                <a:latin typeface="Times New Roman" pitchFamily="18" charset="0"/>
                <a:cs typeface="Times New Roman" pitchFamily="18" charset="0"/>
              </a:rPr>
              <a:t>void</a:t>
            </a:r>
            <a:r>
              <a:rPr lang="en-IN" sz="2600" dirty="0">
                <a:solidFill>
                  <a:schemeClr val="tx1"/>
                </a:solidFill>
                <a:latin typeface="Times New Roman" pitchFamily="18" charset="0"/>
                <a:cs typeface="Times New Roman" pitchFamily="18" charset="0"/>
              </a:rPr>
              <a:t> run(){  </a:t>
            </a:r>
          </a:p>
          <a:p>
            <a:pPr marL="0" indent="0">
              <a:buNone/>
            </a:pPr>
            <a:r>
              <a:rPr lang="en-IN" sz="2600" dirty="0">
                <a:solidFill>
                  <a:schemeClr val="tx1"/>
                </a:solidFill>
                <a:latin typeface="Times New Roman" pitchFamily="18" charset="0"/>
                <a:cs typeface="Times New Roman" pitchFamily="18" charset="0"/>
              </a:rPr>
              <a:t>  </a:t>
            </a:r>
            <a:r>
              <a:rPr lang="en-IN" sz="2600" dirty="0" err="1">
                <a:solidFill>
                  <a:schemeClr val="tx1"/>
                </a:solidFill>
                <a:latin typeface="Times New Roman" pitchFamily="18" charset="0"/>
                <a:cs typeface="Times New Roman" pitchFamily="18" charset="0"/>
              </a:rPr>
              <a:t>speedlimit</a:t>
            </a:r>
            <a:r>
              <a:rPr lang="en-IN" sz="2600" dirty="0">
                <a:solidFill>
                  <a:schemeClr val="tx1"/>
                </a:solidFill>
                <a:latin typeface="Times New Roman" pitchFamily="18" charset="0"/>
                <a:cs typeface="Times New Roman" pitchFamily="18" charset="0"/>
              </a:rPr>
              <a:t>=400;  </a:t>
            </a:r>
          </a:p>
          <a:p>
            <a:pPr marL="0" indent="0">
              <a:buNone/>
            </a:pPr>
            <a:r>
              <a:rPr lang="en-IN" sz="2600" dirty="0">
                <a:solidFill>
                  <a:schemeClr val="tx1"/>
                </a:solidFill>
                <a:latin typeface="Times New Roman" pitchFamily="18" charset="0"/>
                <a:cs typeface="Times New Roman" pitchFamily="18" charset="0"/>
              </a:rPr>
              <a:t> }  </a:t>
            </a:r>
          </a:p>
          <a:p>
            <a:pPr marL="0" indent="0">
              <a:buNone/>
            </a:pPr>
            <a:r>
              <a:rPr lang="en-IN" sz="2600" dirty="0">
                <a:solidFill>
                  <a:schemeClr val="tx1"/>
                </a:solidFill>
                <a:latin typeface="Times New Roman" pitchFamily="18" charset="0"/>
                <a:cs typeface="Times New Roman" pitchFamily="18" charset="0"/>
              </a:rPr>
              <a:t> </a:t>
            </a:r>
            <a:r>
              <a:rPr lang="en-IN" sz="2600" b="1" dirty="0">
                <a:solidFill>
                  <a:schemeClr val="tx1"/>
                </a:solidFill>
                <a:latin typeface="Times New Roman" pitchFamily="18" charset="0"/>
                <a:cs typeface="Times New Roman" pitchFamily="18" charset="0"/>
              </a:rPr>
              <a:t>public</a:t>
            </a:r>
            <a:r>
              <a:rPr lang="en-IN" sz="2600" dirty="0">
                <a:solidFill>
                  <a:schemeClr val="tx1"/>
                </a:solidFill>
                <a:latin typeface="Times New Roman" pitchFamily="18" charset="0"/>
                <a:cs typeface="Times New Roman" pitchFamily="18" charset="0"/>
              </a:rPr>
              <a:t> </a:t>
            </a:r>
            <a:r>
              <a:rPr lang="en-IN" sz="2600" b="1" dirty="0">
                <a:solidFill>
                  <a:schemeClr val="tx1"/>
                </a:solidFill>
                <a:latin typeface="Times New Roman" pitchFamily="18" charset="0"/>
                <a:cs typeface="Times New Roman" pitchFamily="18" charset="0"/>
              </a:rPr>
              <a:t>static</a:t>
            </a:r>
            <a:r>
              <a:rPr lang="en-IN" sz="2600" dirty="0">
                <a:solidFill>
                  <a:schemeClr val="tx1"/>
                </a:solidFill>
                <a:latin typeface="Times New Roman" pitchFamily="18" charset="0"/>
                <a:cs typeface="Times New Roman" pitchFamily="18" charset="0"/>
              </a:rPr>
              <a:t> </a:t>
            </a:r>
            <a:r>
              <a:rPr lang="en-IN" sz="2600" b="1" dirty="0">
                <a:solidFill>
                  <a:schemeClr val="tx1"/>
                </a:solidFill>
                <a:latin typeface="Times New Roman" pitchFamily="18" charset="0"/>
                <a:cs typeface="Times New Roman" pitchFamily="18" charset="0"/>
              </a:rPr>
              <a:t>void</a:t>
            </a:r>
            <a:r>
              <a:rPr lang="en-IN" sz="2600" dirty="0">
                <a:solidFill>
                  <a:schemeClr val="tx1"/>
                </a:solidFill>
                <a:latin typeface="Times New Roman" pitchFamily="18" charset="0"/>
                <a:cs typeface="Times New Roman" pitchFamily="18" charset="0"/>
              </a:rPr>
              <a:t> main(String </a:t>
            </a:r>
            <a:r>
              <a:rPr lang="en-IN" sz="2600" dirty="0" err="1">
                <a:solidFill>
                  <a:schemeClr val="tx1"/>
                </a:solidFill>
                <a:latin typeface="Times New Roman" pitchFamily="18" charset="0"/>
                <a:cs typeface="Times New Roman" pitchFamily="18" charset="0"/>
              </a:rPr>
              <a:t>args</a:t>
            </a:r>
            <a:r>
              <a:rPr lang="en-IN" sz="2600" dirty="0">
                <a:solidFill>
                  <a:schemeClr val="tx1"/>
                </a:solidFill>
                <a:latin typeface="Times New Roman" pitchFamily="18" charset="0"/>
                <a:cs typeface="Times New Roman" pitchFamily="18" charset="0"/>
              </a:rPr>
              <a:t>[]){  </a:t>
            </a:r>
          </a:p>
          <a:p>
            <a:pPr marL="0" indent="0">
              <a:buNone/>
            </a:pPr>
            <a:r>
              <a:rPr lang="en-IN" sz="2600" dirty="0">
                <a:solidFill>
                  <a:schemeClr val="tx1"/>
                </a:solidFill>
                <a:latin typeface="Times New Roman" pitchFamily="18" charset="0"/>
                <a:cs typeface="Times New Roman" pitchFamily="18" charset="0"/>
              </a:rPr>
              <a:t> </a:t>
            </a:r>
            <a:r>
              <a:rPr lang="en-IN" sz="2600" dirty="0" smtClean="0">
                <a:solidFill>
                  <a:schemeClr val="tx1"/>
                </a:solidFill>
                <a:latin typeface="Times New Roman" pitchFamily="18" charset="0"/>
                <a:cs typeface="Times New Roman" pitchFamily="18" charset="0"/>
              </a:rPr>
              <a:t>Bike</a:t>
            </a:r>
            <a:r>
              <a:rPr lang="en-IN" sz="2600" dirty="0">
                <a:solidFill>
                  <a:schemeClr val="tx1"/>
                </a:solidFill>
                <a:latin typeface="Times New Roman" pitchFamily="18" charset="0"/>
                <a:cs typeface="Times New Roman" pitchFamily="18" charset="0"/>
              </a:rPr>
              <a:t> </a:t>
            </a:r>
            <a:r>
              <a:rPr lang="en-IN" sz="2600" dirty="0" err="1">
                <a:solidFill>
                  <a:schemeClr val="tx1"/>
                </a:solidFill>
                <a:latin typeface="Times New Roman" pitchFamily="18" charset="0"/>
                <a:cs typeface="Times New Roman" pitchFamily="18" charset="0"/>
              </a:rPr>
              <a:t>obj</a:t>
            </a:r>
            <a:r>
              <a:rPr lang="en-IN" sz="2600" dirty="0">
                <a:solidFill>
                  <a:schemeClr val="tx1"/>
                </a:solidFill>
                <a:latin typeface="Times New Roman" pitchFamily="18" charset="0"/>
                <a:cs typeface="Times New Roman" pitchFamily="18" charset="0"/>
              </a:rPr>
              <a:t>=</a:t>
            </a:r>
            <a:r>
              <a:rPr lang="en-IN" sz="2600" b="1" dirty="0">
                <a:solidFill>
                  <a:schemeClr val="tx1"/>
                </a:solidFill>
                <a:latin typeface="Times New Roman" pitchFamily="18" charset="0"/>
                <a:cs typeface="Times New Roman" pitchFamily="18" charset="0"/>
              </a:rPr>
              <a:t>new</a:t>
            </a:r>
            <a:r>
              <a:rPr lang="en-IN" sz="2600" dirty="0">
                <a:solidFill>
                  <a:schemeClr val="tx1"/>
                </a:solidFill>
                <a:latin typeface="Times New Roman" pitchFamily="18" charset="0"/>
                <a:cs typeface="Times New Roman" pitchFamily="18" charset="0"/>
              </a:rPr>
              <a:t>  </a:t>
            </a:r>
            <a:r>
              <a:rPr lang="en-IN" sz="2600" dirty="0" smtClean="0">
                <a:solidFill>
                  <a:schemeClr val="tx1"/>
                </a:solidFill>
                <a:latin typeface="Times New Roman" pitchFamily="18" charset="0"/>
                <a:cs typeface="Times New Roman" pitchFamily="18" charset="0"/>
              </a:rPr>
              <a:t>Bike();</a:t>
            </a:r>
            <a:r>
              <a:rPr lang="en-IN" sz="2600" dirty="0">
                <a:solidFill>
                  <a:schemeClr val="tx1"/>
                </a:solidFill>
                <a:latin typeface="Times New Roman" pitchFamily="18" charset="0"/>
                <a:cs typeface="Times New Roman" pitchFamily="18" charset="0"/>
              </a:rPr>
              <a:t>  </a:t>
            </a:r>
          </a:p>
          <a:p>
            <a:pPr marL="0" indent="0">
              <a:buNone/>
            </a:pPr>
            <a:r>
              <a:rPr lang="en-IN" sz="2600" dirty="0">
                <a:solidFill>
                  <a:schemeClr val="tx1"/>
                </a:solidFill>
                <a:latin typeface="Times New Roman" pitchFamily="18" charset="0"/>
                <a:cs typeface="Times New Roman" pitchFamily="18" charset="0"/>
              </a:rPr>
              <a:t> </a:t>
            </a:r>
            <a:r>
              <a:rPr lang="en-IN" sz="2600" dirty="0" err="1">
                <a:solidFill>
                  <a:schemeClr val="tx1"/>
                </a:solidFill>
                <a:latin typeface="Times New Roman" pitchFamily="18" charset="0"/>
                <a:cs typeface="Times New Roman" pitchFamily="18" charset="0"/>
              </a:rPr>
              <a:t>obj.run</a:t>
            </a:r>
            <a:r>
              <a:rPr lang="en-IN" sz="2600" dirty="0">
                <a:solidFill>
                  <a:schemeClr val="tx1"/>
                </a:solidFill>
                <a:latin typeface="Times New Roman" pitchFamily="18" charset="0"/>
                <a:cs typeface="Times New Roman" pitchFamily="18" charset="0"/>
              </a:rPr>
              <a:t>();  </a:t>
            </a:r>
          </a:p>
          <a:p>
            <a:pPr marL="0" indent="0">
              <a:buNone/>
            </a:pPr>
            <a:r>
              <a:rPr lang="en-IN" sz="2600" dirty="0">
                <a:solidFill>
                  <a:schemeClr val="tx1"/>
                </a:solidFill>
                <a:latin typeface="Times New Roman" pitchFamily="18" charset="0"/>
                <a:cs typeface="Times New Roman" pitchFamily="18" charset="0"/>
              </a:rPr>
              <a:t> }  </a:t>
            </a:r>
          </a:p>
          <a:p>
            <a:pPr marL="0" indent="0">
              <a:buNone/>
            </a:pPr>
            <a:r>
              <a:rPr lang="en-IN" sz="2600" dirty="0" smtClean="0">
                <a:solidFill>
                  <a:schemeClr val="tx1"/>
                </a:solidFill>
                <a:latin typeface="Times New Roman" pitchFamily="18" charset="0"/>
                <a:cs typeface="Times New Roman" pitchFamily="18" charset="0"/>
              </a:rPr>
              <a:t>}</a:t>
            </a:r>
            <a:endParaRPr lang="en-IN" sz="2600" dirty="0">
              <a:solidFill>
                <a:schemeClr val="tx1"/>
              </a:solidFill>
              <a:latin typeface="Times New Roman" pitchFamily="18" charset="0"/>
              <a:cs typeface="Times New Roman" pitchFamily="18" charset="0"/>
            </a:endParaRPr>
          </a:p>
        </p:txBody>
      </p:sp>
      <p:sp>
        <p:nvSpPr>
          <p:cNvPr id="4" name="Rectangle 3"/>
          <p:cNvSpPr/>
          <p:nvPr/>
        </p:nvSpPr>
        <p:spPr>
          <a:xfrm>
            <a:off x="395536" y="5517232"/>
            <a:ext cx="8424936" cy="1384995"/>
          </a:xfrm>
          <a:prstGeom prst="rect">
            <a:avLst/>
          </a:prstGeom>
        </p:spPr>
        <p:txBody>
          <a:bodyPr wrap="square">
            <a:spAutoFit/>
          </a:bodyPr>
          <a:lstStyle/>
          <a:p>
            <a:r>
              <a:rPr lang="en-IN" sz="2800" dirty="0">
                <a:latin typeface="Times New Roman" pitchFamily="18" charset="0"/>
                <a:cs typeface="Times New Roman" pitchFamily="18" charset="0"/>
              </a:rPr>
              <a:t>o/p:   compile time error</a:t>
            </a:r>
          </a:p>
          <a:p>
            <a:r>
              <a:rPr lang="en-US" sz="2800" dirty="0">
                <a:latin typeface="Times New Roman" pitchFamily="18" charset="0"/>
                <a:cs typeface="Times New Roman" pitchFamily="18" charset="0"/>
              </a:rPr>
              <a:t>Bike.java:4: error: cannot assign a value to final variable </a:t>
            </a:r>
            <a:r>
              <a:rPr lang="en-US" sz="2800" dirty="0" err="1">
                <a:latin typeface="Times New Roman" pitchFamily="18" charset="0"/>
                <a:cs typeface="Times New Roman" pitchFamily="18" charset="0"/>
              </a:rPr>
              <a:t>speedlimit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speedlimit</a:t>
            </a:r>
            <a:r>
              <a:rPr lang="en-US" sz="2800" dirty="0">
                <a:latin typeface="Times New Roman" pitchFamily="18" charset="0"/>
                <a:cs typeface="Times New Roman" pitchFamily="18" charset="0"/>
              </a:rPr>
              <a:t>=400;</a:t>
            </a:r>
            <a:endParaRPr lang="en-IN" sz="2800" dirty="0">
              <a:latin typeface="Times New Roman" pitchFamily="18" charset="0"/>
              <a:cs typeface="Times New Roman" pitchFamily="18" charset="0"/>
            </a:endParaRPr>
          </a:p>
        </p:txBody>
      </p:sp>
    </p:spTree>
    <p:extLst>
      <p:ext uri="{BB962C8B-B14F-4D97-AF65-F5344CB8AC3E}">
        <p14:creationId xmlns:p14="http://schemas.microsoft.com/office/powerpoint/2010/main" val="3008249370"/>
      </p:ext>
    </p:extLst>
  </p:cSld>
  <p:clrMapOvr>
    <a:masterClrMapping/>
  </p:clrMapOvr>
  <p:transition spd="slow" advClick="0" advTm="5000">
    <p:wheel spokes="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6712"/>
          </a:xfrm>
        </p:spPr>
        <p:txBody>
          <a:bodyPr/>
          <a:lstStyle/>
          <a:p>
            <a:r>
              <a:rPr lang="en-US" dirty="0">
                <a:effectLst/>
              </a:rPr>
              <a:t>f</a:t>
            </a:r>
            <a:r>
              <a:rPr lang="en-US" dirty="0" smtClean="0">
                <a:effectLst/>
              </a:rPr>
              <a:t>inal method</a:t>
            </a:r>
            <a:endParaRPr lang="en-IN" dirty="0"/>
          </a:p>
        </p:txBody>
      </p:sp>
      <p:sp>
        <p:nvSpPr>
          <p:cNvPr id="3" name="Content Placeholder 2"/>
          <p:cNvSpPr>
            <a:spLocks noGrp="1"/>
          </p:cNvSpPr>
          <p:nvPr>
            <p:ph idx="1"/>
          </p:nvPr>
        </p:nvSpPr>
        <p:spPr>
          <a:xfrm>
            <a:off x="155575" y="764704"/>
            <a:ext cx="8808913" cy="6093296"/>
          </a:xfrm>
        </p:spPr>
        <p:txBody>
          <a:bodyPr>
            <a:noAutofit/>
          </a:bodyPr>
          <a:lstStyle/>
          <a:p>
            <a:pPr marL="0" indent="0" fontAlgn="base">
              <a:buNone/>
            </a:pPr>
            <a:r>
              <a:rPr lang="en-US" sz="2800" b="1" dirty="0">
                <a:solidFill>
                  <a:srgbClr val="00B050"/>
                </a:solidFill>
                <a:latin typeface="Times New Roman" pitchFamily="18" charset="0"/>
                <a:cs typeface="Times New Roman" pitchFamily="18" charset="0"/>
              </a:rPr>
              <a:t>If you make any method as final, you cannot override it</a:t>
            </a:r>
            <a:r>
              <a:rPr lang="en-US" sz="2800" b="1" dirty="0" smtClean="0">
                <a:solidFill>
                  <a:srgbClr val="00B050"/>
                </a:solidFill>
                <a:latin typeface="Times New Roman" pitchFamily="18" charset="0"/>
                <a:cs typeface="Times New Roman" pitchFamily="18" charset="0"/>
              </a:rPr>
              <a:t>.</a:t>
            </a:r>
          </a:p>
          <a:p>
            <a:pPr marL="0" indent="0">
              <a:buNone/>
            </a:pPr>
            <a:r>
              <a:rPr lang="en-IN" sz="2800" b="1" dirty="0">
                <a:solidFill>
                  <a:schemeClr val="tx1"/>
                </a:solidFill>
                <a:latin typeface="Times New Roman" pitchFamily="18" charset="0"/>
                <a:cs typeface="Times New Roman" pitchFamily="18" charset="0"/>
              </a:rPr>
              <a:t>class</a:t>
            </a:r>
            <a:r>
              <a:rPr lang="en-IN" sz="2800" dirty="0">
                <a:solidFill>
                  <a:schemeClr val="tx1"/>
                </a:solidFill>
                <a:latin typeface="Times New Roman" pitchFamily="18" charset="0"/>
                <a:cs typeface="Times New Roman" pitchFamily="18" charset="0"/>
              </a:rPr>
              <a:t> Bike{  </a:t>
            </a:r>
          </a:p>
          <a:p>
            <a:pPr marL="0" indent="0">
              <a:buNone/>
            </a:pPr>
            <a:r>
              <a:rPr lang="en-IN" sz="2800" dirty="0">
                <a:solidFill>
                  <a:schemeClr val="tx1"/>
                </a:solidFill>
                <a:latin typeface="Times New Roman" pitchFamily="18" charset="0"/>
                <a:cs typeface="Times New Roman" pitchFamily="18" charset="0"/>
              </a:rPr>
              <a:t>  </a:t>
            </a:r>
            <a:r>
              <a:rPr lang="en-IN" sz="2800" b="1" dirty="0">
                <a:solidFill>
                  <a:schemeClr val="tx1"/>
                </a:solidFill>
                <a:latin typeface="Times New Roman" pitchFamily="18" charset="0"/>
                <a:cs typeface="Times New Roman" pitchFamily="18" charset="0"/>
              </a:rPr>
              <a:t>final</a:t>
            </a:r>
            <a:r>
              <a:rPr lang="en-IN" sz="2800" dirty="0">
                <a:solidFill>
                  <a:schemeClr val="tx1"/>
                </a:solidFill>
                <a:latin typeface="Times New Roman" pitchFamily="18" charset="0"/>
                <a:cs typeface="Times New Roman" pitchFamily="18" charset="0"/>
              </a:rPr>
              <a:t> </a:t>
            </a:r>
            <a:r>
              <a:rPr lang="en-IN" sz="2800" b="1" dirty="0">
                <a:solidFill>
                  <a:schemeClr val="tx1"/>
                </a:solidFill>
                <a:latin typeface="Times New Roman" pitchFamily="18" charset="0"/>
                <a:cs typeface="Times New Roman" pitchFamily="18" charset="0"/>
              </a:rPr>
              <a:t>void</a:t>
            </a:r>
            <a:r>
              <a:rPr lang="en-IN" sz="2800" dirty="0">
                <a:solidFill>
                  <a:schemeClr val="tx1"/>
                </a:solidFill>
                <a:latin typeface="Times New Roman" pitchFamily="18" charset="0"/>
                <a:cs typeface="Times New Roman" pitchFamily="18" charset="0"/>
              </a:rPr>
              <a:t> run(){</a:t>
            </a:r>
            <a:r>
              <a:rPr lang="en-IN" sz="2800" dirty="0" err="1">
                <a:solidFill>
                  <a:schemeClr val="tx1"/>
                </a:solidFill>
                <a:latin typeface="Times New Roman" pitchFamily="18" charset="0"/>
                <a:cs typeface="Times New Roman" pitchFamily="18" charset="0"/>
              </a:rPr>
              <a:t>System.out.println</a:t>
            </a:r>
            <a:r>
              <a:rPr lang="en-IN" sz="2800" dirty="0">
                <a:solidFill>
                  <a:schemeClr val="tx1"/>
                </a:solidFill>
                <a:latin typeface="Times New Roman" pitchFamily="18" charset="0"/>
                <a:cs typeface="Times New Roman" pitchFamily="18" charset="0"/>
              </a:rPr>
              <a:t>("running");}  </a:t>
            </a:r>
          </a:p>
          <a:p>
            <a:pPr marL="0" indent="0">
              <a:buNone/>
            </a:pPr>
            <a:r>
              <a:rPr lang="en-IN" sz="2800" dirty="0">
                <a:solidFill>
                  <a:schemeClr val="tx1"/>
                </a:solidFill>
                <a:latin typeface="Times New Roman" pitchFamily="18" charset="0"/>
                <a:cs typeface="Times New Roman" pitchFamily="18" charset="0"/>
              </a:rPr>
              <a:t>}  </a:t>
            </a:r>
          </a:p>
          <a:p>
            <a:pPr marL="0" indent="0">
              <a:buNone/>
            </a:pPr>
            <a:r>
              <a:rPr lang="en-IN" sz="2800" dirty="0">
                <a:solidFill>
                  <a:schemeClr val="tx1"/>
                </a:solidFill>
                <a:latin typeface="Times New Roman" pitchFamily="18" charset="0"/>
                <a:cs typeface="Times New Roman" pitchFamily="18" charset="0"/>
              </a:rPr>
              <a:t> </a:t>
            </a:r>
            <a:r>
              <a:rPr lang="en-IN" sz="2800" b="1" dirty="0" smtClean="0">
                <a:solidFill>
                  <a:schemeClr val="tx1"/>
                </a:solidFill>
                <a:latin typeface="Times New Roman" pitchFamily="18" charset="0"/>
                <a:cs typeface="Times New Roman" pitchFamily="18" charset="0"/>
              </a:rPr>
              <a:t>class</a:t>
            </a:r>
            <a:r>
              <a:rPr lang="en-IN" sz="2800" dirty="0">
                <a:solidFill>
                  <a:schemeClr val="tx1"/>
                </a:solidFill>
                <a:latin typeface="Times New Roman" pitchFamily="18" charset="0"/>
                <a:cs typeface="Times New Roman" pitchFamily="18" charset="0"/>
              </a:rPr>
              <a:t> Honda </a:t>
            </a:r>
            <a:r>
              <a:rPr lang="en-IN" sz="2800" b="1" dirty="0">
                <a:solidFill>
                  <a:schemeClr val="tx1"/>
                </a:solidFill>
                <a:latin typeface="Times New Roman" pitchFamily="18" charset="0"/>
                <a:cs typeface="Times New Roman" pitchFamily="18" charset="0"/>
              </a:rPr>
              <a:t>extends</a:t>
            </a:r>
            <a:r>
              <a:rPr lang="en-IN" sz="2800" dirty="0">
                <a:solidFill>
                  <a:schemeClr val="tx1"/>
                </a:solidFill>
                <a:latin typeface="Times New Roman" pitchFamily="18" charset="0"/>
                <a:cs typeface="Times New Roman" pitchFamily="18" charset="0"/>
              </a:rPr>
              <a:t> Bike{  </a:t>
            </a:r>
          </a:p>
          <a:p>
            <a:pPr marL="0" indent="0">
              <a:buNone/>
            </a:pPr>
            <a:r>
              <a:rPr lang="en-IN" sz="2800" dirty="0">
                <a:solidFill>
                  <a:schemeClr val="tx1"/>
                </a:solidFill>
                <a:latin typeface="Times New Roman" pitchFamily="18" charset="0"/>
                <a:cs typeface="Times New Roman" pitchFamily="18" charset="0"/>
              </a:rPr>
              <a:t>   </a:t>
            </a:r>
            <a:r>
              <a:rPr lang="en-IN" sz="2800" b="1" dirty="0">
                <a:solidFill>
                  <a:schemeClr val="tx1"/>
                </a:solidFill>
                <a:latin typeface="Times New Roman" pitchFamily="18" charset="0"/>
                <a:cs typeface="Times New Roman" pitchFamily="18" charset="0"/>
              </a:rPr>
              <a:t>void</a:t>
            </a:r>
            <a:r>
              <a:rPr lang="en-IN" sz="2800" dirty="0">
                <a:solidFill>
                  <a:schemeClr val="tx1"/>
                </a:solidFill>
                <a:latin typeface="Times New Roman" pitchFamily="18" charset="0"/>
                <a:cs typeface="Times New Roman" pitchFamily="18" charset="0"/>
              </a:rPr>
              <a:t> run(){</a:t>
            </a:r>
            <a:r>
              <a:rPr lang="en-IN" sz="2800" dirty="0" err="1">
                <a:solidFill>
                  <a:schemeClr val="tx1"/>
                </a:solidFill>
                <a:latin typeface="Times New Roman" pitchFamily="18" charset="0"/>
                <a:cs typeface="Times New Roman" pitchFamily="18" charset="0"/>
              </a:rPr>
              <a:t>System.out.println</a:t>
            </a:r>
            <a:r>
              <a:rPr lang="en-IN" sz="2800" dirty="0">
                <a:solidFill>
                  <a:schemeClr val="tx1"/>
                </a:solidFill>
                <a:latin typeface="Times New Roman" pitchFamily="18" charset="0"/>
                <a:cs typeface="Times New Roman" pitchFamily="18" charset="0"/>
              </a:rPr>
              <a:t>("running safely with 100kmph");}  </a:t>
            </a:r>
          </a:p>
          <a:p>
            <a:pPr marL="0" indent="0">
              <a:buNone/>
            </a:pPr>
            <a:r>
              <a:rPr lang="en-IN" sz="2800" dirty="0">
                <a:solidFill>
                  <a:schemeClr val="tx1"/>
                </a:solidFill>
                <a:latin typeface="Times New Roman" pitchFamily="18" charset="0"/>
                <a:cs typeface="Times New Roman" pitchFamily="18" charset="0"/>
              </a:rPr>
              <a:t>  </a:t>
            </a:r>
            <a:r>
              <a:rPr lang="en-IN" sz="2800" b="1" dirty="0" smtClean="0">
                <a:solidFill>
                  <a:schemeClr val="tx1"/>
                </a:solidFill>
                <a:latin typeface="Times New Roman" pitchFamily="18" charset="0"/>
                <a:cs typeface="Times New Roman" pitchFamily="18" charset="0"/>
              </a:rPr>
              <a:t>public</a:t>
            </a:r>
            <a:r>
              <a:rPr lang="en-IN" sz="2800" dirty="0">
                <a:solidFill>
                  <a:schemeClr val="tx1"/>
                </a:solidFill>
                <a:latin typeface="Times New Roman" pitchFamily="18" charset="0"/>
                <a:cs typeface="Times New Roman" pitchFamily="18" charset="0"/>
              </a:rPr>
              <a:t> </a:t>
            </a:r>
            <a:r>
              <a:rPr lang="en-IN" sz="2800" b="1" dirty="0">
                <a:solidFill>
                  <a:schemeClr val="tx1"/>
                </a:solidFill>
                <a:latin typeface="Times New Roman" pitchFamily="18" charset="0"/>
                <a:cs typeface="Times New Roman" pitchFamily="18" charset="0"/>
              </a:rPr>
              <a:t>static</a:t>
            </a:r>
            <a:r>
              <a:rPr lang="en-IN" sz="2800" dirty="0">
                <a:solidFill>
                  <a:schemeClr val="tx1"/>
                </a:solidFill>
                <a:latin typeface="Times New Roman" pitchFamily="18" charset="0"/>
                <a:cs typeface="Times New Roman" pitchFamily="18" charset="0"/>
              </a:rPr>
              <a:t> </a:t>
            </a:r>
            <a:r>
              <a:rPr lang="en-IN" sz="2800" b="1" dirty="0">
                <a:solidFill>
                  <a:schemeClr val="tx1"/>
                </a:solidFill>
                <a:latin typeface="Times New Roman" pitchFamily="18" charset="0"/>
                <a:cs typeface="Times New Roman" pitchFamily="18" charset="0"/>
              </a:rPr>
              <a:t>void</a:t>
            </a:r>
            <a:r>
              <a:rPr lang="en-IN" sz="2800" dirty="0">
                <a:solidFill>
                  <a:schemeClr val="tx1"/>
                </a:solidFill>
                <a:latin typeface="Times New Roman" pitchFamily="18" charset="0"/>
                <a:cs typeface="Times New Roman" pitchFamily="18" charset="0"/>
              </a:rPr>
              <a:t> main(String </a:t>
            </a:r>
            <a:r>
              <a:rPr lang="en-IN" sz="2800" dirty="0" err="1">
                <a:solidFill>
                  <a:schemeClr val="tx1"/>
                </a:solidFill>
                <a:latin typeface="Times New Roman" pitchFamily="18" charset="0"/>
                <a:cs typeface="Times New Roman" pitchFamily="18" charset="0"/>
              </a:rPr>
              <a:t>args</a:t>
            </a:r>
            <a:r>
              <a:rPr lang="en-IN" sz="2800" dirty="0">
                <a:solidFill>
                  <a:schemeClr val="tx1"/>
                </a:solidFill>
                <a:latin typeface="Times New Roman" pitchFamily="18" charset="0"/>
                <a:cs typeface="Times New Roman" pitchFamily="18" charset="0"/>
              </a:rPr>
              <a:t>[]){  </a:t>
            </a:r>
          </a:p>
          <a:p>
            <a:pPr marL="0" indent="0">
              <a:buNone/>
            </a:pPr>
            <a:r>
              <a:rPr lang="en-IN" sz="2800" dirty="0">
                <a:solidFill>
                  <a:schemeClr val="tx1"/>
                </a:solidFill>
                <a:latin typeface="Times New Roman" pitchFamily="18" charset="0"/>
                <a:cs typeface="Times New Roman" pitchFamily="18" charset="0"/>
              </a:rPr>
              <a:t>   Honda </a:t>
            </a:r>
            <a:r>
              <a:rPr lang="en-IN" sz="2800" dirty="0" err="1">
                <a:solidFill>
                  <a:schemeClr val="tx1"/>
                </a:solidFill>
                <a:latin typeface="Times New Roman" pitchFamily="18" charset="0"/>
                <a:cs typeface="Times New Roman" pitchFamily="18" charset="0"/>
              </a:rPr>
              <a:t>honda</a:t>
            </a:r>
            <a:r>
              <a:rPr lang="en-IN" sz="2800" dirty="0">
                <a:solidFill>
                  <a:schemeClr val="tx1"/>
                </a:solidFill>
                <a:latin typeface="Times New Roman" pitchFamily="18" charset="0"/>
                <a:cs typeface="Times New Roman" pitchFamily="18" charset="0"/>
              </a:rPr>
              <a:t>= </a:t>
            </a:r>
            <a:r>
              <a:rPr lang="en-IN" sz="2800" b="1" dirty="0">
                <a:solidFill>
                  <a:schemeClr val="tx1"/>
                </a:solidFill>
                <a:latin typeface="Times New Roman" pitchFamily="18" charset="0"/>
                <a:cs typeface="Times New Roman" pitchFamily="18" charset="0"/>
              </a:rPr>
              <a:t>new</a:t>
            </a:r>
            <a:r>
              <a:rPr lang="en-IN" sz="2800" dirty="0">
                <a:solidFill>
                  <a:schemeClr val="tx1"/>
                </a:solidFill>
                <a:latin typeface="Times New Roman" pitchFamily="18" charset="0"/>
                <a:cs typeface="Times New Roman" pitchFamily="18" charset="0"/>
              </a:rPr>
              <a:t> Honda();  </a:t>
            </a:r>
          </a:p>
          <a:p>
            <a:pPr marL="0" indent="0">
              <a:buNone/>
            </a:pPr>
            <a:r>
              <a:rPr lang="en-IN" sz="2800" dirty="0">
                <a:solidFill>
                  <a:schemeClr val="tx1"/>
                </a:solidFill>
                <a:latin typeface="Times New Roman" pitchFamily="18" charset="0"/>
                <a:cs typeface="Times New Roman" pitchFamily="18" charset="0"/>
              </a:rPr>
              <a:t>   </a:t>
            </a:r>
            <a:r>
              <a:rPr lang="en-IN" sz="2800" dirty="0" err="1">
                <a:solidFill>
                  <a:schemeClr val="tx1"/>
                </a:solidFill>
                <a:latin typeface="Times New Roman" pitchFamily="18" charset="0"/>
                <a:cs typeface="Times New Roman" pitchFamily="18" charset="0"/>
              </a:rPr>
              <a:t>honda.run</a:t>
            </a:r>
            <a:r>
              <a:rPr lang="en-IN" sz="2800" dirty="0">
                <a:solidFill>
                  <a:schemeClr val="tx1"/>
                </a:solidFill>
                <a:latin typeface="Times New Roman" pitchFamily="18" charset="0"/>
                <a:cs typeface="Times New Roman" pitchFamily="18" charset="0"/>
              </a:rPr>
              <a:t>();  </a:t>
            </a:r>
          </a:p>
          <a:p>
            <a:pPr marL="0" indent="0">
              <a:buNone/>
            </a:pPr>
            <a:r>
              <a:rPr lang="en-IN" sz="2800" dirty="0">
                <a:solidFill>
                  <a:schemeClr val="tx1"/>
                </a:solidFill>
                <a:latin typeface="Times New Roman" pitchFamily="18" charset="0"/>
                <a:cs typeface="Times New Roman" pitchFamily="18" charset="0"/>
              </a:rPr>
              <a:t>   }  </a:t>
            </a:r>
            <a:r>
              <a:rPr lang="en-IN" sz="2800" dirty="0" smtClean="0">
                <a:solidFill>
                  <a:schemeClr val="tx1"/>
                </a:solidFill>
                <a:latin typeface="Times New Roman" pitchFamily="18" charset="0"/>
                <a:cs typeface="Times New Roman" pitchFamily="18" charset="0"/>
              </a:rPr>
              <a:t>		</a:t>
            </a:r>
          </a:p>
          <a:p>
            <a:pPr marL="0" indent="0">
              <a:buNone/>
            </a:pPr>
            <a:r>
              <a:rPr lang="en-IN" sz="2800" dirty="0" smtClean="0">
                <a:solidFill>
                  <a:schemeClr val="tx1"/>
                </a:solidFill>
                <a:latin typeface="Times New Roman" pitchFamily="18" charset="0"/>
                <a:cs typeface="Times New Roman" pitchFamily="18" charset="0"/>
              </a:rPr>
              <a:t>}</a:t>
            </a:r>
            <a:r>
              <a:rPr lang="en-IN" sz="2800" dirty="0">
                <a:solidFill>
                  <a:schemeClr val="tx1"/>
                </a:solidFill>
                <a:latin typeface="Times New Roman" pitchFamily="18" charset="0"/>
                <a:cs typeface="Times New Roman" pitchFamily="18" charset="0"/>
              </a:rPr>
              <a:t>  </a:t>
            </a:r>
            <a:r>
              <a:rPr lang="en-IN" sz="2800" b="1" dirty="0" smtClean="0">
                <a:solidFill>
                  <a:srgbClr val="FF0000"/>
                </a:solidFill>
                <a:latin typeface="Times New Roman" pitchFamily="18" charset="0"/>
                <a:cs typeface="Times New Roman" pitchFamily="18" charset="0"/>
              </a:rPr>
              <a:t>o/p: Compile time error</a:t>
            </a:r>
            <a:endParaRPr lang="en-IN" sz="2800" b="1" dirty="0">
              <a:solidFill>
                <a:srgbClr val="FF0000"/>
              </a:solidFill>
              <a:latin typeface="Times New Roman" pitchFamily="18" charset="0"/>
              <a:cs typeface="Times New Roman" pitchFamily="18" charset="0"/>
            </a:endParaRPr>
          </a:p>
          <a:p>
            <a:pPr marL="0" indent="0" fontAlgn="base">
              <a:buNone/>
            </a:pPr>
            <a:endParaRPr lang="en-IN" sz="2800" dirty="0">
              <a:solidFill>
                <a:schemeClr val="tx1"/>
              </a:solidFill>
            </a:endParaRPr>
          </a:p>
        </p:txBody>
      </p:sp>
      <p:sp>
        <p:nvSpPr>
          <p:cNvPr id="4" name="AutoShape 2" descr="FinalkeywordinJava-cop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5" name="AutoShape 4" descr="FinalkeywordinJava-cop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Tree>
    <p:extLst>
      <p:ext uri="{BB962C8B-B14F-4D97-AF65-F5344CB8AC3E}">
        <p14:creationId xmlns:p14="http://schemas.microsoft.com/office/powerpoint/2010/main" val="63971153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6712"/>
          </a:xfrm>
        </p:spPr>
        <p:txBody>
          <a:bodyPr/>
          <a:lstStyle/>
          <a:p>
            <a:r>
              <a:rPr lang="en-US" dirty="0">
                <a:effectLst/>
              </a:rPr>
              <a:t>f</a:t>
            </a:r>
            <a:r>
              <a:rPr lang="en-US" dirty="0" smtClean="0">
                <a:effectLst/>
              </a:rPr>
              <a:t>inal class</a:t>
            </a:r>
            <a:endParaRPr lang="en-IN" dirty="0"/>
          </a:p>
        </p:txBody>
      </p:sp>
      <p:sp>
        <p:nvSpPr>
          <p:cNvPr id="3" name="Content Placeholder 2"/>
          <p:cNvSpPr>
            <a:spLocks noGrp="1"/>
          </p:cNvSpPr>
          <p:nvPr>
            <p:ph idx="1"/>
          </p:nvPr>
        </p:nvSpPr>
        <p:spPr>
          <a:xfrm>
            <a:off x="251520" y="980728"/>
            <a:ext cx="8712968" cy="5544616"/>
          </a:xfrm>
        </p:spPr>
        <p:txBody>
          <a:bodyPr>
            <a:noAutofit/>
          </a:bodyPr>
          <a:lstStyle/>
          <a:p>
            <a:pPr marL="0" indent="0">
              <a:buNone/>
            </a:pPr>
            <a:r>
              <a:rPr lang="en-US" sz="2800" b="1" dirty="0">
                <a:solidFill>
                  <a:srgbClr val="00B050"/>
                </a:solidFill>
                <a:latin typeface="Times New Roman" pitchFamily="18" charset="0"/>
                <a:cs typeface="Times New Roman" pitchFamily="18" charset="0"/>
              </a:rPr>
              <a:t>If you make any class as final, you cannot extend it.</a:t>
            </a:r>
            <a:endParaRPr lang="en-IN" sz="2800" b="1" dirty="0">
              <a:solidFill>
                <a:srgbClr val="00B050"/>
              </a:solidFill>
              <a:latin typeface="Times New Roman" pitchFamily="18" charset="0"/>
              <a:cs typeface="Times New Roman" pitchFamily="18" charset="0"/>
            </a:endParaRPr>
          </a:p>
          <a:p>
            <a:pPr marL="0" indent="0">
              <a:buNone/>
            </a:pPr>
            <a:r>
              <a:rPr lang="en-IN" sz="2800" b="1" dirty="0" smtClean="0">
                <a:solidFill>
                  <a:schemeClr val="tx1"/>
                </a:solidFill>
                <a:latin typeface="Times New Roman" pitchFamily="18" charset="0"/>
                <a:cs typeface="Times New Roman" pitchFamily="18" charset="0"/>
              </a:rPr>
              <a:t>final</a:t>
            </a:r>
            <a:r>
              <a:rPr lang="en-IN" sz="2800" dirty="0">
                <a:solidFill>
                  <a:schemeClr val="tx1"/>
                </a:solidFill>
                <a:latin typeface="Times New Roman" pitchFamily="18" charset="0"/>
                <a:cs typeface="Times New Roman" pitchFamily="18" charset="0"/>
              </a:rPr>
              <a:t> </a:t>
            </a:r>
            <a:r>
              <a:rPr lang="en-IN" sz="2800" b="1" dirty="0">
                <a:solidFill>
                  <a:schemeClr val="tx1"/>
                </a:solidFill>
                <a:latin typeface="Times New Roman" pitchFamily="18" charset="0"/>
                <a:cs typeface="Times New Roman" pitchFamily="18" charset="0"/>
              </a:rPr>
              <a:t>class</a:t>
            </a:r>
            <a:r>
              <a:rPr lang="en-IN" sz="2800" dirty="0">
                <a:solidFill>
                  <a:schemeClr val="tx1"/>
                </a:solidFill>
                <a:latin typeface="Times New Roman" pitchFamily="18" charset="0"/>
                <a:cs typeface="Times New Roman" pitchFamily="18" charset="0"/>
              </a:rPr>
              <a:t> Bike</a:t>
            </a:r>
            <a:r>
              <a:rPr lang="en-IN" sz="2800" dirty="0" smtClean="0">
                <a:solidFill>
                  <a:schemeClr val="tx1"/>
                </a:solidFill>
                <a:latin typeface="Times New Roman" pitchFamily="18" charset="0"/>
                <a:cs typeface="Times New Roman" pitchFamily="18" charset="0"/>
              </a:rPr>
              <a:t>{}</a:t>
            </a:r>
          </a:p>
          <a:p>
            <a:pPr marL="0" indent="0">
              <a:buNone/>
            </a:pPr>
            <a:r>
              <a:rPr lang="en-IN" sz="2800" dirty="0">
                <a:solidFill>
                  <a:schemeClr val="tx1"/>
                </a:solidFill>
                <a:latin typeface="Times New Roman" pitchFamily="18" charset="0"/>
                <a:cs typeface="Times New Roman" pitchFamily="18" charset="0"/>
              </a:rPr>
              <a:t>  </a:t>
            </a:r>
          </a:p>
          <a:p>
            <a:pPr marL="0" indent="0">
              <a:buNone/>
            </a:pPr>
            <a:r>
              <a:rPr lang="en-IN" sz="2800" b="1" dirty="0" smtClean="0">
                <a:solidFill>
                  <a:schemeClr val="tx1"/>
                </a:solidFill>
                <a:latin typeface="Times New Roman" pitchFamily="18" charset="0"/>
                <a:cs typeface="Times New Roman" pitchFamily="18" charset="0"/>
              </a:rPr>
              <a:t>class</a:t>
            </a:r>
            <a:r>
              <a:rPr lang="en-IN" sz="2800" dirty="0">
                <a:solidFill>
                  <a:schemeClr val="tx1"/>
                </a:solidFill>
                <a:latin typeface="Times New Roman" pitchFamily="18" charset="0"/>
                <a:cs typeface="Times New Roman" pitchFamily="18" charset="0"/>
              </a:rPr>
              <a:t> Honda1 </a:t>
            </a:r>
            <a:r>
              <a:rPr lang="en-IN" sz="2800" b="1" dirty="0">
                <a:solidFill>
                  <a:schemeClr val="tx1"/>
                </a:solidFill>
                <a:latin typeface="Times New Roman" pitchFamily="18" charset="0"/>
                <a:cs typeface="Times New Roman" pitchFamily="18" charset="0"/>
              </a:rPr>
              <a:t>extends</a:t>
            </a:r>
            <a:r>
              <a:rPr lang="en-IN" sz="2800" dirty="0">
                <a:solidFill>
                  <a:schemeClr val="tx1"/>
                </a:solidFill>
                <a:latin typeface="Times New Roman" pitchFamily="18" charset="0"/>
                <a:cs typeface="Times New Roman" pitchFamily="18" charset="0"/>
              </a:rPr>
              <a:t> Bike{  </a:t>
            </a:r>
          </a:p>
          <a:p>
            <a:pPr marL="0" indent="0">
              <a:buNone/>
            </a:pPr>
            <a:r>
              <a:rPr lang="en-IN" sz="2800" dirty="0">
                <a:solidFill>
                  <a:schemeClr val="tx1"/>
                </a:solidFill>
                <a:latin typeface="Times New Roman" pitchFamily="18" charset="0"/>
                <a:cs typeface="Times New Roman" pitchFamily="18" charset="0"/>
              </a:rPr>
              <a:t>  </a:t>
            </a:r>
            <a:r>
              <a:rPr lang="en-IN" sz="2800" b="1" dirty="0">
                <a:solidFill>
                  <a:schemeClr val="tx1"/>
                </a:solidFill>
                <a:latin typeface="Times New Roman" pitchFamily="18" charset="0"/>
                <a:cs typeface="Times New Roman" pitchFamily="18" charset="0"/>
              </a:rPr>
              <a:t>void</a:t>
            </a:r>
            <a:r>
              <a:rPr lang="en-IN" sz="2800" dirty="0">
                <a:solidFill>
                  <a:schemeClr val="tx1"/>
                </a:solidFill>
                <a:latin typeface="Times New Roman" pitchFamily="18" charset="0"/>
                <a:cs typeface="Times New Roman" pitchFamily="18" charset="0"/>
              </a:rPr>
              <a:t> run(){</a:t>
            </a:r>
            <a:r>
              <a:rPr lang="en-IN" sz="2800" dirty="0" err="1">
                <a:solidFill>
                  <a:schemeClr val="tx1"/>
                </a:solidFill>
                <a:latin typeface="Times New Roman" pitchFamily="18" charset="0"/>
                <a:cs typeface="Times New Roman" pitchFamily="18" charset="0"/>
              </a:rPr>
              <a:t>System.out.println</a:t>
            </a:r>
            <a:r>
              <a:rPr lang="en-IN" sz="2800" dirty="0">
                <a:solidFill>
                  <a:schemeClr val="tx1"/>
                </a:solidFill>
                <a:latin typeface="Times New Roman" pitchFamily="18" charset="0"/>
                <a:cs typeface="Times New Roman" pitchFamily="18" charset="0"/>
              </a:rPr>
              <a:t>("running safely with 100kmph</a:t>
            </a:r>
            <a:r>
              <a:rPr lang="en-IN" sz="2800" dirty="0" smtClean="0">
                <a:solidFill>
                  <a:schemeClr val="tx1"/>
                </a:solidFill>
                <a:latin typeface="Times New Roman" pitchFamily="18" charset="0"/>
                <a:cs typeface="Times New Roman" pitchFamily="18" charset="0"/>
              </a:rPr>
              <a:t>");		}</a:t>
            </a:r>
            <a:r>
              <a:rPr lang="en-IN" sz="2800" dirty="0">
                <a:solidFill>
                  <a:schemeClr val="tx1"/>
                </a:solidFill>
                <a:latin typeface="Times New Roman" pitchFamily="18" charset="0"/>
                <a:cs typeface="Times New Roman" pitchFamily="18" charset="0"/>
              </a:rPr>
              <a:t>  </a:t>
            </a:r>
          </a:p>
          <a:p>
            <a:pPr marL="0" indent="0">
              <a:buNone/>
            </a:pPr>
            <a:r>
              <a:rPr lang="en-IN" sz="2800" dirty="0">
                <a:solidFill>
                  <a:schemeClr val="tx1"/>
                </a:solidFill>
                <a:latin typeface="Times New Roman" pitchFamily="18" charset="0"/>
                <a:cs typeface="Times New Roman" pitchFamily="18" charset="0"/>
              </a:rPr>
              <a:t> </a:t>
            </a:r>
            <a:r>
              <a:rPr lang="en-IN" sz="2800" b="1" dirty="0" smtClean="0">
                <a:solidFill>
                  <a:schemeClr val="tx1"/>
                </a:solidFill>
                <a:latin typeface="Times New Roman" pitchFamily="18" charset="0"/>
                <a:cs typeface="Times New Roman" pitchFamily="18" charset="0"/>
              </a:rPr>
              <a:t>public</a:t>
            </a:r>
            <a:r>
              <a:rPr lang="en-IN" sz="2800" dirty="0">
                <a:solidFill>
                  <a:schemeClr val="tx1"/>
                </a:solidFill>
                <a:latin typeface="Times New Roman" pitchFamily="18" charset="0"/>
                <a:cs typeface="Times New Roman" pitchFamily="18" charset="0"/>
              </a:rPr>
              <a:t> </a:t>
            </a:r>
            <a:r>
              <a:rPr lang="en-IN" sz="2800" b="1" dirty="0">
                <a:solidFill>
                  <a:schemeClr val="tx1"/>
                </a:solidFill>
                <a:latin typeface="Times New Roman" pitchFamily="18" charset="0"/>
                <a:cs typeface="Times New Roman" pitchFamily="18" charset="0"/>
              </a:rPr>
              <a:t>static</a:t>
            </a:r>
            <a:r>
              <a:rPr lang="en-IN" sz="2800" dirty="0">
                <a:solidFill>
                  <a:schemeClr val="tx1"/>
                </a:solidFill>
                <a:latin typeface="Times New Roman" pitchFamily="18" charset="0"/>
                <a:cs typeface="Times New Roman" pitchFamily="18" charset="0"/>
              </a:rPr>
              <a:t> </a:t>
            </a:r>
            <a:r>
              <a:rPr lang="en-IN" sz="2800" b="1" dirty="0">
                <a:solidFill>
                  <a:schemeClr val="tx1"/>
                </a:solidFill>
                <a:latin typeface="Times New Roman" pitchFamily="18" charset="0"/>
                <a:cs typeface="Times New Roman" pitchFamily="18" charset="0"/>
              </a:rPr>
              <a:t>void</a:t>
            </a:r>
            <a:r>
              <a:rPr lang="en-IN" sz="2800" dirty="0">
                <a:solidFill>
                  <a:schemeClr val="tx1"/>
                </a:solidFill>
                <a:latin typeface="Times New Roman" pitchFamily="18" charset="0"/>
                <a:cs typeface="Times New Roman" pitchFamily="18" charset="0"/>
              </a:rPr>
              <a:t> main(String </a:t>
            </a:r>
            <a:r>
              <a:rPr lang="en-IN" sz="2800" dirty="0" err="1">
                <a:solidFill>
                  <a:schemeClr val="tx1"/>
                </a:solidFill>
                <a:latin typeface="Times New Roman" pitchFamily="18" charset="0"/>
                <a:cs typeface="Times New Roman" pitchFamily="18" charset="0"/>
              </a:rPr>
              <a:t>args</a:t>
            </a:r>
            <a:r>
              <a:rPr lang="en-IN" sz="2800" dirty="0">
                <a:solidFill>
                  <a:schemeClr val="tx1"/>
                </a:solidFill>
                <a:latin typeface="Times New Roman" pitchFamily="18" charset="0"/>
                <a:cs typeface="Times New Roman" pitchFamily="18" charset="0"/>
              </a:rPr>
              <a:t>[]){  </a:t>
            </a:r>
          </a:p>
          <a:p>
            <a:pPr marL="0" indent="0">
              <a:buNone/>
            </a:pPr>
            <a:r>
              <a:rPr lang="en-IN" sz="2800" dirty="0">
                <a:solidFill>
                  <a:schemeClr val="tx1"/>
                </a:solidFill>
                <a:latin typeface="Times New Roman" pitchFamily="18" charset="0"/>
                <a:cs typeface="Times New Roman" pitchFamily="18" charset="0"/>
              </a:rPr>
              <a:t>  Honda1 </a:t>
            </a:r>
            <a:r>
              <a:rPr lang="en-IN" sz="2800" dirty="0" err="1">
                <a:solidFill>
                  <a:schemeClr val="tx1"/>
                </a:solidFill>
                <a:latin typeface="Times New Roman" pitchFamily="18" charset="0"/>
                <a:cs typeface="Times New Roman" pitchFamily="18" charset="0"/>
              </a:rPr>
              <a:t>honda</a:t>
            </a:r>
            <a:r>
              <a:rPr lang="en-IN" sz="2800" dirty="0">
                <a:solidFill>
                  <a:schemeClr val="tx1"/>
                </a:solidFill>
                <a:latin typeface="Times New Roman" pitchFamily="18" charset="0"/>
                <a:cs typeface="Times New Roman" pitchFamily="18" charset="0"/>
              </a:rPr>
              <a:t>= </a:t>
            </a:r>
            <a:r>
              <a:rPr lang="en-IN" sz="2800" b="1" dirty="0">
                <a:solidFill>
                  <a:schemeClr val="tx1"/>
                </a:solidFill>
                <a:latin typeface="Times New Roman" pitchFamily="18" charset="0"/>
                <a:cs typeface="Times New Roman" pitchFamily="18" charset="0"/>
              </a:rPr>
              <a:t>new</a:t>
            </a:r>
            <a:r>
              <a:rPr lang="en-IN" sz="2800" dirty="0">
                <a:solidFill>
                  <a:schemeClr val="tx1"/>
                </a:solidFill>
                <a:latin typeface="Times New Roman" pitchFamily="18" charset="0"/>
                <a:cs typeface="Times New Roman" pitchFamily="18" charset="0"/>
              </a:rPr>
              <a:t> Honda1();  </a:t>
            </a:r>
          </a:p>
          <a:p>
            <a:pPr marL="0" indent="0">
              <a:buNone/>
            </a:pPr>
            <a:r>
              <a:rPr lang="en-IN" sz="2800" dirty="0">
                <a:solidFill>
                  <a:schemeClr val="tx1"/>
                </a:solidFill>
                <a:latin typeface="Times New Roman" pitchFamily="18" charset="0"/>
                <a:cs typeface="Times New Roman" pitchFamily="18" charset="0"/>
              </a:rPr>
              <a:t>  </a:t>
            </a:r>
            <a:r>
              <a:rPr lang="en-IN" sz="2800" dirty="0" err="1">
                <a:solidFill>
                  <a:schemeClr val="tx1"/>
                </a:solidFill>
                <a:latin typeface="Times New Roman" pitchFamily="18" charset="0"/>
                <a:cs typeface="Times New Roman" pitchFamily="18" charset="0"/>
              </a:rPr>
              <a:t>honda.run</a:t>
            </a:r>
            <a:r>
              <a:rPr lang="en-IN" sz="2800" dirty="0">
                <a:solidFill>
                  <a:schemeClr val="tx1"/>
                </a:solidFill>
                <a:latin typeface="Times New Roman" pitchFamily="18" charset="0"/>
                <a:cs typeface="Times New Roman" pitchFamily="18" charset="0"/>
              </a:rPr>
              <a:t>();  </a:t>
            </a:r>
          </a:p>
          <a:p>
            <a:pPr marL="0" indent="0">
              <a:buNone/>
            </a:pPr>
            <a:r>
              <a:rPr lang="en-IN" sz="2800" dirty="0">
                <a:solidFill>
                  <a:schemeClr val="tx1"/>
                </a:solidFill>
                <a:latin typeface="Times New Roman" pitchFamily="18" charset="0"/>
                <a:cs typeface="Times New Roman" pitchFamily="18" charset="0"/>
              </a:rPr>
              <a:t>  }  </a:t>
            </a:r>
          </a:p>
          <a:p>
            <a:pPr marL="0" indent="0">
              <a:buNone/>
            </a:pPr>
            <a:r>
              <a:rPr lang="en-IN" sz="2800" dirty="0">
                <a:solidFill>
                  <a:schemeClr val="tx1"/>
                </a:solidFill>
                <a:latin typeface="Times New Roman" pitchFamily="18" charset="0"/>
                <a:cs typeface="Times New Roman" pitchFamily="18" charset="0"/>
              </a:rPr>
              <a:t>} </a:t>
            </a:r>
            <a:r>
              <a:rPr lang="en-IN" sz="2800" dirty="0" smtClean="0">
                <a:solidFill>
                  <a:schemeClr val="tx1"/>
                </a:solidFill>
                <a:latin typeface="Times New Roman" pitchFamily="18" charset="0"/>
                <a:cs typeface="Times New Roman" pitchFamily="18" charset="0"/>
              </a:rPr>
              <a:t>	</a:t>
            </a:r>
            <a:r>
              <a:rPr lang="en-IN" sz="2800" b="1" dirty="0" smtClean="0">
                <a:solidFill>
                  <a:srgbClr val="FF0000"/>
                </a:solidFill>
                <a:latin typeface="Times New Roman" pitchFamily="18" charset="0"/>
                <a:cs typeface="Times New Roman" pitchFamily="18" charset="0"/>
              </a:rPr>
              <a:t>o/p: compile time error</a:t>
            </a:r>
            <a:endParaRPr lang="en-IN" sz="2800" b="1" dirty="0">
              <a:solidFill>
                <a:srgbClr val="FF0000"/>
              </a:solidFill>
              <a:latin typeface="Times New Roman" pitchFamily="18" charset="0"/>
              <a:cs typeface="Times New Roman" pitchFamily="18" charset="0"/>
            </a:endParaRPr>
          </a:p>
        </p:txBody>
      </p:sp>
      <p:sp>
        <p:nvSpPr>
          <p:cNvPr id="4" name="AutoShape 2" descr="FinalkeywordinJava-cop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5" name="AutoShape 4" descr="FinalkeywordinJava-cop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Tree>
    <p:extLst>
      <p:ext uri="{BB962C8B-B14F-4D97-AF65-F5344CB8AC3E}">
        <p14:creationId xmlns:p14="http://schemas.microsoft.com/office/powerpoint/2010/main" val="63971153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467600" cy="838200"/>
          </a:xfrm>
        </p:spPr>
        <p:txBody>
          <a:bodyPr>
            <a:noAutofit/>
          </a:bodyPr>
          <a:lstStyle/>
          <a:p>
            <a:pPr algn="ctr">
              <a:defRPr/>
            </a:pPr>
            <a:r>
              <a:rPr lang="en-US" sz="5400" b="1" dirty="0" smtClean="0">
                <a:solidFill>
                  <a:srgbClr val="7030A0"/>
                </a:solidFill>
                <a:latin typeface="Times New Roman" pitchFamily="18" charset="0"/>
                <a:cs typeface="Times New Roman" pitchFamily="18" charset="0"/>
              </a:rPr>
              <a:t>THIS Keyword</a:t>
            </a:r>
            <a:endParaRPr lang="en-US" sz="5400" b="1" dirty="0">
              <a:solidFill>
                <a:srgbClr val="7030A0"/>
              </a:solidFill>
              <a:latin typeface="Times New Roman" pitchFamily="18" charset="0"/>
              <a:cs typeface="Times New Roman" pitchFamily="18" charset="0"/>
            </a:endParaRPr>
          </a:p>
        </p:txBody>
      </p:sp>
      <p:sp>
        <p:nvSpPr>
          <p:cNvPr id="165891" name="Content Placeholder 2"/>
          <p:cNvSpPr>
            <a:spLocks noGrp="1"/>
          </p:cNvSpPr>
          <p:nvPr>
            <p:ph idx="1"/>
          </p:nvPr>
        </p:nvSpPr>
        <p:spPr>
          <a:xfrm>
            <a:off x="228600" y="1066800"/>
            <a:ext cx="8458200" cy="5791200"/>
          </a:xfrm>
        </p:spPr>
        <p:txBody>
          <a:bodyPr/>
          <a:lstStyle/>
          <a:p>
            <a:pPr algn="just"/>
            <a:r>
              <a:rPr lang="en-US" sz="3600" b="1" u="sng" dirty="0" smtClean="0">
                <a:solidFill>
                  <a:srgbClr val="FF0000"/>
                </a:solidFill>
                <a:latin typeface="Times New Roman" pitchFamily="18" charset="0"/>
                <a:cs typeface="Times New Roman" pitchFamily="18" charset="0"/>
              </a:rPr>
              <a:t>Definition :</a:t>
            </a:r>
            <a:r>
              <a:rPr lang="en-US" sz="3600" b="1" dirty="0" smtClean="0">
                <a:latin typeface="Times New Roman" pitchFamily="18" charset="0"/>
                <a:cs typeface="Times New Roman" pitchFamily="18" charset="0"/>
              </a:rPr>
              <a:t> </a:t>
            </a:r>
            <a:r>
              <a:rPr lang="en-US" sz="3600" b="1" dirty="0" smtClean="0">
                <a:solidFill>
                  <a:schemeClr val="tx1"/>
                </a:solidFill>
                <a:latin typeface="Times New Roman" pitchFamily="18" charset="0"/>
                <a:cs typeface="Times New Roman" pitchFamily="18" charset="0"/>
              </a:rPr>
              <a:t>this Keyword </a:t>
            </a:r>
            <a:r>
              <a:rPr lang="en-US" sz="3600" dirty="0" smtClean="0">
                <a:solidFill>
                  <a:schemeClr val="tx1"/>
                </a:solidFill>
                <a:latin typeface="Times New Roman" pitchFamily="18" charset="0"/>
                <a:cs typeface="Times New Roman" pitchFamily="18" charset="0"/>
              </a:rPr>
              <a:t>is a </a:t>
            </a:r>
            <a:r>
              <a:rPr lang="en-US" sz="3600" b="1" dirty="0" smtClean="0">
                <a:solidFill>
                  <a:schemeClr val="tx1"/>
                </a:solidFill>
                <a:latin typeface="Times New Roman" pitchFamily="18" charset="0"/>
                <a:cs typeface="Times New Roman" pitchFamily="18" charset="0"/>
              </a:rPr>
              <a:t>reference variable</a:t>
            </a:r>
            <a:r>
              <a:rPr lang="en-US" sz="3600" dirty="0" smtClean="0">
                <a:solidFill>
                  <a:schemeClr val="tx1"/>
                </a:solidFill>
                <a:latin typeface="Times New Roman" pitchFamily="18" charset="0"/>
                <a:cs typeface="Times New Roman" pitchFamily="18" charset="0"/>
              </a:rPr>
              <a:t> that refers to the </a:t>
            </a:r>
            <a:r>
              <a:rPr lang="en-US" sz="3600" b="1" dirty="0" smtClean="0">
                <a:solidFill>
                  <a:schemeClr val="tx1"/>
                </a:solidFill>
                <a:latin typeface="Times New Roman" pitchFamily="18" charset="0"/>
                <a:cs typeface="Times New Roman" pitchFamily="18" charset="0"/>
              </a:rPr>
              <a:t>current object</a:t>
            </a:r>
            <a:r>
              <a:rPr lang="en-US" sz="3600" dirty="0" smtClean="0">
                <a:solidFill>
                  <a:schemeClr val="tx1"/>
                </a:solidFill>
                <a:latin typeface="Times New Roman" pitchFamily="18" charset="0"/>
                <a:cs typeface="Times New Roman" pitchFamily="18" charset="0"/>
              </a:rPr>
              <a:t>.</a:t>
            </a:r>
          </a:p>
          <a:p>
            <a:pPr>
              <a:buFont typeface="Wingdings" pitchFamily="2" charset="2"/>
              <a:buNone/>
            </a:pPr>
            <a:endParaRPr lang="en-US" dirty="0" smtClean="0"/>
          </a:p>
          <a:p>
            <a:pPr>
              <a:buFont typeface="Wingdings" pitchFamily="2" charset="2"/>
              <a:buNone/>
            </a:pPr>
            <a:r>
              <a:rPr lang="en-US" dirty="0" smtClean="0"/>
              <a:t/>
            </a:r>
            <a:br>
              <a:rPr lang="en-US" dirty="0" smtClean="0"/>
            </a:br>
            <a:endParaRPr lang="en-US" sz="5900" dirty="0" smtClean="0"/>
          </a:p>
        </p:txBody>
      </p:sp>
      <p:pic>
        <p:nvPicPr>
          <p:cNvPr id="165892" name="Picture 2" descr="java this keyw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514600"/>
            <a:ext cx="701198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930992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6440760"/>
          </a:xfrm>
        </p:spPr>
        <p:txBody>
          <a:bodyPr>
            <a:normAutofit/>
          </a:bodyPr>
          <a:lstStyle/>
          <a:p>
            <a:pPr marL="742950" indent="-742950" algn="just">
              <a:lnSpc>
                <a:spcPct val="120000"/>
              </a:lnSpc>
              <a:buFont typeface="Wingdings" pitchFamily="2" charset="2"/>
              <a:buNone/>
              <a:defRPr/>
            </a:pPr>
            <a:r>
              <a:rPr lang="en-US" sz="4000" b="1" dirty="0" smtClean="0">
                <a:solidFill>
                  <a:srgbClr val="FF0000"/>
                </a:solidFill>
                <a:latin typeface="Times New Roman" pitchFamily="18" charset="0"/>
                <a:cs typeface="Times New Roman" pitchFamily="18" charset="0"/>
              </a:rPr>
              <a:t>1. </a:t>
            </a:r>
            <a:r>
              <a:rPr lang="en-US" sz="4000" b="1" u="sng" dirty="0" smtClean="0">
                <a:solidFill>
                  <a:srgbClr val="FF0000"/>
                </a:solidFill>
                <a:latin typeface="Times New Roman" pitchFamily="18" charset="0"/>
                <a:cs typeface="Times New Roman" pitchFamily="18" charset="0"/>
              </a:rPr>
              <a:t>this: to refer current class instance variable :</a:t>
            </a:r>
          </a:p>
          <a:p>
            <a:pPr marL="742950" indent="-742950" algn="just">
              <a:lnSpc>
                <a:spcPct val="120000"/>
              </a:lnSpc>
              <a:defRPr/>
            </a:pPr>
            <a:r>
              <a:rPr lang="en-US" sz="3600" dirty="0" smtClean="0">
                <a:solidFill>
                  <a:schemeClr val="tx1"/>
                </a:solidFill>
                <a:latin typeface="Times New Roman" pitchFamily="18" charset="0"/>
                <a:cs typeface="Times New Roman" pitchFamily="18" charset="0"/>
              </a:rPr>
              <a:t>The </a:t>
            </a:r>
            <a:r>
              <a:rPr lang="en-US" sz="3600" b="1" dirty="0" smtClean="0">
                <a:solidFill>
                  <a:schemeClr val="tx1"/>
                </a:solidFill>
                <a:latin typeface="Times New Roman" pitchFamily="18" charset="0"/>
                <a:cs typeface="Times New Roman" pitchFamily="18" charset="0"/>
              </a:rPr>
              <a:t>this keyword </a:t>
            </a:r>
            <a:r>
              <a:rPr lang="en-US" sz="3600" dirty="0" smtClean="0">
                <a:solidFill>
                  <a:schemeClr val="tx1"/>
                </a:solidFill>
                <a:latin typeface="Times New Roman" pitchFamily="18" charset="0"/>
                <a:cs typeface="Times New Roman" pitchFamily="18" charset="0"/>
              </a:rPr>
              <a:t>can be used to refer current class instance variable. If there is </a:t>
            </a:r>
            <a:r>
              <a:rPr lang="en-US" sz="3600" b="1" dirty="0" smtClean="0">
                <a:solidFill>
                  <a:schemeClr val="tx1"/>
                </a:solidFill>
                <a:latin typeface="Times New Roman" pitchFamily="18" charset="0"/>
                <a:cs typeface="Times New Roman" pitchFamily="18" charset="0"/>
              </a:rPr>
              <a:t>ambiguity</a:t>
            </a:r>
            <a:r>
              <a:rPr lang="en-US" sz="3600" dirty="0" smtClean="0">
                <a:solidFill>
                  <a:schemeClr val="tx1"/>
                </a:solidFill>
                <a:latin typeface="Times New Roman" pitchFamily="18" charset="0"/>
                <a:cs typeface="Times New Roman" pitchFamily="18" charset="0"/>
              </a:rPr>
              <a:t> between the </a:t>
            </a:r>
            <a:r>
              <a:rPr lang="en-US" sz="3600" b="1" dirty="0" smtClean="0">
                <a:solidFill>
                  <a:schemeClr val="tx1"/>
                </a:solidFill>
                <a:latin typeface="Times New Roman" pitchFamily="18" charset="0"/>
                <a:cs typeface="Times New Roman" pitchFamily="18" charset="0"/>
              </a:rPr>
              <a:t>instance variables </a:t>
            </a:r>
            <a:r>
              <a:rPr lang="en-US" sz="3600" dirty="0" smtClean="0">
                <a:solidFill>
                  <a:schemeClr val="tx1"/>
                </a:solidFill>
                <a:latin typeface="Times New Roman" pitchFamily="18" charset="0"/>
                <a:cs typeface="Times New Roman" pitchFamily="18" charset="0"/>
              </a:rPr>
              <a:t>and </a:t>
            </a:r>
            <a:r>
              <a:rPr lang="en-US" sz="3600" b="1" dirty="0" smtClean="0">
                <a:solidFill>
                  <a:schemeClr val="tx1"/>
                </a:solidFill>
                <a:latin typeface="Times New Roman" pitchFamily="18" charset="0"/>
                <a:cs typeface="Times New Roman" pitchFamily="18" charset="0"/>
              </a:rPr>
              <a:t>parameters</a:t>
            </a:r>
            <a:r>
              <a:rPr lang="en-US" sz="3600" dirty="0" smtClean="0">
                <a:solidFill>
                  <a:schemeClr val="tx1"/>
                </a:solidFill>
                <a:latin typeface="Times New Roman" pitchFamily="18" charset="0"/>
                <a:cs typeface="Times New Roman" pitchFamily="18" charset="0"/>
              </a:rPr>
              <a:t>, this keyword resolves the problem of </a:t>
            </a:r>
            <a:r>
              <a:rPr lang="en-US" sz="3600" b="1" dirty="0" smtClean="0">
                <a:solidFill>
                  <a:schemeClr val="tx1"/>
                </a:solidFill>
                <a:latin typeface="Times New Roman" pitchFamily="18" charset="0"/>
                <a:cs typeface="Times New Roman" pitchFamily="18" charset="0"/>
              </a:rPr>
              <a:t>ambiguity.</a:t>
            </a:r>
          </a:p>
        </p:txBody>
      </p:sp>
      <p:sp>
        <p:nvSpPr>
          <p:cNvPr id="167939" name="AutoShape 2"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7940" name="AutoShape 4"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77217010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Content Placeholder 2"/>
          <p:cNvSpPr>
            <a:spLocks noGrp="1"/>
          </p:cNvSpPr>
          <p:nvPr>
            <p:ph idx="1"/>
          </p:nvPr>
        </p:nvSpPr>
        <p:spPr>
          <a:xfrm>
            <a:off x="228600" y="228600"/>
            <a:ext cx="8458200" cy="5791200"/>
          </a:xfrm>
        </p:spPr>
        <p:txBody>
          <a:bodyPr/>
          <a:lstStyle/>
          <a:p>
            <a:pPr marL="742950" indent="-742950" algn="just">
              <a:lnSpc>
                <a:spcPct val="120000"/>
              </a:lnSpc>
              <a:buFont typeface="Wingdings" pitchFamily="2" charset="2"/>
              <a:buNone/>
            </a:pPr>
            <a:r>
              <a:rPr lang="en-US" sz="3200" b="1" u="sng" smtClean="0">
                <a:solidFill>
                  <a:srgbClr val="FF0000"/>
                </a:solidFill>
                <a:latin typeface="Times New Roman" pitchFamily="18" charset="0"/>
                <a:cs typeface="Times New Roman" pitchFamily="18" charset="0"/>
              </a:rPr>
              <a:t>Eg-1:</a:t>
            </a:r>
            <a:r>
              <a:rPr lang="en-US" sz="3200" b="1" u="sng" smtClean="0">
                <a:solidFill>
                  <a:srgbClr val="3B0DE3"/>
                </a:solidFill>
                <a:latin typeface="Times New Roman" pitchFamily="18" charset="0"/>
                <a:cs typeface="Times New Roman" pitchFamily="18" charset="0"/>
              </a:rPr>
              <a:t>Problem with out using this Keyword :</a:t>
            </a:r>
          </a:p>
        </p:txBody>
      </p:sp>
      <p:sp>
        <p:nvSpPr>
          <p:cNvPr id="168963" name="AutoShape 2"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8964" name="AutoShape 4"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6896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763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02715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11162"/>
          </a:xfrm>
        </p:spPr>
        <p:txBody>
          <a:bodyPr>
            <a:noAutofit/>
          </a:bodyPr>
          <a:lstStyle/>
          <a:p>
            <a:pPr>
              <a:defRPr/>
            </a:pPr>
            <a:r>
              <a:rPr lang="en-US" sz="3600" b="1" dirty="0" smtClean="0">
                <a:solidFill>
                  <a:srgbClr val="FF0000"/>
                </a:solidFill>
              </a:rPr>
              <a:t>Cont…</a:t>
            </a:r>
            <a:endParaRPr lang="en-US" sz="3600" b="1" dirty="0">
              <a:solidFill>
                <a:srgbClr val="FF0000"/>
              </a:solidFill>
            </a:endParaRPr>
          </a:p>
        </p:txBody>
      </p:sp>
      <p:pic>
        <p:nvPicPr>
          <p:cNvPr id="16998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609600"/>
            <a:ext cx="7696200" cy="3733800"/>
          </a:xfrm>
        </p:spPr>
      </p:pic>
      <p:sp>
        <p:nvSpPr>
          <p:cNvPr id="169988" name="TextBox 5"/>
          <p:cNvSpPr txBox="1">
            <a:spLocks noChangeArrowheads="1"/>
          </p:cNvSpPr>
          <p:nvPr/>
        </p:nvSpPr>
        <p:spPr bwMode="auto">
          <a:xfrm>
            <a:off x="6172200" y="990600"/>
            <a:ext cx="2971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a:solidFill>
                  <a:srgbClr val="FF0000"/>
                </a:solidFill>
                <a:latin typeface="Times New Roman" pitchFamily="18" charset="0"/>
                <a:cs typeface="Times New Roman" pitchFamily="18" charset="0"/>
              </a:rPr>
              <a:t>O/P </a:t>
            </a:r>
            <a:r>
              <a:rPr lang="en-US" sz="2800" b="1">
                <a:solidFill>
                  <a:srgbClr val="CB11DF"/>
                </a:solidFill>
                <a:latin typeface="Times New Roman" pitchFamily="18" charset="0"/>
                <a:cs typeface="Times New Roman" pitchFamily="18" charset="0"/>
              </a:rPr>
              <a:t>: </a:t>
            </a:r>
            <a:r>
              <a:rPr lang="en-US" sz="2800" b="1">
                <a:solidFill>
                  <a:srgbClr val="3B0DE3"/>
                </a:solidFill>
                <a:latin typeface="Times New Roman" pitchFamily="18" charset="0"/>
                <a:cs typeface="Times New Roman" pitchFamily="18" charset="0"/>
              </a:rPr>
              <a:t>0 NULL 0.0</a:t>
            </a:r>
          </a:p>
        </p:txBody>
      </p:sp>
      <p:sp>
        <p:nvSpPr>
          <p:cNvPr id="169989" name="Rectangle 6"/>
          <p:cNvSpPr>
            <a:spLocks noChangeArrowheads="1"/>
          </p:cNvSpPr>
          <p:nvPr/>
        </p:nvSpPr>
        <p:spPr bwMode="auto">
          <a:xfrm>
            <a:off x="457200" y="4572000"/>
            <a:ext cx="82296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3200">
                <a:latin typeface="Times New Roman" pitchFamily="18" charset="0"/>
                <a:cs typeface="Times New Roman" pitchFamily="18" charset="0"/>
              </a:rPr>
              <a:t>In the </a:t>
            </a:r>
            <a:r>
              <a:rPr lang="en-US" sz="3200" b="1">
                <a:latin typeface="Times New Roman" pitchFamily="18" charset="0"/>
                <a:cs typeface="Times New Roman" pitchFamily="18" charset="0"/>
              </a:rPr>
              <a:t>above example, </a:t>
            </a:r>
            <a:r>
              <a:rPr lang="en-US" sz="3200">
                <a:latin typeface="Times New Roman" pitchFamily="18" charset="0"/>
                <a:cs typeface="Times New Roman" pitchFamily="18" charset="0"/>
              </a:rPr>
              <a:t>parameters(formal arguments) and instance variables </a:t>
            </a:r>
            <a:r>
              <a:rPr lang="en-US" sz="3200" b="1">
                <a:latin typeface="Times New Roman" pitchFamily="18" charset="0"/>
                <a:cs typeface="Times New Roman" pitchFamily="18" charset="0"/>
              </a:rPr>
              <a:t>are same</a:t>
            </a:r>
            <a:r>
              <a:rPr lang="en-US" sz="3200">
                <a:latin typeface="Times New Roman" pitchFamily="18" charset="0"/>
                <a:cs typeface="Times New Roman" pitchFamily="18" charset="0"/>
              </a:rPr>
              <a:t>. So, we are using </a:t>
            </a:r>
            <a:r>
              <a:rPr lang="en-US" sz="3200" b="1">
                <a:latin typeface="Times New Roman" pitchFamily="18" charset="0"/>
                <a:cs typeface="Times New Roman" pitchFamily="18" charset="0"/>
              </a:rPr>
              <a:t>this keyword </a:t>
            </a:r>
            <a:r>
              <a:rPr lang="en-US" sz="3200">
                <a:latin typeface="Times New Roman" pitchFamily="18" charset="0"/>
                <a:cs typeface="Times New Roman" pitchFamily="18" charset="0"/>
              </a:rPr>
              <a:t>to </a:t>
            </a:r>
            <a:r>
              <a:rPr lang="en-US" sz="3200" b="1">
                <a:latin typeface="Times New Roman" pitchFamily="18" charset="0"/>
                <a:cs typeface="Times New Roman" pitchFamily="18" charset="0"/>
              </a:rPr>
              <a:t>distinguish</a:t>
            </a:r>
            <a:r>
              <a:rPr lang="en-US" sz="3200">
                <a:latin typeface="Times New Roman" pitchFamily="18" charset="0"/>
                <a:cs typeface="Times New Roman" pitchFamily="18" charset="0"/>
              </a:rPr>
              <a:t> </a:t>
            </a:r>
            <a:r>
              <a:rPr lang="en-US" sz="3200" b="1">
                <a:latin typeface="Times New Roman" pitchFamily="18" charset="0"/>
                <a:cs typeface="Times New Roman" pitchFamily="18" charset="0"/>
              </a:rPr>
              <a:t>local variable </a:t>
            </a:r>
            <a:r>
              <a:rPr lang="en-US" sz="3200">
                <a:latin typeface="Times New Roman" pitchFamily="18" charset="0"/>
                <a:cs typeface="Times New Roman" pitchFamily="18" charset="0"/>
              </a:rPr>
              <a:t>and </a:t>
            </a:r>
            <a:r>
              <a:rPr lang="en-US" sz="3200" b="1">
                <a:latin typeface="Times New Roman" pitchFamily="18" charset="0"/>
                <a:cs typeface="Times New Roman" pitchFamily="18" charset="0"/>
              </a:rPr>
              <a:t>instance variable</a:t>
            </a:r>
            <a:r>
              <a:rPr lang="en-US" sz="3200">
                <a:latin typeface="Times New Roman" pitchFamily="18" charset="0"/>
                <a:cs typeface="Times New Roman" pitchFamily="18" charset="0"/>
              </a:rPr>
              <a:t>.</a:t>
            </a:r>
          </a:p>
        </p:txBody>
      </p:sp>
    </p:spTree>
    <p:extLst>
      <p:ext uri="{BB962C8B-B14F-4D97-AF65-F5344CB8AC3E}">
        <p14:creationId xmlns:p14="http://schemas.microsoft.com/office/powerpoint/2010/main" val="245284271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Content Placeholder 2"/>
          <p:cNvSpPr>
            <a:spLocks noGrp="1"/>
          </p:cNvSpPr>
          <p:nvPr>
            <p:ph idx="1"/>
          </p:nvPr>
        </p:nvSpPr>
        <p:spPr>
          <a:xfrm>
            <a:off x="228600" y="228600"/>
            <a:ext cx="8458200" cy="5791200"/>
          </a:xfrm>
        </p:spPr>
        <p:txBody>
          <a:bodyPr/>
          <a:lstStyle/>
          <a:p>
            <a:pPr marL="742950" indent="-742950" algn="just">
              <a:lnSpc>
                <a:spcPct val="120000"/>
              </a:lnSpc>
              <a:buFont typeface="Wingdings" pitchFamily="2" charset="2"/>
              <a:buNone/>
            </a:pPr>
            <a:r>
              <a:rPr lang="en-US" sz="3200" b="1" u="sng" smtClean="0">
                <a:solidFill>
                  <a:srgbClr val="FF0000"/>
                </a:solidFill>
                <a:latin typeface="Times New Roman" pitchFamily="18" charset="0"/>
                <a:cs typeface="Times New Roman" pitchFamily="18" charset="0"/>
              </a:rPr>
              <a:t>Eg-2:</a:t>
            </a:r>
            <a:r>
              <a:rPr lang="en-US" sz="3200" b="1" u="sng" smtClean="0">
                <a:solidFill>
                  <a:srgbClr val="3B0DE3"/>
                </a:solidFill>
                <a:latin typeface="Times New Roman" pitchFamily="18" charset="0"/>
                <a:cs typeface="Times New Roman" pitchFamily="18" charset="0"/>
              </a:rPr>
              <a:t>Problem Solving using this Keyword :</a:t>
            </a:r>
          </a:p>
        </p:txBody>
      </p:sp>
      <p:sp>
        <p:nvSpPr>
          <p:cNvPr id="171011" name="AutoShape 2"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1012" name="AutoShape 4"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710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5344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86803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0"/>
            <a:ext cx="8305800" cy="707886"/>
          </a:xfrm>
          <a:prstGeom prst="rect">
            <a:avLst/>
          </a:prstGeom>
          <a:noFill/>
        </p:spPr>
        <p:txBody>
          <a:bodyPr>
            <a:spAutoFit/>
          </a:bodyPr>
          <a:lstStyle/>
          <a:p>
            <a:pPr marL="514350" indent="-514350" algn="ctr">
              <a:defRPr/>
            </a:pPr>
            <a:r>
              <a:rPr lang="en-US" sz="4000" b="1" dirty="0" smtClean="0">
                <a:solidFill>
                  <a:srgbClr val="CB11DF"/>
                </a:solidFill>
                <a:latin typeface="Times New Roman" pitchFamily="18" charset="0"/>
                <a:cs typeface="Times New Roman" pitchFamily="18" charset="0"/>
              </a:rPr>
              <a:t>OBJECTS </a:t>
            </a:r>
            <a:r>
              <a:rPr lang="en-US" sz="4000" b="1" dirty="0">
                <a:solidFill>
                  <a:srgbClr val="CB11DF"/>
                </a:solidFill>
                <a:latin typeface="Times New Roman" pitchFamily="18" charset="0"/>
                <a:cs typeface="Times New Roman" pitchFamily="18" charset="0"/>
              </a:rPr>
              <a:t>IN JAVA</a:t>
            </a:r>
          </a:p>
        </p:txBody>
      </p:sp>
      <p:sp>
        <p:nvSpPr>
          <p:cNvPr id="143363" name="Content Placeholder 2"/>
          <p:cNvSpPr>
            <a:spLocks noGrp="1"/>
          </p:cNvSpPr>
          <p:nvPr>
            <p:ph idx="1"/>
          </p:nvPr>
        </p:nvSpPr>
        <p:spPr>
          <a:xfrm>
            <a:off x="381000" y="1066800"/>
            <a:ext cx="8229600" cy="5791200"/>
          </a:xfrm>
        </p:spPr>
        <p:txBody>
          <a:bodyPr>
            <a:normAutofit/>
          </a:bodyPr>
          <a:lstStyle/>
          <a:p>
            <a:pPr algn="just">
              <a:lnSpc>
                <a:spcPct val="150000"/>
              </a:lnSpc>
            </a:pPr>
            <a:r>
              <a:rPr lang="en-US" sz="2800" b="1" u="sng" dirty="0" smtClean="0">
                <a:solidFill>
                  <a:schemeClr val="tx1"/>
                </a:solidFill>
                <a:latin typeface="Times New Roman" pitchFamily="18" charset="0"/>
                <a:cs typeface="Times New Roman" pitchFamily="18" charset="0"/>
              </a:rPr>
              <a:t>Definition : </a:t>
            </a:r>
            <a:r>
              <a:rPr lang="en-US" sz="2800" dirty="0" smtClean="0">
                <a:solidFill>
                  <a:schemeClr val="tx1"/>
                </a:solidFill>
                <a:latin typeface="Times New Roman" pitchFamily="18" charset="0"/>
                <a:cs typeface="Times New Roman" pitchFamily="18" charset="0"/>
              </a:rPr>
              <a:t>An </a:t>
            </a:r>
            <a:r>
              <a:rPr lang="en-US" sz="2800" b="1" dirty="0" smtClean="0">
                <a:solidFill>
                  <a:schemeClr val="tx1"/>
                </a:solidFill>
                <a:latin typeface="Times New Roman" pitchFamily="18" charset="0"/>
                <a:cs typeface="Times New Roman" pitchFamily="18" charset="0"/>
              </a:rPr>
              <a:t>entity</a:t>
            </a:r>
            <a:r>
              <a:rPr lang="en-US" sz="2800" dirty="0" smtClean="0">
                <a:solidFill>
                  <a:schemeClr val="tx1"/>
                </a:solidFill>
                <a:latin typeface="Times New Roman" pitchFamily="18" charset="0"/>
                <a:cs typeface="Times New Roman" pitchFamily="18" charset="0"/>
              </a:rPr>
              <a:t> that has </a:t>
            </a:r>
            <a:r>
              <a:rPr lang="en-US" sz="2800" b="1" dirty="0" smtClean="0">
                <a:solidFill>
                  <a:schemeClr val="tx1"/>
                </a:solidFill>
                <a:latin typeface="Times New Roman" pitchFamily="18" charset="0"/>
                <a:cs typeface="Times New Roman" pitchFamily="18" charset="0"/>
              </a:rPr>
              <a:t>state and behavior </a:t>
            </a:r>
            <a:r>
              <a:rPr lang="en-US" sz="2800" dirty="0" smtClean="0">
                <a:solidFill>
                  <a:schemeClr val="tx1"/>
                </a:solidFill>
                <a:latin typeface="Times New Roman" pitchFamily="18" charset="0"/>
                <a:cs typeface="Times New Roman" pitchFamily="18" charset="0"/>
              </a:rPr>
              <a:t>is known as </a:t>
            </a:r>
            <a:r>
              <a:rPr lang="en-US" sz="2800" b="1" dirty="0" smtClean="0">
                <a:solidFill>
                  <a:schemeClr val="tx1"/>
                </a:solidFill>
                <a:latin typeface="Times New Roman" pitchFamily="18" charset="0"/>
                <a:cs typeface="Times New Roman" pitchFamily="18" charset="0"/>
              </a:rPr>
              <a:t>an object </a:t>
            </a:r>
          </a:p>
          <a:p>
            <a:pPr algn="just">
              <a:lnSpc>
                <a:spcPct val="150000"/>
              </a:lnSpc>
            </a:pPr>
            <a:r>
              <a:rPr lang="en-US" sz="2800" b="1" u="sng" dirty="0" err="1" smtClean="0">
                <a:solidFill>
                  <a:schemeClr val="tx1"/>
                </a:solidFill>
                <a:latin typeface="Times New Roman" pitchFamily="18" charset="0"/>
                <a:cs typeface="Times New Roman" pitchFamily="18" charset="0"/>
              </a:rPr>
              <a:t>Eg</a:t>
            </a:r>
            <a:r>
              <a:rPr lang="en-US" sz="2800" b="1" u="sng" dirty="0" smtClean="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  chair, bike, marker, pen, table, car etc.</a:t>
            </a:r>
          </a:p>
          <a:p>
            <a:pPr algn="just">
              <a:lnSpc>
                <a:spcPct val="150000"/>
              </a:lnSpc>
            </a:pPr>
            <a:r>
              <a:rPr lang="en-US" sz="2800" dirty="0" smtClean="0">
                <a:solidFill>
                  <a:schemeClr val="tx1"/>
                </a:solidFill>
                <a:latin typeface="Times New Roman" pitchFamily="18" charset="0"/>
                <a:cs typeface="Times New Roman" pitchFamily="18" charset="0"/>
              </a:rPr>
              <a:t> It can be </a:t>
            </a:r>
            <a:r>
              <a:rPr lang="en-US" sz="2800" b="1" dirty="0" smtClean="0">
                <a:solidFill>
                  <a:schemeClr val="tx1"/>
                </a:solidFill>
                <a:latin typeface="Times New Roman" pitchFamily="18" charset="0"/>
                <a:cs typeface="Times New Roman" pitchFamily="18" charset="0"/>
              </a:rPr>
              <a:t>physical or logical</a:t>
            </a:r>
          </a:p>
          <a:p>
            <a:pPr algn="just">
              <a:lnSpc>
                <a:spcPct val="150000"/>
              </a:lnSpc>
            </a:pPr>
            <a:r>
              <a:rPr lang="en-US" sz="2800" dirty="0" smtClean="0">
                <a:solidFill>
                  <a:schemeClr val="tx1"/>
                </a:solidFill>
                <a:latin typeface="Times New Roman" pitchFamily="18" charset="0"/>
                <a:cs typeface="Times New Roman" pitchFamily="18" charset="0"/>
              </a:rPr>
              <a:t>Objects get </a:t>
            </a:r>
            <a:r>
              <a:rPr lang="en-US" sz="2800" b="1" dirty="0" smtClean="0">
                <a:solidFill>
                  <a:schemeClr val="tx1"/>
                </a:solidFill>
                <a:latin typeface="Times New Roman" pitchFamily="18" charset="0"/>
                <a:cs typeface="Times New Roman" pitchFamily="18" charset="0"/>
              </a:rPr>
              <a:t>memory </a:t>
            </a:r>
            <a:r>
              <a:rPr lang="en-US" sz="2800" dirty="0" smtClean="0">
                <a:solidFill>
                  <a:schemeClr val="tx1"/>
                </a:solidFill>
                <a:latin typeface="Times New Roman" pitchFamily="18" charset="0"/>
                <a:cs typeface="Times New Roman" pitchFamily="18" charset="0"/>
              </a:rPr>
              <a:t>in</a:t>
            </a:r>
            <a:r>
              <a:rPr lang="en-US" sz="2800" b="1" dirty="0" smtClean="0">
                <a:solidFill>
                  <a:schemeClr val="tx1"/>
                </a:solidFill>
                <a:latin typeface="Times New Roman" pitchFamily="18" charset="0"/>
                <a:cs typeface="Times New Roman" pitchFamily="18" charset="0"/>
              </a:rPr>
              <a:t> Heap Memory Area</a:t>
            </a:r>
            <a:endParaRPr lang="en-US" sz="2800" dirty="0" smtClean="0">
              <a:solidFill>
                <a:schemeClr val="tx1"/>
              </a:solidFill>
              <a:latin typeface="Times New Roman" pitchFamily="18" charset="0"/>
              <a:cs typeface="Times New Roman" pitchFamily="18" charset="0"/>
            </a:endParaRPr>
          </a:p>
          <a:p>
            <a:pPr algn="just">
              <a:lnSpc>
                <a:spcPct val="150000"/>
              </a:lnSpc>
            </a:pPr>
            <a:r>
              <a:rPr lang="en-US" sz="2800" dirty="0" smtClean="0">
                <a:solidFill>
                  <a:schemeClr val="tx1"/>
                </a:solidFill>
                <a:latin typeface="Times New Roman" pitchFamily="18" charset="0"/>
                <a:cs typeface="Times New Roman" pitchFamily="18" charset="0"/>
              </a:rPr>
              <a:t> </a:t>
            </a:r>
            <a:r>
              <a:rPr lang="en-US" sz="2800" b="1" dirty="0" smtClean="0">
                <a:solidFill>
                  <a:schemeClr val="tx1"/>
                </a:solidFill>
                <a:latin typeface="Times New Roman" pitchFamily="18" charset="0"/>
                <a:cs typeface="Times New Roman" pitchFamily="18" charset="0"/>
              </a:rPr>
              <a:t>For Example, </a:t>
            </a:r>
            <a:r>
              <a:rPr lang="en-US" sz="2800" b="1" u="sng" dirty="0" smtClean="0">
                <a:solidFill>
                  <a:schemeClr val="tx1"/>
                </a:solidFill>
                <a:latin typeface="Times New Roman" pitchFamily="18" charset="0"/>
                <a:cs typeface="Times New Roman" pitchFamily="18" charset="0"/>
              </a:rPr>
              <a:t>Pen</a:t>
            </a:r>
            <a:r>
              <a:rPr lang="en-US" sz="2800" dirty="0" smtClean="0">
                <a:solidFill>
                  <a:schemeClr val="tx1"/>
                </a:solidFill>
                <a:latin typeface="Times New Roman" pitchFamily="18" charset="0"/>
                <a:cs typeface="Times New Roman" pitchFamily="18" charset="0"/>
              </a:rPr>
              <a:t> is an </a:t>
            </a:r>
            <a:r>
              <a:rPr lang="en-US" sz="2800" b="1" u="sng" dirty="0" smtClean="0">
                <a:solidFill>
                  <a:schemeClr val="tx1"/>
                </a:solidFill>
                <a:latin typeface="Times New Roman" pitchFamily="18" charset="0"/>
                <a:cs typeface="Times New Roman" pitchFamily="18" charset="0"/>
              </a:rPr>
              <a:t>object</a:t>
            </a:r>
            <a:r>
              <a:rPr lang="en-US" sz="2800" b="1" dirty="0" smtClean="0">
                <a:solidFill>
                  <a:schemeClr val="tx1"/>
                </a:solidFill>
                <a:latin typeface="Times New Roman" pitchFamily="18" charset="0"/>
                <a:cs typeface="Times New Roman" pitchFamily="18" charset="0"/>
              </a:rPr>
              <a:t>.</a:t>
            </a:r>
            <a:r>
              <a:rPr lang="en-US" sz="2800" dirty="0" smtClean="0">
                <a:solidFill>
                  <a:schemeClr val="tx1"/>
                </a:solidFill>
                <a:latin typeface="Times New Roman" pitchFamily="18" charset="0"/>
                <a:cs typeface="Times New Roman" pitchFamily="18" charset="0"/>
              </a:rPr>
              <a:t> Its name is Reynolds; color is white, known as its </a:t>
            </a:r>
            <a:r>
              <a:rPr lang="en-US" sz="2800" b="1" u="sng" dirty="0" smtClean="0">
                <a:solidFill>
                  <a:schemeClr val="tx1"/>
                </a:solidFill>
                <a:latin typeface="Times New Roman" pitchFamily="18" charset="0"/>
                <a:cs typeface="Times New Roman" pitchFamily="18" charset="0"/>
              </a:rPr>
              <a:t>state.</a:t>
            </a:r>
            <a:r>
              <a:rPr lang="en-US" sz="2800" dirty="0" smtClean="0">
                <a:solidFill>
                  <a:schemeClr val="tx1"/>
                </a:solidFill>
                <a:latin typeface="Times New Roman" pitchFamily="18" charset="0"/>
                <a:cs typeface="Times New Roman" pitchFamily="18" charset="0"/>
              </a:rPr>
              <a:t> It is used to write, so writing is its </a:t>
            </a:r>
            <a:r>
              <a:rPr lang="en-US" sz="2800" b="1" u="sng" dirty="0" smtClean="0">
                <a:solidFill>
                  <a:schemeClr val="tx1"/>
                </a:solidFill>
                <a:latin typeface="Times New Roman" pitchFamily="18" charset="0"/>
                <a:cs typeface="Times New Roman" pitchFamily="18" charset="0"/>
              </a:rPr>
              <a:t>behavior</a:t>
            </a:r>
            <a:r>
              <a:rPr lang="en-US" sz="2800" dirty="0" smtClean="0">
                <a:solidFill>
                  <a:schemeClr val="tx1"/>
                </a:solidFill>
                <a:latin typeface="Times New Roman" pitchFamily="18" charset="0"/>
                <a:cs typeface="Times New Roman" pitchFamily="18" charset="0"/>
              </a:rPr>
              <a:t>.</a:t>
            </a:r>
          </a:p>
        </p:txBody>
      </p:sp>
    </p:spTree>
    <p:extLst>
      <p:ext uri="{BB962C8B-B14F-4D97-AF65-F5344CB8AC3E}">
        <p14:creationId xmlns:p14="http://schemas.microsoft.com/office/powerpoint/2010/main" val="396702159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11162"/>
          </a:xfrm>
        </p:spPr>
        <p:txBody>
          <a:bodyPr>
            <a:noAutofit/>
          </a:bodyPr>
          <a:lstStyle/>
          <a:p>
            <a:pPr>
              <a:defRPr/>
            </a:pPr>
            <a:r>
              <a:rPr lang="en-US" sz="3600" b="1" dirty="0" smtClean="0">
                <a:solidFill>
                  <a:srgbClr val="FF0000"/>
                </a:solidFill>
              </a:rPr>
              <a:t>Cont…</a:t>
            </a:r>
            <a:endParaRPr lang="en-US" sz="3600" b="1" dirty="0">
              <a:solidFill>
                <a:srgbClr val="FF0000"/>
              </a:solidFill>
            </a:endParaRPr>
          </a:p>
        </p:txBody>
      </p:sp>
      <p:pic>
        <p:nvPicPr>
          <p:cNvPr id="17203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609600"/>
            <a:ext cx="7696200" cy="4800600"/>
          </a:xfrm>
        </p:spPr>
      </p:pic>
      <p:sp>
        <p:nvSpPr>
          <p:cNvPr id="172036" name="TextBox 8"/>
          <p:cNvSpPr txBox="1">
            <a:spLocks noChangeArrowheads="1"/>
          </p:cNvSpPr>
          <p:nvPr/>
        </p:nvSpPr>
        <p:spPr bwMode="auto">
          <a:xfrm>
            <a:off x="3962400" y="4648200"/>
            <a:ext cx="480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a:solidFill>
                  <a:srgbClr val="FF0000"/>
                </a:solidFill>
                <a:latin typeface="Times New Roman" pitchFamily="18" charset="0"/>
                <a:cs typeface="Times New Roman" pitchFamily="18" charset="0"/>
              </a:rPr>
              <a:t>O/P </a:t>
            </a:r>
            <a:r>
              <a:rPr lang="en-US" sz="3600" b="1">
                <a:solidFill>
                  <a:srgbClr val="CB11DF"/>
                </a:solidFill>
                <a:latin typeface="Times New Roman" pitchFamily="18" charset="0"/>
                <a:cs typeface="Times New Roman" pitchFamily="18" charset="0"/>
              </a:rPr>
              <a:t>: </a:t>
            </a:r>
            <a:r>
              <a:rPr lang="en-US" sz="3600" b="1">
                <a:solidFill>
                  <a:srgbClr val="3B0DE3"/>
                </a:solidFill>
                <a:latin typeface="Times New Roman" pitchFamily="18" charset="0"/>
                <a:cs typeface="Times New Roman" pitchFamily="18" charset="0"/>
              </a:rPr>
              <a:t>111, ankit, 5000f</a:t>
            </a:r>
          </a:p>
        </p:txBody>
      </p:sp>
    </p:spTree>
    <p:extLst>
      <p:ext uri="{BB962C8B-B14F-4D97-AF65-F5344CB8AC3E}">
        <p14:creationId xmlns:p14="http://schemas.microsoft.com/office/powerpoint/2010/main" val="278177901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Content Placeholder 2"/>
          <p:cNvSpPr>
            <a:spLocks noGrp="1"/>
          </p:cNvSpPr>
          <p:nvPr>
            <p:ph idx="1"/>
          </p:nvPr>
        </p:nvSpPr>
        <p:spPr>
          <a:xfrm>
            <a:off x="307974" y="228600"/>
            <a:ext cx="8607425" cy="6096000"/>
          </a:xfrm>
        </p:spPr>
        <p:txBody>
          <a:bodyPr>
            <a:normAutofit/>
          </a:bodyPr>
          <a:lstStyle/>
          <a:p>
            <a:pPr marL="742950" indent="-742950" algn="just">
              <a:lnSpc>
                <a:spcPct val="120000"/>
              </a:lnSpc>
              <a:buFont typeface="Wingdings" pitchFamily="2" charset="2"/>
              <a:buNone/>
            </a:pPr>
            <a:r>
              <a:rPr lang="en-US" sz="4000" b="1" dirty="0" smtClean="0">
                <a:solidFill>
                  <a:srgbClr val="FF0000"/>
                </a:solidFill>
                <a:latin typeface="Times New Roman" pitchFamily="18" charset="0"/>
                <a:cs typeface="Times New Roman" pitchFamily="18" charset="0"/>
              </a:rPr>
              <a:t>2. </a:t>
            </a:r>
            <a:r>
              <a:rPr lang="en-US" sz="4000" b="1" u="sng" dirty="0" smtClean="0">
                <a:solidFill>
                  <a:srgbClr val="FF0000"/>
                </a:solidFill>
                <a:latin typeface="Times New Roman" pitchFamily="18" charset="0"/>
                <a:cs typeface="Times New Roman" pitchFamily="18" charset="0"/>
              </a:rPr>
              <a:t>this: to invoke current class method</a:t>
            </a:r>
          </a:p>
          <a:p>
            <a:pPr marL="742950" indent="-742950" algn="just">
              <a:lnSpc>
                <a:spcPct val="120000"/>
              </a:lnSpc>
              <a:buFont typeface="Wingdings" pitchFamily="2" charset="2"/>
              <a:buNone/>
            </a:pPr>
            <a:endParaRPr lang="en-US" sz="4000" b="1" u="sng" dirty="0" smtClean="0">
              <a:solidFill>
                <a:srgbClr val="FF0000"/>
              </a:solidFill>
              <a:latin typeface="Times New Roman" pitchFamily="18" charset="0"/>
              <a:cs typeface="Times New Roman" pitchFamily="18" charset="0"/>
            </a:endParaRPr>
          </a:p>
          <a:p>
            <a:pPr marL="742950" indent="-742950" algn="just">
              <a:lnSpc>
                <a:spcPct val="120000"/>
              </a:lnSpc>
            </a:pPr>
            <a:r>
              <a:rPr lang="en-US" sz="3600" dirty="0" smtClean="0">
                <a:solidFill>
                  <a:schemeClr val="tx1"/>
                </a:solidFill>
                <a:latin typeface="Times New Roman" pitchFamily="18" charset="0"/>
                <a:cs typeface="Times New Roman" pitchFamily="18" charset="0"/>
              </a:rPr>
              <a:t>We may invoke the </a:t>
            </a:r>
            <a:r>
              <a:rPr lang="en-US" sz="3600" b="1" dirty="0" smtClean="0">
                <a:solidFill>
                  <a:schemeClr val="tx1"/>
                </a:solidFill>
                <a:latin typeface="Times New Roman" pitchFamily="18" charset="0"/>
                <a:cs typeface="Times New Roman" pitchFamily="18" charset="0"/>
              </a:rPr>
              <a:t>method </a:t>
            </a:r>
            <a:r>
              <a:rPr lang="en-US" sz="3600" dirty="0" smtClean="0">
                <a:solidFill>
                  <a:schemeClr val="tx1"/>
                </a:solidFill>
                <a:latin typeface="Times New Roman" pitchFamily="18" charset="0"/>
                <a:cs typeface="Times New Roman" pitchFamily="18" charset="0"/>
              </a:rPr>
              <a:t>of the </a:t>
            </a:r>
            <a:r>
              <a:rPr lang="en-US" sz="3600" b="1" dirty="0" smtClean="0">
                <a:solidFill>
                  <a:schemeClr val="tx1"/>
                </a:solidFill>
                <a:latin typeface="Times New Roman" pitchFamily="18" charset="0"/>
                <a:cs typeface="Times New Roman" pitchFamily="18" charset="0"/>
              </a:rPr>
              <a:t>current class </a:t>
            </a:r>
            <a:r>
              <a:rPr lang="en-US" sz="3600" dirty="0" smtClean="0">
                <a:solidFill>
                  <a:schemeClr val="tx1"/>
                </a:solidFill>
                <a:latin typeface="Times New Roman" pitchFamily="18" charset="0"/>
                <a:cs typeface="Times New Roman" pitchFamily="18" charset="0"/>
              </a:rPr>
              <a:t>by using the </a:t>
            </a:r>
            <a:r>
              <a:rPr lang="en-US" sz="3600" b="1" dirty="0" smtClean="0">
                <a:solidFill>
                  <a:schemeClr val="tx1"/>
                </a:solidFill>
                <a:latin typeface="Times New Roman" pitchFamily="18" charset="0"/>
                <a:cs typeface="Times New Roman" pitchFamily="18" charset="0"/>
              </a:rPr>
              <a:t>this keyword</a:t>
            </a:r>
            <a:r>
              <a:rPr lang="en-US" sz="3600" dirty="0" smtClean="0">
                <a:solidFill>
                  <a:schemeClr val="tx1"/>
                </a:solidFill>
                <a:latin typeface="Times New Roman" pitchFamily="18" charset="0"/>
                <a:cs typeface="Times New Roman" pitchFamily="18" charset="0"/>
              </a:rPr>
              <a:t>.</a:t>
            </a:r>
          </a:p>
          <a:p>
            <a:pPr marL="0" indent="0" algn="just">
              <a:lnSpc>
                <a:spcPct val="120000"/>
              </a:lnSpc>
              <a:buNone/>
            </a:pPr>
            <a:r>
              <a:rPr lang="en-US" sz="3600" dirty="0" smtClean="0">
                <a:solidFill>
                  <a:schemeClr val="tx1"/>
                </a:solidFill>
                <a:latin typeface="Times New Roman" pitchFamily="18" charset="0"/>
                <a:cs typeface="Times New Roman" pitchFamily="18" charset="0"/>
              </a:rPr>
              <a:t> </a:t>
            </a:r>
          </a:p>
          <a:p>
            <a:pPr marL="742950" indent="-742950" algn="just">
              <a:lnSpc>
                <a:spcPct val="120000"/>
              </a:lnSpc>
            </a:pPr>
            <a:r>
              <a:rPr lang="en-US" sz="3600" dirty="0" smtClean="0">
                <a:solidFill>
                  <a:schemeClr val="tx1"/>
                </a:solidFill>
                <a:latin typeface="Times New Roman" pitchFamily="18" charset="0"/>
                <a:cs typeface="Times New Roman" pitchFamily="18" charset="0"/>
              </a:rPr>
              <a:t>If we </a:t>
            </a:r>
            <a:r>
              <a:rPr lang="en-US" sz="3600" b="1" dirty="0" smtClean="0">
                <a:solidFill>
                  <a:schemeClr val="tx1"/>
                </a:solidFill>
                <a:latin typeface="Times New Roman" pitchFamily="18" charset="0"/>
                <a:cs typeface="Times New Roman" pitchFamily="18" charset="0"/>
              </a:rPr>
              <a:t>don't use </a:t>
            </a:r>
            <a:r>
              <a:rPr lang="en-US" sz="3600" dirty="0" smtClean="0">
                <a:solidFill>
                  <a:schemeClr val="tx1"/>
                </a:solidFill>
                <a:latin typeface="Times New Roman" pitchFamily="18" charset="0"/>
                <a:cs typeface="Times New Roman" pitchFamily="18" charset="0"/>
              </a:rPr>
              <a:t>the this keyword, </a:t>
            </a:r>
            <a:r>
              <a:rPr lang="en-US" sz="3600" b="1" dirty="0" smtClean="0">
                <a:solidFill>
                  <a:schemeClr val="tx1"/>
                </a:solidFill>
                <a:latin typeface="Times New Roman" pitchFamily="18" charset="0"/>
                <a:cs typeface="Times New Roman" pitchFamily="18" charset="0"/>
              </a:rPr>
              <a:t>compiler automatically adds</a:t>
            </a:r>
            <a:r>
              <a:rPr lang="en-US" sz="3600" dirty="0" smtClean="0">
                <a:solidFill>
                  <a:schemeClr val="tx1"/>
                </a:solidFill>
                <a:latin typeface="Times New Roman" pitchFamily="18" charset="0"/>
                <a:cs typeface="Times New Roman" pitchFamily="18" charset="0"/>
              </a:rPr>
              <a:t> </a:t>
            </a:r>
            <a:r>
              <a:rPr lang="en-US" sz="3600" b="1" dirty="0" smtClean="0">
                <a:solidFill>
                  <a:schemeClr val="tx1"/>
                </a:solidFill>
                <a:latin typeface="Times New Roman" pitchFamily="18" charset="0"/>
                <a:cs typeface="Times New Roman" pitchFamily="18" charset="0"/>
              </a:rPr>
              <a:t>this keyword </a:t>
            </a:r>
            <a:r>
              <a:rPr lang="en-US" sz="3600" dirty="0" smtClean="0">
                <a:solidFill>
                  <a:schemeClr val="tx1"/>
                </a:solidFill>
                <a:latin typeface="Times New Roman" pitchFamily="18" charset="0"/>
                <a:cs typeface="Times New Roman" pitchFamily="18" charset="0"/>
              </a:rPr>
              <a:t>while invoking the </a:t>
            </a:r>
            <a:r>
              <a:rPr lang="en-US" sz="3600" b="1" dirty="0" smtClean="0">
                <a:solidFill>
                  <a:schemeClr val="tx1"/>
                </a:solidFill>
                <a:latin typeface="Times New Roman" pitchFamily="18" charset="0"/>
                <a:cs typeface="Times New Roman" pitchFamily="18" charset="0"/>
              </a:rPr>
              <a:t>method</a:t>
            </a:r>
            <a:r>
              <a:rPr lang="en-US" sz="3600" dirty="0" smtClean="0">
                <a:solidFill>
                  <a:schemeClr val="tx1"/>
                </a:solidFill>
                <a:latin typeface="Times New Roman" pitchFamily="18" charset="0"/>
                <a:cs typeface="Times New Roman" pitchFamily="18" charset="0"/>
              </a:rPr>
              <a:t>.</a:t>
            </a:r>
            <a:endParaRPr lang="en-US" sz="3600" b="1" dirty="0" smtClean="0">
              <a:solidFill>
                <a:schemeClr val="tx1"/>
              </a:solidFill>
              <a:latin typeface="Times New Roman" pitchFamily="18" charset="0"/>
              <a:cs typeface="Times New Roman" pitchFamily="18" charset="0"/>
            </a:endParaRPr>
          </a:p>
        </p:txBody>
      </p:sp>
      <p:sp>
        <p:nvSpPr>
          <p:cNvPr id="173059" name="AutoShape 2"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3060" name="AutoShape 4"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86874085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2" descr="this keyw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04800"/>
            <a:ext cx="8519864" cy="593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816538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Content Placeholder 2"/>
          <p:cNvSpPr>
            <a:spLocks noGrp="1"/>
          </p:cNvSpPr>
          <p:nvPr>
            <p:ph idx="1"/>
          </p:nvPr>
        </p:nvSpPr>
        <p:spPr>
          <a:xfrm>
            <a:off x="228600" y="228600"/>
            <a:ext cx="8458200" cy="5791200"/>
          </a:xfrm>
        </p:spPr>
        <p:txBody>
          <a:bodyPr/>
          <a:lstStyle/>
          <a:p>
            <a:pPr marL="742950" indent="-742950" algn="just">
              <a:lnSpc>
                <a:spcPct val="120000"/>
              </a:lnSpc>
              <a:buFont typeface="Wingdings" pitchFamily="2" charset="2"/>
              <a:buNone/>
            </a:pPr>
            <a:r>
              <a:rPr lang="en-US" sz="3200" b="1" u="sng" smtClean="0">
                <a:solidFill>
                  <a:srgbClr val="FF0000"/>
                </a:solidFill>
                <a:latin typeface="Times New Roman" pitchFamily="18" charset="0"/>
                <a:cs typeface="Times New Roman" pitchFamily="18" charset="0"/>
              </a:rPr>
              <a:t>Eg-1:</a:t>
            </a:r>
            <a:endParaRPr lang="en-US" sz="3200" b="1" u="sng" smtClean="0">
              <a:solidFill>
                <a:srgbClr val="3B0DE3"/>
              </a:solidFill>
              <a:latin typeface="Times New Roman" pitchFamily="18" charset="0"/>
              <a:cs typeface="Times New Roman" pitchFamily="18" charset="0"/>
            </a:endParaRPr>
          </a:p>
        </p:txBody>
      </p:sp>
      <p:sp>
        <p:nvSpPr>
          <p:cNvPr id="175107" name="AutoShape 2"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5108" name="AutoShape 4"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7510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0"/>
            <a:ext cx="8686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10" name="Rectangle 6"/>
          <p:cNvSpPr>
            <a:spLocks noChangeArrowheads="1"/>
          </p:cNvSpPr>
          <p:nvPr/>
        </p:nvSpPr>
        <p:spPr bwMode="auto">
          <a:xfrm>
            <a:off x="5486400" y="457200"/>
            <a:ext cx="2514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a:solidFill>
                  <a:srgbClr val="FF0000"/>
                </a:solidFill>
                <a:latin typeface="Times New Roman" pitchFamily="18" charset="0"/>
                <a:cs typeface="Times New Roman" pitchFamily="18" charset="0"/>
              </a:rPr>
              <a:t>O/P </a:t>
            </a:r>
            <a:r>
              <a:rPr lang="en-US" sz="2800" b="1">
                <a:solidFill>
                  <a:srgbClr val="CB11DF"/>
                </a:solidFill>
                <a:latin typeface="Times New Roman" pitchFamily="18" charset="0"/>
                <a:cs typeface="Times New Roman" pitchFamily="18" charset="0"/>
              </a:rPr>
              <a:t>: </a:t>
            </a:r>
            <a:r>
              <a:rPr lang="en-US" sz="2800" b="1">
                <a:solidFill>
                  <a:srgbClr val="3B0DE3"/>
                </a:solidFill>
                <a:latin typeface="Times New Roman" pitchFamily="18" charset="0"/>
                <a:cs typeface="Times New Roman" pitchFamily="18" charset="0"/>
              </a:rPr>
              <a:t>hello n</a:t>
            </a:r>
          </a:p>
          <a:p>
            <a:r>
              <a:rPr lang="en-US" sz="2800" b="1">
                <a:solidFill>
                  <a:srgbClr val="3B0DE3"/>
                </a:solidFill>
                <a:latin typeface="Times New Roman" pitchFamily="18" charset="0"/>
                <a:cs typeface="Times New Roman" pitchFamily="18" charset="0"/>
              </a:rPr>
              <a:t>         hello m</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339720" y="2455560"/>
              <a:ext cx="3902760" cy="1884600"/>
            </p14:xfrm>
          </p:contentPart>
        </mc:Choice>
        <mc:Fallback xmlns="">
          <p:pic>
            <p:nvPicPr>
              <p:cNvPr id="2" name="Ink 1"/>
              <p:cNvPicPr/>
              <p:nvPr/>
            </p:nvPicPr>
            <p:blipFill>
              <a:blip r:embed="rId4"/>
              <a:stretch>
                <a:fillRect/>
              </a:stretch>
            </p:blipFill>
            <p:spPr>
              <a:xfrm>
                <a:off x="3330360" y="2446200"/>
                <a:ext cx="3921480" cy="1903320"/>
              </a:xfrm>
              <a:prstGeom prst="rect">
                <a:avLst/>
              </a:prstGeom>
            </p:spPr>
          </p:pic>
        </mc:Fallback>
      </mc:AlternateContent>
    </p:spTree>
    <p:extLst>
      <p:ext uri="{BB962C8B-B14F-4D97-AF65-F5344CB8AC3E}">
        <p14:creationId xmlns:p14="http://schemas.microsoft.com/office/powerpoint/2010/main" val="361635462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915400" cy="6096000"/>
          </a:xfrm>
        </p:spPr>
        <p:txBody>
          <a:bodyPr>
            <a:normAutofit/>
          </a:bodyPr>
          <a:lstStyle/>
          <a:p>
            <a:pPr algn="ctr">
              <a:buFont typeface="Wingdings" pitchFamily="2" charset="2"/>
              <a:buNone/>
              <a:defRPr/>
            </a:pPr>
            <a:r>
              <a:rPr lang="en-US" sz="4000" b="1" u="sng" dirty="0" smtClean="0">
                <a:solidFill>
                  <a:srgbClr val="FF0000"/>
                </a:solidFill>
                <a:latin typeface="Times New Roman" pitchFamily="18" charset="0"/>
                <a:cs typeface="Times New Roman" pitchFamily="18" charset="0"/>
              </a:rPr>
              <a:t>Proving this keyword</a:t>
            </a:r>
          </a:p>
          <a:p>
            <a:pPr algn="ctr">
              <a:buFont typeface="Wingdings" pitchFamily="2" charset="2"/>
              <a:buNone/>
              <a:defRPr/>
            </a:pPr>
            <a:endParaRPr lang="en-US" sz="4000" b="1" u="sng" dirty="0" smtClean="0">
              <a:solidFill>
                <a:srgbClr val="FF0000"/>
              </a:solidFill>
              <a:latin typeface="Times New Roman" pitchFamily="18" charset="0"/>
              <a:cs typeface="Times New Roman" pitchFamily="18" charset="0"/>
            </a:endParaRPr>
          </a:p>
          <a:p>
            <a:pPr marL="742950" indent="-742950" algn="just">
              <a:lnSpc>
                <a:spcPct val="120000"/>
              </a:lnSpc>
              <a:defRPr/>
            </a:pPr>
            <a:r>
              <a:rPr lang="en-US" sz="3600" dirty="0" smtClean="0">
                <a:solidFill>
                  <a:schemeClr val="tx1"/>
                </a:solidFill>
                <a:latin typeface="Times New Roman" pitchFamily="18" charset="0"/>
                <a:cs typeface="Times New Roman" pitchFamily="18" charset="0"/>
              </a:rPr>
              <a:t>Let's prove that this keyword refers to the current class instance variable.</a:t>
            </a:r>
          </a:p>
          <a:p>
            <a:pPr marL="0" indent="0" algn="just">
              <a:lnSpc>
                <a:spcPct val="120000"/>
              </a:lnSpc>
              <a:buNone/>
              <a:defRPr/>
            </a:pPr>
            <a:endParaRPr lang="en-US" sz="3600" dirty="0" smtClean="0">
              <a:solidFill>
                <a:schemeClr val="tx1"/>
              </a:solidFill>
              <a:latin typeface="Times New Roman" pitchFamily="18" charset="0"/>
              <a:cs typeface="Times New Roman" pitchFamily="18" charset="0"/>
            </a:endParaRPr>
          </a:p>
          <a:p>
            <a:pPr marL="742950" indent="-742950" algn="just">
              <a:lnSpc>
                <a:spcPct val="120000"/>
              </a:lnSpc>
              <a:defRPr/>
            </a:pPr>
            <a:r>
              <a:rPr lang="en-US" sz="3600" dirty="0" smtClean="0">
                <a:solidFill>
                  <a:schemeClr val="tx1"/>
                </a:solidFill>
                <a:latin typeface="Times New Roman" pitchFamily="18" charset="0"/>
                <a:cs typeface="Times New Roman" pitchFamily="18" charset="0"/>
              </a:rPr>
              <a:t>In the example program, we are printing the reference variable and this, output of both variables are same.</a:t>
            </a:r>
            <a:endParaRPr lang="en-US" sz="3600" b="1" dirty="0" smtClean="0">
              <a:solidFill>
                <a:schemeClr val="tx1"/>
              </a:solidFill>
              <a:latin typeface="Times New Roman" pitchFamily="18" charset="0"/>
              <a:cs typeface="Times New Roman" pitchFamily="18" charset="0"/>
            </a:endParaRPr>
          </a:p>
        </p:txBody>
      </p:sp>
      <p:sp>
        <p:nvSpPr>
          <p:cNvPr id="176131" name="AutoShape 2"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6132" name="AutoShape 4"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24837003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4582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55" name="TextBox 4"/>
          <p:cNvSpPr txBox="1">
            <a:spLocks noChangeArrowheads="1"/>
          </p:cNvSpPr>
          <p:nvPr/>
        </p:nvSpPr>
        <p:spPr bwMode="auto">
          <a:xfrm>
            <a:off x="5181600" y="685800"/>
            <a:ext cx="28305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b="1">
                <a:solidFill>
                  <a:srgbClr val="FF0000"/>
                </a:solidFill>
                <a:latin typeface="Times New Roman" pitchFamily="18" charset="0"/>
                <a:cs typeface="Times New Roman" pitchFamily="18" charset="0"/>
              </a:rPr>
              <a:t>O/P :</a:t>
            </a:r>
            <a:r>
              <a:rPr lang="en-US" sz="2400" b="1">
                <a:solidFill>
                  <a:srgbClr val="3B0DE3"/>
                </a:solidFill>
                <a:latin typeface="Times New Roman" pitchFamily="18" charset="0"/>
                <a:cs typeface="Times New Roman" pitchFamily="18" charset="0"/>
              </a:rPr>
              <a:t>A5@22b3ea59 </a:t>
            </a:r>
          </a:p>
          <a:p>
            <a:pPr algn="just" eaLnBrk="1" hangingPunct="1"/>
            <a:r>
              <a:rPr lang="en-US" sz="2400" b="1">
                <a:solidFill>
                  <a:srgbClr val="3B0DE3"/>
                </a:solidFill>
                <a:latin typeface="Times New Roman" pitchFamily="18" charset="0"/>
                <a:cs typeface="Times New Roman" pitchFamily="18" charset="0"/>
              </a:rPr>
              <a:t>         A5@22b3ea59</a:t>
            </a:r>
          </a:p>
        </p:txBody>
      </p:sp>
    </p:spTree>
    <p:extLst>
      <p:ext uri="{BB962C8B-B14F-4D97-AF65-F5344CB8AC3E}">
        <p14:creationId xmlns:p14="http://schemas.microsoft.com/office/powerpoint/2010/main" val="357642007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3408"/>
            <a:ext cx="8229600" cy="908720"/>
          </a:xfrm>
        </p:spPr>
        <p:txBody>
          <a:bodyPr/>
          <a:lstStyle/>
          <a:p>
            <a:r>
              <a:rPr lang="en-IN" sz="4000" dirty="0" smtClean="0">
                <a:latin typeface="Times New Roman" pitchFamily="18" charset="0"/>
                <a:cs typeface="Times New Roman" pitchFamily="18" charset="0"/>
              </a:rPr>
              <a:t>Static method</a:t>
            </a:r>
            <a:endParaRPr lang="en-IN" sz="4000" dirty="0">
              <a:latin typeface="Times New Roman" pitchFamily="18" charset="0"/>
              <a:cs typeface="Times New Roman" pitchFamily="18" charset="0"/>
            </a:endParaRPr>
          </a:p>
        </p:txBody>
      </p:sp>
      <p:sp>
        <p:nvSpPr>
          <p:cNvPr id="3" name="Content Placeholder 2"/>
          <p:cNvSpPr>
            <a:spLocks noGrp="1"/>
          </p:cNvSpPr>
          <p:nvPr>
            <p:ph idx="1"/>
          </p:nvPr>
        </p:nvSpPr>
        <p:spPr>
          <a:xfrm>
            <a:off x="395536" y="548680"/>
            <a:ext cx="8424936" cy="6309320"/>
          </a:xfrm>
        </p:spPr>
        <p:txBody>
          <a:bodyPr>
            <a:noAutofit/>
          </a:bodyPr>
          <a:lstStyle/>
          <a:p>
            <a:r>
              <a:rPr lang="en-US" sz="3200" dirty="0" smtClean="0">
                <a:solidFill>
                  <a:schemeClr val="tx1"/>
                </a:solidFill>
                <a:latin typeface="Times New Roman" pitchFamily="18" charset="0"/>
                <a:cs typeface="Times New Roman" pitchFamily="18" charset="0"/>
              </a:rPr>
              <a:t>A </a:t>
            </a:r>
            <a:r>
              <a:rPr lang="en-US" sz="3200" dirty="0">
                <a:solidFill>
                  <a:schemeClr val="tx1"/>
                </a:solidFill>
                <a:latin typeface="Times New Roman" pitchFamily="18" charset="0"/>
                <a:cs typeface="Times New Roman" pitchFamily="18" charset="0"/>
              </a:rPr>
              <a:t>static method is a part of the class itself rather than an instance of a class</a:t>
            </a:r>
            <a:r>
              <a:rPr lang="en-US" sz="3200" dirty="0" smtClean="0">
                <a:solidFill>
                  <a:schemeClr val="tx1"/>
                </a:solidFill>
                <a:latin typeface="Times New Roman" pitchFamily="18" charset="0"/>
                <a:cs typeface="Times New Roman" pitchFamily="18" charset="0"/>
              </a:rPr>
              <a:t>. </a:t>
            </a:r>
          </a:p>
          <a:p>
            <a:r>
              <a:rPr lang="en-US" sz="3200" dirty="0">
                <a:solidFill>
                  <a:schemeClr val="tx1"/>
                </a:solidFill>
                <a:latin typeface="Times New Roman" pitchFamily="18" charset="0"/>
                <a:cs typeface="Times New Roman" pitchFamily="18" charset="0"/>
              </a:rPr>
              <a:t>The method is available to each instance of the class</a:t>
            </a:r>
            <a:r>
              <a:rPr lang="en-US" sz="3200" dirty="0" smtClean="0">
                <a:solidFill>
                  <a:schemeClr val="tx1"/>
                </a:solidFill>
                <a:latin typeface="Times New Roman" pitchFamily="18" charset="0"/>
                <a:cs typeface="Times New Roman" pitchFamily="18" charset="0"/>
              </a:rPr>
              <a:t>.</a:t>
            </a:r>
          </a:p>
          <a:p>
            <a:r>
              <a:rPr lang="en-US" sz="3200" dirty="0" smtClean="0">
                <a:solidFill>
                  <a:schemeClr val="tx1"/>
                </a:solidFill>
                <a:latin typeface="Times New Roman" pitchFamily="18" charset="0"/>
                <a:cs typeface="Times New Roman" pitchFamily="18" charset="0"/>
              </a:rPr>
              <a:t>The </a:t>
            </a:r>
            <a:r>
              <a:rPr lang="en-US" sz="3200" dirty="0">
                <a:solidFill>
                  <a:schemeClr val="tx1"/>
                </a:solidFill>
                <a:latin typeface="Times New Roman" pitchFamily="18" charset="0"/>
                <a:cs typeface="Times New Roman" pitchFamily="18" charset="0"/>
              </a:rPr>
              <a:t>method is available to each class instance. They have access to class variables (static variables) (instance) without requiring the class's object</a:t>
            </a:r>
            <a:r>
              <a:rPr lang="en-US" sz="3200" dirty="0" smtClean="0">
                <a:solidFill>
                  <a:schemeClr val="tx1"/>
                </a:solidFill>
                <a:latin typeface="Times New Roman" pitchFamily="18" charset="0"/>
                <a:cs typeface="Times New Roman" pitchFamily="18" charset="0"/>
              </a:rPr>
              <a:t>.</a:t>
            </a:r>
          </a:p>
          <a:p>
            <a:r>
              <a:rPr lang="en-US" sz="3200" dirty="0" smtClean="0">
                <a:solidFill>
                  <a:schemeClr val="tx1"/>
                </a:solidFill>
                <a:latin typeface="Times New Roman" pitchFamily="18" charset="0"/>
                <a:cs typeface="Times New Roman" pitchFamily="18" charset="0"/>
              </a:rPr>
              <a:t>A </a:t>
            </a:r>
            <a:r>
              <a:rPr lang="en-US" sz="3200" dirty="0">
                <a:solidFill>
                  <a:schemeClr val="tx1"/>
                </a:solidFill>
                <a:latin typeface="Times New Roman" pitchFamily="18" charset="0"/>
                <a:cs typeface="Times New Roman" pitchFamily="18" charset="0"/>
              </a:rPr>
              <a:t>static method has only access to static data. It cannot access dynamic data (instance variables</a:t>
            </a:r>
            <a:r>
              <a:rPr lang="en-US" sz="3200" dirty="0" smtClean="0">
                <a:solidFill>
                  <a:schemeClr val="tx1"/>
                </a:solidFill>
                <a:latin typeface="Times New Roman" pitchFamily="18" charset="0"/>
                <a:cs typeface="Times New Roman" pitchFamily="18" charset="0"/>
              </a:rPr>
              <a:t>).</a:t>
            </a:r>
          </a:p>
          <a:p>
            <a:r>
              <a:rPr lang="en-US" sz="3200" dirty="0" smtClean="0">
                <a:solidFill>
                  <a:schemeClr val="tx1"/>
                </a:solidFill>
                <a:latin typeface="Times New Roman" pitchFamily="18" charset="0"/>
                <a:cs typeface="Times New Roman" pitchFamily="18" charset="0"/>
              </a:rPr>
              <a:t>Static </a:t>
            </a:r>
            <a:r>
              <a:rPr lang="en-US" sz="3200" dirty="0">
                <a:solidFill>
                  <a:schemeClr val="tx1"/>
                </a:solidFill>
                <a:latin typeface="Times New Roman" pitchFamily="18" charset="0"/>
                <a:cs typeface="Times New Roman" pitchFamily="18" charset="0"/>
              </a:rPr>
              <a:t>methods can be accessed directly in non-static and static methods.</a:t>
            </a:r>
          </a:p>
          <a:p>
            <a:endParaRPr lang="en-US" sz="3200" dirty="0"/>
          </a:p>
          <a:p>
            <a:endParaRPr lang="en-IN" sz="3200" dirty="0">
              <a:solidFill>
                <a:schemeClr val="tx1"/>
              </a:solidFill>
              <a:latin typeface="Times New Roman" pitchFamily="18" charset="0"/>
              <a:cs typeface="Times New Roman" pitchFamily="18" charset="0"/>
            </a:endParaRP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982440" y="3187800"/>
              <a:ext cx="7385040" cy="2697120"/>
            </p14:xfrm>
          </p:contentPart>
        </mc:Choice>
        <mc:Fallback xmlns="">
          <p:pic>
            <p:nvPicPr>
              <p:cNvPr id="4" name="Ink 3"/>
              <p:cNvPicPr/>
              <p:nvPr/>
            </p:nvPicPr>
            <p:blipFill>
              <a:blip r:embed="rId3"/>
              <a:stretch>
                <a:fillRect/>
              </a:stretch>
            </p:blipFill>
            <p:spPr>
              <a:xfrm>
                <a:off x="973080" y="3178440"/>
                <a:ext cx="7403760" cy="27158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669960" y="1161000"/>
              <a:ext cx="7903080" cy="5268600"/>
            </p14:xfrm>
          </p:contentPart>
        </mc:Choice>
        <mc:Fallback xmlns="">
          <p:pic>
            <p:nvPicPr>
              <p:cNvPr id="5" name="Ink 4"/>
              <p:cNvPicPr/>
              <p:nvPr/>
            </p:nvPicPr>
            <p:blipFill>
              <a:blip r:embed="rId5"/>
              <a:stretch>
                <a:fillRect/>
              </a:stretch>
            </p:blipFill>
            <p:spPr>
              <a:xfrm>
                <a:off x="660600" y="1151640"/>
                <a:ext cx="7921800" cy="5287320"/>
              </a:xfrm>
              <a:prstGeom prst="rect">
                <a:avLst/>
              </a:prstGeom>
            </p:spPr>
          </p:pic>
        </mc:Fallback>
      </mc:AlternateContent>
    </p:spTree>
    <p:extLst>
      <p:ext uri="{BB962C8B-B14F-4D97-AF65-F5344CB8AC3E}">
        <p14:creationId xmlns:p14="http://schemas.microsoft.com/office/powerpoint/2010/main" val="48098032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764704"/>
            <a:ext cx="8496944" cy="5832648"/>
          </a:xfrm>
        </p:spPr>
        <p:txBody>
          <a:bodyPr>
            <a:normAutofit/>
          </a:bodyPr>
          <a:lstStyle/>
          <a:p>
            <a:pPr marL="0" indent="0">
              <a:buNone/>
            </a:pPr>
            <a:r>
              <a:rPr lang="en-US" b="1" dirty="0" smtClean="0">
                <a:solidFill>
                  <a:schemeClr val="tx1"/>
                </a:solidFill>
                <a:latin typeface="Times New Roman" pitchFamily="18" charset="0"/>
                <a:cs typeface="Times New Roman" pitchFamily="18" charset="0"/>
              </a:rPr>
              <a:t>Syntax</a:t>
            </a:r>
            <a:r>
              <a:rPr lang="en-US" dirty="0" smtClean="0">
                <a:solidFill>
                  <a:schemeClr val="tx1"/>
                </a:solidFill>
                <a:latin typeface="Times New Roman" pitchFamily="18" charset="0"/>
                <a:cs typeface="Times New Roman" pitchFamily="18" charset="0"/>
              </a:rPr>
              <a:t>: </a:t>
            </a:r>
          </a:p>
          <a:p>
            <a:pPr marL="0" indent="0">
              <a:buNone/>
            </a:pPr>
            <a:r>
              <a:rPr lang="en-US" dirty="0" smtClean="0">
                <a:solidFill>
                  <a:schemeClr val="tx1"/>
                </a:solidFill>
                <a:latin typeface="Times New Roman" pitchFamily="18" charset="0"/>
                <a:cs typeface="Times New Roman" pitchFamily="18" charset="0"/>
              </a:rPr>
              <a:t>static </a:t>
            </a:r>
            <a:r>
              <a:rPr lang="en-US" dirty="0" err="1">
                <a:solidFill>
                  <a:schemeClr val="tx1"/>
                </a:solidFill>
                <a:latin typeface="Times New Roman" pitchFamily="18" charset="0"/>
                <a:cs typeface="Times New Roman" pitchFamily="18" charset="0"/>
              </a:rPr>
              <a:t>return_type</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methodname</a:t>
            </a:r>
            <a:r>
              <a:rPr lang="en-US" dirty="0">
                <a:solidFill>
                  <a:schemeClr val="tx1"/>
                </a:solidFill>
                <a:latin typeface="Times New Roman" pitchFamily="18" charset="0"/>
                <a:cs typeface="Times New Roman" pitchFamily="18" charset="0"/>
              </a:rPr>
              <a:t>(parameter</a:t>
            </a:r>
            <a:r>
              <a:rPr lang="en-US" dirty="0" smtClean="0">
                <a:solidFill>
                  <a:schemeClr val="tx1"/>
                </a:solidFill>
                <a:latin typeface="Times New Roman" pitchFamily="18" charset="0"/>
                <a:cs typeface="Times New Roman" pitchFamily="18" charset="0"/>
              </a:rPr>
              <a:t>)</a:t>
            </a:r>
          </a:p>
          <a:p>
            <a:pPr marL="0" indent="0">
              <a:buNone/>
            </a:pPr>
            <a:r>
              <a:rPr lang="en-US" dirty="0" smtClean="0">
                <a:solidFill>
                  <a:schemeClr val="tx1"/>
                </a:solidFill>
                <a:latin typeface="Times New Roman" pitchFamily="18" charset="0"/>
                <a:cs typeface="Times New Roman" pitchFamily="18" charset="0"/>
              </a:rPr>
              <a:t>{ </a:t>
            </a:r>
            <a:r>
              <a:rPr lang="en-US" i="1" dirty="0">
                <a:solidFill>
                  <a:schemeClr val="tx1"/>
                </a:solidFill>
                <a:latin typeface="Times New Roman" pitchFamily="18" charset="0"/>
                <a:cs typeface="Times New Roman" pitchFamily="18" charset="0"/>
              </a:rPr>
              <a:t>//Code to be executed</a:t>
            </a:r>
            <a:r>
              <a:rPr lang="en-US" dirty="0">
                <a:solidFill>
                  <a:schemeClr val="tx1"/>
                </a:solidFill>
                <a:latin typeface="Times New Roman" pitchFamily="18" charset="0"/>
                <a:cs typeface="Times New Roman" pitchFamily="18" charset="0"/>
              </a:rPr>
              <a:t> </a:t>
            </a:r>
            <a:endParaRPr lang="en-US" dirty="0" smtClean="0">
              <a:solidFill>
                <a:schemeClr val="tx1"/>
              </a:solidFill>
              <a:latin typeface="Times New Roman" pitchFamily="18" charset="0"/>
              <a:cs typeface="Times New Roman" pitchFamily="18" charset="0"/>
            </a:endParaRPr>
          </a:p>
          <a:p>
            <a:pPr marL="0" indent="0">
              <a:buNone/>
            </a:pPr>
            <a:r>
              <a:rPr lang="en-US" dirty="0" smtClean="0">
                <a:solidFill>
                  <a:schemeClr val="tx1"/>
                </a:solidFill>
                <a:latin typeface="Times New Roman" pitchFamily="18" charset="0"/>
                <a:cs typeface="Times New Roman" pitchFamily="18" charset="0"/>
              </a:rPr>
              <a:t>}</a:t>
            </a:r>
          </a:p>
          <a:p>
            <a:pPr marL="0" indent="0">
              <a:buNone/>
            </a:pPr>
            <a:r>
              <a:rPr lang="en-US" b="1" dirty="0">
                <a:solidFill>
                  <a:schemeClr val="tx1"/>
                </a:solidFill>
                <a:latin typeface="Times New Roman" pitchFamily="18" charset="0"/>
                <a:cs typeface="Times New Roman" pitchFamily="18" charset="0"/>
              </a:rPr>
              <a:t>Syntax to Call a Static Method</a:t>
            </a:r>
          </a:p>
          <a:p>
            <a:pPr marL="0" indent="0">
              <a:buNone/>
            </a:pPr>
            <a:r>
              <a:rPr lang="en-IN" dirty="0" err="1">
                <a:solidFill>
                  <a:schemeClr val="tx1"/>
                </a:solidFill>
                <a:latin typeface="Times New Roman" pitchFamily="18" charset="0"/>
                <a:cs typeface="Times New Roman" pitchFamily="18" charset="0"/>
              </a:rPr>
              <a:t>ClassName.methodName</a:t>
            </a:r>
            <a:r>
              <a:rPr lang="en-IN" dirty="0" smtClean="0">
                <a:solidFill>
                  <a:schemeClr val="tx1"/>
                </a:solidFill>
                <a:latin typeface="Times New Roman" pitchFamily="18" charset="0"/>
                <a:cs typeface="Times New Roman" pitchFamily="18" charset="0"/>
              </a:rPr>
              <a:t>()</a:t>
            </a:r>
          </a:p>
          <a:p>
            <a:pPr marL="0" indent="0">
              <a:buNone/>
            </a:pPr>
            <a:endParaRPr lang="en-IN" dirty="0">
              <a:solidFill>
                <a:schemeClr val="tx1"/>
              </a:solidFill>
              <a:latin typeface="Times New Roman" pitchFamily="18" charset="0"/>
              <a:cs typeface="Times New Roman" pitchFamily="18" charset="0"/>
            </a:endParaRPr>
          </a:p>
          <a:p>
            <a:pPr marL="0" indent="0">
              <a:buNone/>
            </a:pPr>
            <a:r>
              <a:rPr lang="en-US" dirty="0">
                <a:solidFill>
                  <a:schemeClr val="tx1"/>
                </a:solidFill>
                <a:latin typeface="Times New Roman" pitchFamily="18" charset="0"/>
                <a:cs typeface="Times New Roman" pitchFamily="18" charset="0"/>
              </a:rPr>
              <a:t>class Main </a:t>
            </a:r>
            <a:r>
              <a:rPr lang="en-US" dirty="0" smtClean="0">
                <a:solidFill>
                  <a:schemeClr val="tx1"/>
                </a:solidFill>
                <a:latin typeface="Times New Roman" pitchFamily="18" charset="0"/>
                <a:cs typeface="Times New Roman" pitchFamily="18" charset="0"/>
              </a:rPr>
              <a:t>{</a:t>
            </a:r>
          </a:p>
          <a:p>
            <a:pPr marL="0" indent="0">
              <a:buNone/>
            </a:pPr>
            <a:r>
              <a:rPr lang="en-US" dirty="0" smtClean="0">
                <a:solidFill>
                  <a:schemeClr val="tx1"/>
                </a:solidFill>
                <a:latin typeface="Times New Roman" pitchFamily="18" charset="0"/>
                <a:cs typeface="Times New Roman" pitchFamily="18" charset="0"/>
              </a:rPr>
              <a:t>static </a:t>
            </a:r>
            <a:r>
              <a:rPr lang="en-US" dirty="0">
                <a:solidFill>
                  <a:schemeClr val="tx1"/>
                </a:solidFill>
                <a:latin typeface="Times New Roman" pitchFamily="18" charset="0"/>
                <a:cs typeface="Times New Roman" pitchFamily="18" charset="0"/>
              </a:rPr>
              <a:t>void print() </a:t>
            </a:r>
            <a:endParaRPr lang="en-US" dirty="0" smtClean="0">
              <a:solidFill>
                <a:schemeClr val="tx1"/>
              </a:solidFill>
              <a:latin typeface="Times New Roman" pitchFamily="18" charset="0"/>
              <a:cs typeface="Times New Roman" pitchFamily="18" charset="0"/>
            </a:endParaRPr>
          </a:p>
          <a:p>
            <a:pPr marL="0" indent="0">
              <a:buNone/>
            </a:pPr>
            <a:r>
              <a:rPr lang="en-US" dirty="0" smtClean="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System.out.println</a:t>
            </a:r>
            <a:r>
              <a:rPr lang="en-US" dirty="0">
                <a:solidFill>
                  <a:schemeClr val="tx1"/>
                </a:solidFill>
                <a:latin typeface="Times New Roman" pitchFamily="18" charset="0"/>
                <a:cs typeface="Times New Roman" pitchFamily="18" charset="0"/>
              </a:rPr>
              <a:t>("This the static method of the Main class"); </a:t>
            </a:r>
            <a:endParaRPr lang="en-US" dirty="0" smtClean="0">
              <a:solidFill>
                <a:schemeClr val="tx1"/>
              </a:solidFill>
              <a:latin typeface="Times New Roman" pitchFamily="18" charset="0"/>
              <a:cs typeface="Times New Roman" pitchFamily="18" charset="0"/>
            </a:endParaRPr>
          </a:p>
          <a:p>
            <a:pPr marL="0" indent="0">
              <a:buNone/>
            </a:pPr>
            <a:r>
              <a:rPr lang="en-US" dirty="0" smtClean="0">
                <a:solidFill>
                  <a:schemeClr val="tx1"/>
                </a:solidFill>
                <a:latin typeface="Times New Roman" pitchFamily="18" charset="0"/>
                <a:cs typeface="Times New Roman" pitchFamily="18" charset="0"/>
              </a:rPr>
              <a:t>} </a:t>
            </a:r>
          </a:p>
          <a:p>
            <a:pPr marL="0" indent="0">
              <a:buNone/>
            </a:pPr>
            <a:r>
              <a:rPr lang="en-US" dirty="0" smtClean="0">
                <a:solidFill>
                  <a:schemeClr val="tx1"/>
                </a:solidFill>
                <a:latin typeface="Times New Roman" pitchFamily="18" charset="0"/>
                <a:cs typeface="Times New Roman" pitchFamily="18" charset="0"/>
              </a:rPr>
              <a:t>public </a:t>
            </a:r>
            <a:r>
              <a:rPr lang="en-US" dirty="0">
                <a:solidFill>
                  <a:schemeClr val="tx1"/>
                </a:solidFill>
                <a:latin typeface="Times New Roman" pitchFamily="18" charset="0"/>
                <a:cs typeface="Times New Roman" pitchFamily="18" charset="0"/>
              </a:rPr>
              <a:t>static void main(String[] </a:t>
            </a:r>
            <a:r>
              <a:rPr lang="en-US" dirty="0" err="1">
                <a:solidFill>
                  <a:schemeClr val="tx1"/>
                </a:solidFill>
                <a:latin typeface="Times New Roman" pitchFamily="18" charset="0"/>
                <a:cs typeface="Times New Roman" pitchFamily="18" charset="0"/>
              </a:rPr>
              <a:t>args</a:t>
            </a:r>
            <a:r>
              <a:rPr lang="en-US" dirty="0">
                <a:solidFill>
                  <a:schemeClr val="tx1"/>
                </a:solidFill>
                <a:latin typeface="Times New Roman" pitchFamily="18" charset="0"/>
                <a:cs typeface="Times New Roman" pitchFamily="18" charset="0"/>
              </a:rPr>
              <a:t>) { </a:t>
            </a:r>
            <a:endParaRPr lang="en-US" dirty="0" smtClean="0">
              <a:solidFill>
                <a:schemeClr val="tx1"/>
              </a:solidFill>
              <a:latin typeface="Times New Roman" pitchFamily="18" charset="0"/>
              <a:cs typeface="Times New Roman" pitchFamily="18" charset="0"/>
            </a:endParaRPr>
          </a:p>
          <a:p>
            <a:pPr marL="0" indent="0">
              <a:buNone/>
            </a:pPr>
            <a:r>
              <a:rPr lang="en-US" dirty="0" err="1" smtClean="0">
                <a:solidFill>
                  <a:schemeClr val="tx1"/>
                </a:solidFill>
                <a:latin typeface="Times New Roman" pitchFamily="18" charset="0"/>
                <a:cs typeface="Times New Roman" pitchFamily="18" charset="0"/>
              </a:rPr>
              <a:t>Main.print</a:t>
            </a:r>
            <a:r>
              <a:rPr lang="en-US" dirty="0">
                <a:solidFill>
                  <a:schemeClr val="tx1"/>
                </a:solidFill>
                <a:latin typeface="Times New Roman" pitchFamily="18" charset="0"/>
                <a:cs typeface="Times New Roman" pitchFamily="18" charset="0"/>
              </a:rPr>
              <a:t>(); }</a:t>
            </a:r>
            <a:endParaRPr lang="en-IN" dirty="0">
              <a:solidFill>
                <a:schemeClr val="tx1"/>
              </a:solidFill>
              <a:latin typeface="Times New Roman" pitchFamily="18" charset="0"/>
              <a:cs typeface="Times New Roman" pitchFamily="18" charset="0"/>
            </a:endParaRPr>
          </a:p>
        </p:txBody>
      </p:sp>
      <p:sp>
        <p:nvSpPr>
          <p:cNvPr id="4" name="Title 1"/>
          <p:cNvSpPr>
            <a:spLocks noGrp="1"/>
          </p:cNvSpPr>
          <p:nvPr>
            <p:ph type="title"/>
          </p:nvPr>
        </p:nvSpPr>
        <p:spPr>
          <a:xfrm>
            <a:off x="467544" y="0"/>
            <a:ext cx="8229600" cy="764704"/>
          </a:xfrm>
        </p:spPr>
        <p:txBody>
          <a:bodyPr/>
          <a:lstStyle/>
          <a:p>
            <a:r>
              <a:rPr lang="en-IN" sz="4000" dirty="0" smtClean="0">
                <a:latin typeface="Times New Roman" pitchFamily="18" charset="0"/>
                <a:cs typeface="Times New Roman" pitchFamily="18" charset="0"/>
              </a:rPr>
              <a:t>Static method</a:t>
            </a:r>
            <a:endParaRPr lang="en-IN" sz="4000" dirty="0">
              <a:latin typeface="Times New Roman" pitchFamily="18" charset="0"/>
              <a:cs typeface="Times New Roman" pitchFamily="18" charset="0"/>
            </a:endParaRPr>
          </a:p>
        </p:txBody>
      </p:sp>
    </p:spTree>
    <p:extLst>
      <p:ext uri="{BB962C8B-B14F-4D97-AF65-F5344CB8AC3E}">
        <p14:creationId xmlns:p14="http://schemas.microsoft.com/office/powerpoint/2010/main" val="338933162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60648"/>
            <a:ext cx="8496944" cy="6336704"/>
          </a:xfrm>
        </p:spPr>
        <p:txBody>
          <a:bodyPr>
            <a:noAutofit/>
          </a:bodyPr>
          <a:lstStyle/>
          <a:p>
            <a:pPr marL="0" indent="0">
              <a:buNone/>
            </a:pPr>
            <a:r>
              <a:rPr lang="en-IN" dirty="0">
                <a:solidFill>
                  <a:schemeClr val="tx1"/>
                </a:solidFill>
                <a:latin typeface="Times New Roman" pitchFamily="18" charset="0"/>
                <a:cs typeface="Times New Roman" pitchFamily="18" charset="0"/>
              </a:rPr>
              <a:t>// </a:t>
            </a:r>
            <a:r>
              <a:rPr lang="en-IN" b="1" dirty="0">
                <a:solidFill>
                  <a:srgbClr val="FF0000"/>
                </a:solidFill>
                <a:latin typeface="Times New Roman" pitchFamily="18" charset="0"/>
                <a:cs typeface="Times New Roman" pitchFamily="18" charset="0"/>
              </a:rPr>
              <a:t>Java program to demonstrate </a:t>
            </a:r>
            <a:r>
              <a:rPr lang="en-IN" b="1" dirty="0" smtClean="0">
                <a:solidFill>
                  <a:srgbClr val="FF0000"/>
                </a:solidFill>
                <a:latin typeface="Times New Roman" pitchFamily="18" charset="0"/>
                <a:cs typeface="Times New Roman" pitchFamily="18" charset="0"/>
              </a:rPr>
              <a:t>both </a:t>
            </a:r>
            <a:r>
              <a:rPr lang="en-IN" b="1" dirty="0">
                <a:solidFill>
                  <a:srgbClr val="FF0000"/>
                </a:solidFill>
                <a:latin typeface="Times New Roman" pitchFamily="18" charset="0"/>
                <a:cs typeface="Times New Roman" pitchFamily="18" charset="0"/>
              </a:rPr>
              <a:t>static and non-static methods</a:t>
            </a:r>
            <a:r>
              <a:rPr lang="en-IN" b="1" dirty="0" smtClean="0">
                <a:solidFill>
                  <a:srgbClr val="FF0000"/>
                </a:solidFill>
                <a:latin typeface="Times New Roman" pitchFamily="18" charset="0"/>
                <a:cs typeface="Times New Roman" pitchFamily="18" charset="0"/>
              </a:rPr>
              <a:t>,   static </a:t>
            </a:r>
            <a:r>
              <a:rPr lang="en-IN" b="1" dirty="0">
                <a:solidFill>
                  <a:srgbClr val="FF0000"/>
                </a:solidFill>
                <a:latin typeface="Times New Roman" pitchFamily="18" charset="0"/>
                <a:cs typeface="Times New Roman" pitchFamily="18" charset="0"/>
              </a:rPr>
              <a:t>methods are directly accessed.</a:t>
            </a:r>
          </a:p>
          <a:p>
            <a:pPr marL="0" indent="0">
              <a:buNone/>
            </a:pPr>
            <a:r>
              <a:rPr lang="en-IN" sz="3000" dirty="0" smtClean="0">
                <a:solidFill>
                  <a:schemeClr val="tx1"/>
                </a:solidFill>
                <a:latin typeface="Times New Roman" pitchFamily="18" charset="0"/>
                <a:cs typeface="Times New Roman" pitchFamily="18" charset="0"/>
              </a:rPr>
              <a:t>import </a:t>
            </a:r>
            <a:r>
              <a:rPr lang="en-IN" sz="3000" dirty="0">
                <a:solidFill>
                  <a:schemeClr val="tx1"/>
                </a:solidFill>
                <a:latin typeface="Times New Roman" pitchFamily="18" charset="0"/>
                <a:cs typeface="Times New Roman" pitchFamily="18" charset="0"/>
              </a:rPr>
              <a:t>java.io.*;</a:t>
            </a:r>
          </a:p>
          <a:p>
            <a:pPr marL="0" indent="0">
              <a:buNone/>
            </a:pPr>
            <a:r>
              <a:rPr lang="en-IN" sz="3000" dirty="0" smtClean="0">
                <a:solidFill>
                  <a:schemeClr val="tx1"/>
                </a:solidFill>
                <a:latin typeface="Times New Roman" pitchFamily="18" charset="0"/>
                <a:cs typeface="Times New Roman" pitchFamily="18" charset="0"/>
              </a:rPr>
              <a:t>public </a:t>
            </a:r>
            <a:r>
              <a:rPr lang="en-IN" sz="3000" dirty="0">
                <a:solidFill>
                  <a:schemeClr val="tx1"/>
                </a:solidFill>
                <a:latin typeface="Times New Roman" pitchFamily="18" charset="0"/>
                <a:cs typeface="Times New Roman" pitchFamily="18" charset="0"/>
              </a:rPr>
              <a:t>class </a:t>
            </a:r>
            <a:r>
              <a:rPr lang="en-IN" sz="3000" dirty="0" err="1">
                <a:solidFill>
                  <a:schemeClr val="tx1"/>
                </a:solidFill>
                <a:latin typeface="Times New Roman" pitchFamily="18" charset="0"/>
                <a:cs typeface="Times New Roman" pitchFamily="18" charset="0"/>
              </a:rPr>
              <a:t>staticMethodExample</a:t>
            </a:r>
            <a:r>
              <a:rPr lang="en-IN" sz="3000" dirty="0">
                <a:solidFill>
                  <a:schemeClr val="tx1"/>
                </a:solidFill>
                <a:latin typeface="Times New Roman" pitchFamily="18" charset="0"/>
                <a:cs typeface="Times New Roman" pitchFamily="18" charset="0"/>
              </a:rPr>
              <a:t> {</a:t>
            </a:r>
          </a:p>
          <a:p>
            <a:pPr marL="0" indent="0">
              <a:buNone/>
            </a:pPr>
            <a:r>
              <a:rPr lang="en-IN" sz="3000" dirty="0">
                <a:solidFill>
                  <a:schemeClr val="tx1"/>
                </a:solidFill>
                <a:latin typeface="Times New Roman" pitchFamily="18" charset="0"/>
                <a:cs typeface="Times New Roman" pitchFamily="18" charset="0"/>
              </a:rPr>
              <a:t>      static </a:t>
            </a:r>
            <a:r>
              <a:rPr lang="en-IN" sz="3000" dirty="0" err="1">
                <a:solidFill>
                  <a:schemeClr val="tx1"/>
                </a:solidFill>
                <a:latin typeface="Times New Roman" pitchFamily="18" charset="0"/>
                <a:cs typeface="Times New Roman" pitchFamily="18" charset="0"/>
              </a:rPr>
              <a:t>int</a:t>
            </a:r>
            <a:r>
              <a:rPr lang="en-IN" sz="3000" dirty="0">
                <a:solidFill>
                  <a:schemeClr val="tx1"/>
                </a:solidFill>
                <a:latin typeface="Times New Roman" pitchFamily="18" charset="0"/>
                <a:cs typeface="Times New Roman" pitchFamily="18" charset="0"/>
              </a:rPr>
              <a:t> </a:t>
            </a:r>
            <a:r>
              <a:rPr lang="en-IN" sz="3000" dirty="0" err="1">
                <a:solidFill>
                  <a:schemeClr val="tx1"/>
                </a:solidFill>
                <a:latin typeface="Times New Roman" pitchFamily="18" charset="0"/>
                <a:cs typeface="Times New Roman" pitchFamily="18" charset="0"/>
              </a:rPr>
              <a:t>num</a:t>
            </a:r>
            <a:r>
              <a:rPr lang="en-IN" sz="3000" dirty="0">
                <a:solidFill>
                  <a:schemeClr val="tx1"/>
                </a:solidFill>
                <a:latin typeface="Times New Roman" pitchFamily="18" charset="0"/>
                <a:cs typeface="Times New Roman" pitchFamily="18" charset="0"/>
              </a:rPr>
              <a:t> = </a:t>
            </a:r>
            <a:r>
              <a:rPr lang="en-IN" sz="3000" dirty="0" smtClean="0">
                <a:solidFill>
                  <a:schemeClr val="tx1"/>
                </a:solidFill>
                <a:latin typeface="Times New Roman" pitchFamily="18" charset="0"/>
                <a:cs typeface="Times New Roman" pitchFamily="18" charset="0"/>
              </a:rPr>
              <a:t>50;</a:t>
            </a:r>
            <a:endParaRPr lang="en-IN" sz="3000" dirty="0">
              <a:solidFill>
                <a:schemeClr val="tx1"/>
              </a:solidFill>
              <a:latin typeface="Times New Roman" pitchFamily="18" charset="0"/>
              <a:cs typeface="Times New Roman" pitchFamily="18" charset="0"/>
            </a:endParaRPr>
          </a:p>
          <a:p>
            <a:pPr marL="0" indent="0">
              <a:buNone/>
            </a:pPr>
            <a:r>
              <a:rPr lang="en-IN" sz="3000" dirty="0">
                <a:solidFill>
                  <a:schemeClr val="tx1"/>
                </a:solidFill>
                <a:latin typeface="Times New Roman" pitchFamily="18" charset="0"/>
                <a:cs typeface="Times New Roman" pitchFamily="18" charset="0"/>
              </a:rPr>
              <a:t>    </a:t>
            </a:r>
            <a:r>
              <a:rPr lang="en-IN" sz="3000" dirty="0" smtClean="0">
                <a:solidFill>
                  <a:schemeClr val="tx1"/>
                </a:solidFill>
                <a:latin typeface="Times New Roman" pitchFamily="18" charset="0"/>
                <a:cs typeface="Times New Roman" pitchFamily="18" charset="0"/>
              </a:rPr>
              <a:t>  static </a:t>
            </a:r>
            <a:r>
              <a:rPr lang="en-IN" sz="3000" dirty="0">
                <a:solidFill>
                  <a:schemeClr val="tx1"/>
                </a:solidFill>
                <a:latin typeface="Times New Roman" pitchFamily="18" charset="0"/>
                <a:cs typeface="Times New Roman" pitchFamily="18" charset="0"/>
              </a:rPr>
              <a:t>String </a:t>
            </a:r>
            <a:r>
              <a:rPr lang="en-IN" sz="3000" dirty="0" err="1">
                <a:solidFill>
                  <a:schemeClr val="tx1"/>
                </a:solidFill>
                <a:latin typeface="Times New Roman" pitchFamily="18" charset="0"/>
                <a:cs typeface="Times New Roman" pitchFamily="18" charset="0"/>
              </a:rPr>
              <a:t>str</a:t>
            </a:r>
            <a:r>
              <a:rPr lang="en-IN" sz="3000" dirty="0">
                <a:solidFill>
                  <a:schemeClr val="tx1"/>
                </a:solidFill>
                <a:latin typeface="Times New Roman" pitchFamily="18" charset="0"/>
                <a:cs typeface="Times New Roman" pitchFamily="18" charset="0"/>
              </a:rPr>
              <a:t> = "PVP Siddhartha";</a:t>
            </a:r>
          </a:p>
          <a:p>
            <a:pPr marL="0" indent="0">
              <a:buNone/>
            </a:pPr>
            <a:r>
              <a:rPr lang="en-IN" sz="3000" dirty="0">
                <a:solidFill>
                  <a:schemeClr val="tx1"/>
                </a:solidFill>
                <a:latin typeface="Times New Roman" pitchFamily="18" charset="0"/>
                <a:cs typeface="Times New Roman" pitchFamily="18" charset="0"/>
              </a:rPr>
              <a:t>    // This is Static method</a:t>
            </a:r>
          </a:p>
          <a:p>
            <a:pPr marL="0" indent="0">
              <a:buNone/>
            </a:pPr>
            <a:r>
              <a:rPr lang="en-IN" sz="3000" dirty="0">
                <a:solidFill>
                  <a:schemeClr val="tx1"/>
                </a:solidFill>
                <a:latin typeface="Times New Roman" pitchFamily="18" charset="0"/>
                <a:cs typeface="Times New Roman" pitchFamily="18" charset="0"/>
              </a:rPr>
              <a:t>    static void display()</a:t>
            </a:r>
          </a:p>
          <a:p>
            <a:pPr marL="0" indent="0">
              <a:buNone/>
            </a:pPr>
            <a:r>
              <a:rPr lang="en-IN" sz="3000" dirty="0">
                <a:solidFill>
                  <a:schemeClr val="tx1"/>
                </a:solidFill>
                <a:latin typeface="Times New Roman" pitchFamily="18" charset="0"/>
                <a:cs typeface="Times New Roman" pitchFamily="18" charset="0"/>
              </a:rPr>
              <a:t>    {</a:t>
            </a:r>
          </a:p>
          <a:p>
            <a:pPr marL="0" indent="0">
              <a:buNone/>
            </a:pPr>
            <a:r>
              <a:rPr lang="en-IN" sz="3000" dirty="0">
                <a:solidFill>
                  <a:schemeClr val="tx1"/>
                </a:solidFill>
                <a:latin typeface="Times New Roman" pitchFamily="18" charset="0"/>
                <a:cs typeface="Times New Roman" pitchFamily="18" charset="0"/>
              </a:rPr>
              <a:t>        </a:t>
            </a:r>
            <a:r>
              <a:rPr lang="en-IN" sz="3000" dirty="0" err="1">
                <a:solidFill>
                  <a:schemeClr val="tx1"/>
                </a:solidFill>
                <a:latin typeface="Times New Roman" pitchFamily="18" charset="0"/>
                <a:cs typeface="Times New Roman" pitchFamily="18" charset="0"/>
              </a:rPr>
              <a:t>System.out.println</a:t>
            </a:r>
            <a:r>
              <a:rPr lang="en-IN" sz="3000" dirty="0">
                <a:solidFill>
                  <a:schemeClr val="tx1"/>
                </a:solidFill>
                <a:latin typeface="Times New Roman" pitchFamily="18" charset="0"/>
                <a:cs typeface="Times New Roman" pitchFamily="18" charset="0"/>
              </a:rPr>
              <a:t>("static number is " + </a:t>
            </a:r>
            <a:r>
              <a:rPr lang="en-IN" sz="3000" dirty="0" err="1">
                <a:solidFill>
                  <a:schemeClr val="tx1"/>
                </a:solidFill>
                <a:latin typeface="Times New Roman" pitchFamily="18" charset="0"/>
                <a:cs typeface="Times New Roman" pitchFamily="18" charset="0"/>
              </a:rPr>
              <a:t>num</a:t>
            </a:r>
            <a:r>
              <a:rPr lang="en-IN" sz="3000" dirty="0">
                <a:solidFill>
                  <a:schemeClr val="tx1"/>
                </a:solidFill>
                <a:latin typeface="Times New Roman" pitchFamily="18" charset="0"/>
                <a:cs typeface="Times New Roman" pitchFamily="18" charset="0"/>
              </a:rPr>
              <a:t>);</a:t>
            </a:r>
          </a:p>
          <a:p>
            <a:pPr marL="0" indent="0">
              <a:buNone/>
            </a:pPr>
            <a:r>
              <a:rPr lang="en-IN" sz="3000" dirty="0">
                <a:solidFill>
                  <a:schemeClr val="tx1"/>
                </a:solidFill>
                <a:latin typeface="Times New Roman" pitchFamily="18" charset="0"/>
                <a:cs typeface="Times New Roman" pitchFamily="18" charset="0"/>
              </a:rPr>
              <a:t>        </a:t>
            </a:r>
            <a:r>
              <a:rPr lang="en-IN" sz="3000" dirty="0" err="1">
                <a:solidFill>
                  <a:schemeClr val="tx1"/>
                </a:solidFill>
                <a:latin typeface="Times New Roman" pitchFamily="18" charset="0"/>
                <a:cs typeface="Times New Roman" pitchFamily="18" charset="0"/>
              </a:rPr>
              <a:t>System.out.println</a:t>
            </a:r>
            <a:r>
              <a:rPr lang="en-IN" sz="3000" dirty="0">
                <a:solidFill>
                  <a:schemeClr val="tx1"/>
                </a:solidFill>
                <a:latin typeface="Times New Roman" pitchFamily="18" charset="0"/>
                <a:cs typeface="Times New Roman" pitchFamily="18" charset="0"/>
              </a:rPr>
              <a:t>("static string is " + </a:t>
            </a:r>
            <a:r>
              <a:rPr lang="en-IN" sz="3000" dirty="0" err="1">
                <a:solidFill>
                  <a:schemeClr val="tx1"/>
                </a:solidFill>
                <a:latin typeface="Times New Roman" pitchFamily="18" charset="0"/>
                <a:cs typeface="Times New Roman" pitchFamily="18" charset="0"/>
              </a:rPr>
              <a:t>str</a:t>
            </a:r>
            <a:r>
              <a:rPr lang="en-IN" sz="3000" dirty="0">
                <a:solidFill>
                  <a:schemeClr val="tx1"/>
                </a:solidFill>
                <a:latin typeface="Times New Roman" pitchFamily="18" charset="0"/>
                <a:cs typeface="Times New Roman" pitchFamily="18" charset="0"/>
              </a:rPr>
              <a:t>);</a:t>
            </a:r>
          </a:p>
          <a:p>
            <a:pPr marL="0" indent="0">
              <a:buNone/>
            </a:pPr>
            <a:r>
              <a:rPr lang="en-IN" sz="3000" dirty="0">
                <a:solidFill>
                  <a:schemeClr val="tx1"/>
                </a:solidFill>
                <a:latin typeface="Times New Roman" pitchFamily="18" charset="0"/>
                <a:cs typeface="Times New Roman" pitchFamily="18" charset="0"/>
              </a:rPr>
              <a:t>    }</a:t>
            </a:r>
          </a:p>
          <a:p>
            <a:pPr marL="0" indent="0">
              <a:buNone/>
            </a:pPr>
            <a:r>
              <a:rPr lang="en-IN" dirty="0">
                <a:solidFill>
                  <a:schemeClr val="tx1"/>
                </a:solidFill>
                <a:latin typeface="Times New Roman" pitchFamily="18" charset="0"/>
                <a:cs typeface="Times New Roman" pitchFamily="18" charset="0"/>
              </a:rPr>
              <a:t/>
            </a:r>
            <a:br>
              <a:rPr lang="en-IN" dirty="0">
                <a:solidFill>
                  <a:schemeClr val="tx1"/>
                </a:solidFill>
                <a:latin typeface="Times New Roman" pitchFamily="18" charset="0"/>
                <a:cs typeface="Times New Roman" pitchFamily="18" charset="0"/>
              </a:rPr>
            </a:br>
            <a:r>
              <a:rPr lang="en-IN" dirty="0">
                <a:solidFill>
                  <a:schemeClr val="tx1"/>
                </a:solidFill>
                <a:latin typeface="Times New Roman" pitchFamily="18" charset="0"/>
                <a:cs typeface="Times New Roman" pitchFamily="18" charset="0"/>
              </a:rPr>
              <a:t>   </a:t>
            </a:r>
            <a:br>
              <a:rPr lang="en-IN" dirty="0">
                <a:solidFill>
                  <a:schemeClr val="tx1"/>
                </a:solidFill>
                <a:latin typeface="Times New Roman" pitchFamily="18" charset="0"/>
                <a:cs typeface="Times New Roman" pitchFamily="18" charset="0"/>
              </a:rPr>
            </a:br>
            <a:endParaRPr lang="en-IN" dirty="0">
              <a:solidFill>
                <a:schemeClr val="tx1"/>
              </a:solidFill>
              <a:latin typeface="Times New Roman" pitchFamily="18" charset="0"/>
              <a:cs typeface="Times New Roman" pitchFamily="18" charset="0"/>
            </a:endParaRP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741240" y="2286000"/>
              <a:ext cx="7421040" cy="3804480"/>
            </p14:xfrm>
          </p:contentPart>
        </mc:Choice>
        <mc:Fallback xmlns="">
          <p:pic>
            <p:nvPicPr>
              <p:cNvPr id="2" name="Ink 1"/>
              <p:cNvPicPr/>
              <p:nvPr/>
            </p:nvPicPr>
            <p:blipFill>
              <a:blip r:embed="rId3"/>
              <a:stretch>
                <a:fillRect/>
              </a:stretch>
            </p:blipFill>
            <p:spPr>
              <a:xfrm>
                <a:off x="731880" y="2276640"/>
                <a:ext cx="7439760" cy="3823200"/>
              </a:xfrm>
              <a:prstGeom prst="rect">
                <a:avLst/>
              </a:prstGeom>
            </p:spPr>
          </p:pic>
        </mc:Fallback>
      </mc:AlternateContent>
    </p:spTree>
    <p:extLst>
      <p:ext uri="{BB962C8B-B14F-4D97-AF65-F5344CB8AC3E}">
        <p14:creationId xmlns:p14="http://schemas.microsoft.com/office/powerpoint/2010/main" val="338933162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60648"/>
            <a:ext cx="8856984" cy="6480720"/>
          </a:xfrm>
        </p:spPr>
        <p:txBody>
          <a:bodyPr>
            <a:noAutofit/>
          </a:bodyPr>
          <a:lstStyle/>
          <a:p>
            <a:pPr marL="0" indent="0">
              <a:buNone/>
            </a:pPr>
            <a:r>
              <a:rPr lang="en-IN" sz="2800" dirty="0">
                <a:solidFill>
                  <a:schemeClr val="tx1"/>
                </a:solidFill>
                <a:latin typeface="Times New Roman" pitchFamily="18" charset="0"/>
                <a:cs typeface="Times New Roman" pitchFamily="18" charset="0"/>
              </a:rPr>
              <a:t>    void </a:t>
            </a:r>
            <a:r>
              <a:rPr lang="en-IN" sz="2800" dirty="0" err="1">
                <a:solidFill>
                  <a:schemeClr val="tx1"/>
                </a:solidFill>
                <a:latin typeface="Times New Roman" pitchFamily="18" charset="0"/>
                <a:cs typeface="Times New Roman" pitchFamily="18" charset="0"/>
              </a:rPr>
              <a:t>nonstatic</a:t>
            </a:r>
            <a:r>
              <a:rPr lang="en-IN" sz="2800" dirty="0" smtClean="0">
                <a:solidFill>
                  <a:schemeClr val="tx1"/>
                </a:solidFill>
                <a:latin typeface="Times New Roman" pitchFamily="18" charset="0"/>
                <a:cs typeface="Times New Roman" pitchFamily="18" charset="0"/>
              </a:rPr>
              <a:t>()</a:t>
            </a:r>
            <a:r>
              <a:rPr lang="en-IN" sz="2800" dirty="0">
                <a:solidFill>
                  <a:schemeClr val="tx1"/>
                </a:solidFill>
                <a:latin typeface="Times New Roman" pitchFamily="18" charset="0"/>
                <a:cs typeface="Times New Roman" pitchFamily="18" charset="0"/>
              </a:rPr>
              <a:t> </a:t>
            </a:r>
            <a:r>
              <a:rPr lang="en-IN" sz="2800" dirty="0" smtClean="0">
                <a:solidFill>
                  <a:schemeClr val="tx1"/>
                </a:solidFill>
                <a:latin typeface="Times New Roman" pitchFamily="18" charset="0"/>
                <a:cs typeface="Times New Roman" pitchFamily="18" charset="0"/>
              </a:rPr>
              <a:t>		</a:t>
            </a:r>
            <a:r>
              <a:rPr lang="en-IN" sz="2800" b="1" dirty="0" smtClean="0">
                <a:solidFill>
                  <a:srgbClr val="FF0000"/>
                </a:solidFill>
                <a:latin typeface="Times New Roman" pitchFamily="18" charset="0"/>
                <a:cs typeface="Times New Roman" pitchFamily="18" charset="0"/>
              </a:rPr>
              <a:t>// </a:t>
            </a:r>
            <a:r>
              <a:rPr lang="en-IN" sz="2800" b="1" dirty="0">
                <a:solidFill>
                  <a:srgbClr val="FF0000"/>
                </a:solidFill>
                <a:latin typeface="Times New Roman" pitchFamily="18" charset="0"/>
                <a:cs typeface="Times New Roman" pitchFamily="18" charset="0"/>
              </a:rPr>
              <a:t>non-static method</a:t>
            </a:r>
          </a:p>
          <a:p>
            <a:pPr marL="0" indent="0">
              <a:buNone/>
            </a:pPr>
            <a:r>
              <a:rPr lang="en-IN" sz="2800" dirty="0">
                <a:solidFill>
                  <a:schemeClr val="tx1"/>
                </a:solidFill>
                <a:latin typeface="Times New Roman" pitchFamily="18" charset="0"/>
                <a:cs typeface="Times New Roman" pitchFamily="18" charset="0"/>
              </a:rPr>
              <a:t>    {</a:t>
            </a:r>
          </a:p>
          <a:p>
            <a:pPr marL="0" indent="0">
              <a:buNone/>
            </a:pPr>
            <a:r>
              <a:rPr lang="en-IN" sz="2800" dirty="0">
                <a:solidFill>
                  <a:schemeClr val="tx1"/>
                </a:solidFill>
                <a:latin typeface="Times New Roman" pitchFamily="18" charset="0"/>
                <a:cs typeface="Times New Roman" pitchFamily="18" charset="0"/>
              </a:rPr>
              <a:t>        // </a:t>
            </a:r>
            <a:r>
              <a:rPr lang="en-IN" sz="2800" dirty="0" smtClean="0">
                <a:solidFill>
                  <a:schemeClr val="tx1"/>
                </a:solidFill>
                <a:latin typeface="Times New Roman" pitchFamily="18" charset="0"/>
                <a:cs typeface="Times New Roman" pitchFamily="18" charset="0"/>
              </a:rPr>
              <a:t>static </a:t>
            </a:r>
            <a:r>
              <a:rPr lang="en-IN" sz="2800" dirty="0">
                <a:solidFill>
                  <a:schemeClr val="tx1"/>
                </a:solidFill>
                <a:latin typeface="Times New Roman" pitchFamily="18" charset="0"/>
                <a:cs typeface="Times New Roman" pitchFamily="18" charset="0"/>
              </a:rPr>
              <a:t>method can accessed </a:t>
            </a:r>
            <a:r>
              <a:rPr lang="en-IN" sz="2800" dirty="0" smtClean="0">
                <a:solidFill>
                  <a:schemeClr val="tx1"/>
                </a:solidFill>
                <a:latin typeface="Times New Roman" pitchFamily="18" charset="0"/>
                <a:cs typeface="Times New Roman" pitchFamily="18" charset="0"/>
              </a:rPr>
              <a:t> </a:t>
            </a:r>
            <a:r>
              <a:rPr lang="en-IN" sz="2800" dirty="0">
                <a:solidFill>
                  <a:schemeClr val="tx1"/>
                </a:solidFill>
                <a:latin typeface="Times New Roman" pitchFamily="18" charset="0"/>
                <a:cs typeface="Times New Roman" pitchFamily="18" charset="0"/>
              </a:rPr>
              <a:t>in non static method</a:t>
            </a:r>
          </a:p>
          <a:p>
            <a:pPr marL="0" indent="0">
              <a:buNone/>
            </a:pPr>
            <a:r>
              <a:rPr lang="en-IN" sz="2800" dirty="0">
                <a:solidFill>
                  <a:schemeClr val="tx1"/>
                </a:solidFill>
                <a:latin typeface="Times New Roman" pitchFamily="18" charset="0"/>
                <a:cs typeface="Times New Roman" pitchFamily="18" charset="0"/>
              </a:rPr>
              <a:t>        display();</a:t>
            </a:r>
          </a:p>
          <a:p>
            <a:pPr marL="0" indent="0">
              <a:buNone/>
            </a:pPr>
            <a:r>
              <a:rPr lang="en-IN" sz="2800" dirty="0">
                <a:solidFill>
                  <a:schemeClr val="tx1"/>
                </a:solidFill>
                <a:latin typeface="Times New Roman" pitchFamily="18" charset="0"/>
                <a:cs typeface="Times New Roman" pitchFamily="18" charset="0"/>
              </a:rPr>
              <a:t>    }</a:t>
            </a:r>
          </a:p>
          <a:p>
            <a:pPr marL="0" indent="0">
              <a:buNone/>
            </a:pPr>
            <a:r>
              <a:rPr lang="en-IN" sz="2800" dirty="0">
                <a:solidFill>
                  <a:schemeClr val="tx1"/>
                </a:solidFill>
                <a:latin typeface="Times New Roman" pitchFamily="18" charset="0"/>
                <a:cs typeface="Times New Roman" pitchFamily="18" charset="0"/>
              </a:rPr>
              <a:t>    public static void main(String </a:t>
            </a:r>
            <a:r>
              <a:rPr lang="en-IN" sz="2800" dirty="0" err="1">
                <a:solidFill>
                  <a:schemeClr val="tx1"/>
                </a:solidFill>
                <a:latin typeface="Times New Roman" pitchFamily="18" charset="0"/>
                <a:cs typeface="Times New Roman" pitchFamily="18" charset="0"/>
              </a:rPr>
              <a:t>args</a:t>
            </a:r>
            <a:r>
              <a:rPr lang="en-IN" sz="2800" dirty="0" smtClean="0">
                <a:solidFill>
                  <a:schemeClr val="tx1"/>
                </a:solidFill>
                <a:latin typeface="Times New Roman" pitchFamily="18" charset="0"/>
                <a:cs typeface="Times New Roman" pitchFamily="18" charset="0"/>
              </a:rPr>
              <a:t>[])</a:t>
            </a:r>
            <a:r>
              <a:rPr lang="en-IN" sz="2800" dirty="0">
                <a:solidFill>
                  <a:schemeClr val="tx1"/>
                </a:solidFill>
                <a:latin typeface="Times New Roman" pitchFamily="18" charset="0"/>
                <a:cs typeface="Times New Roman" pitchFamily="18" charset="0"/>
              </a:rPr>
              <a:t> </a:t>
            </a:r>
            <a:r>
              <a:rPr lang="en-IN" sz="2800" dirty="0" smtClean="0">
                <a:solidFill>
                  <a:schemeClr val="tx1"/>
                </a:solidFill>
                <a:latin typeface="Times New Roman" pitchFamily="18" charset="0"/>
                <a:cs typeface="Times New Roman" pitchFamily="18" charset="0"/>
              </a:rPr>
              <a:t>  </a:t>
            </a:r>
            <a:r>
              <a:rPr lang="en-IN" sz="2800" b="1" dirty="0" smtClean="0">
                <a:solidFill>
                  <a:srgbClr val="FF0000"/>
                </a:solidFill>
                <a:latin typeface="Times New Roman" pitchFamily="18" charset="0"/>
                <a:cs typeface="Times New Roman" pitchFamily="18" charset="0"/>
              </a:rPr>
              <a:t>// </a:t>
            </a:r>
            <a:r>
              <a:rPr lang="en-IN" sz="2800" b="1" dirty="0">
                <a:solidFill>
                  <a:srgbClr val="FF0000"/>
                </a:solidFill>
                <a:latin typeface="Times New Roman" pitchFamily="18" charset="0"/>
                <a:cs typeface="Times New Roman" pitchFamily="18" charset="0"/>
              </a:rPr>
              <a:t>main method</a:t>
            </a:r>
          </a:p>
          <a:p>
            <a:pPr marL="0" indent="0">
              <a:buNone/>
            </a:pPr>
            <a:r>
              <a:rPr lang="en-IN" sz="2800" dirty="0">
                <a:solidFill>
                  <a:schemeClr val="tx1"/>
                </a:solidFill>
                <a:latin typeface="Times New Roman" pitchFamily="18" charset="0"/>
                <a:cs typeface="Times New Roman" pitchFamily="18" charset="0"/>
              </a:rPr>
              <a:t>    {</a:t>
            </a:r>
          </a:p>
          <a:p>
            <a:pPr marL="0" indent="0">
              <a:buNone/>
            </a:pPr>
            <a:r>
              <a:rPr lang="en-IN" sz="2800" dirty="0">
                <a:solidFill>
                  <a:schemeClr val="tx1"/>
                </a:solidFill>
                <a:latin typeface="Times New Roman" pitchFamily="18" charset="0"/>
                <a:cs typeface="Times New Roman" pitchFamily="18" charset="0"/>
              </a:rPr>
              <a:t>  </a:t>
            </a:r>
            <a:r>
              <a:rPr lang="en-IN" sz="2800" dirty="0" err="1" smtClean="0">
                <a:solidFill>
                  <a:schemeClr val="tx1"/>
                </a:solidFill>
                <a:latin typeface="Times New Roman" pitchFamily="18" charset="0"/>
                <a:cs typeface="Times New Roman" pitchFamily="18" charset="0"/>
              </a:rPr>
              <a:t>staticMethodExample</a:t>
            </a:r>
            <a:r>
              <a:rPr lang="en-IN" sz="2800" dirty="0" smtClean="0">
                <a:solidFill>
                  <a:schemeClr val="tx1"/>
                </a:solidFill>
                <a:latin typeface="Times New Roman" pitchFamily="18" charset="0"/>
                <a:cs typeface="Times New Roman" pitchFamily="18" charset="0"/>
              </a:rPr>
              <a:t>  </a:t>
            </a:r>
            <a:r>
              <a:rPr lang="en-IN" sz="2800" dirty="0" err="1" smtClean="0">
                <a:solidFill>
                  <a:schemeClr val="tx1"/>
                </a:solidFill>
                <a:latin typeface="Times New Roman" pitchFamily="18" charset="0"/>
                <a:cs typeface="Times New Roman" pitchFamily="18" charset="0"/>
              </a:rPr>
              <a:t>obj</a:t>
            </a:r>
            <a:r>
              <a:rPr lang="en-IN" sz="2800" dirty="0" smtClean="0">
                <a:solidFill>
                  <a:schemeClr val="tx1"/>
                </a:solidFill>
                <a:latin typeface="Times New Roman" pitchFamily="18" charset="0"/>
                <a:cs typeface="Times New Roman" pitchFamily="18" charset="0"/>
              </a:rPr>
              <a:t> </a:t>
            </a:r>
            <a:r>
              <a:rPr lang="en-IN" sz="2800" dirty="0">
                <a:solidFill>
                  <a:schemeClr val="tx1"/>
                </a:solidFill>
                <a:latin typeface="Times New Roman" pitchFamily="18" charset="0"/>
                <a:cs typeface="Times New Roman" pitchFamily="18" charset="0"/>
              </a:rPr>
              <a:t>= new </a:t>
            </a:r>
            <a:r>
              <a:rPr lang="en-IN" sz="2800" dirty="0" err="1">
                <a:solidFill>
                  <a:schemeClr val="tx1"/>
                </a:solidFill>
                <a:latin typeface="Times New Roman" pitchFamily="18" charset="0"/>
                <a:cs typeface="Times New Roman" pitchFamily="18" charset="0"/>
              </a:rPr>
              <a:t>staticMethodExample</a:t>
            </a:r>
            <a:r>
              <a:rPr lang="en-IN" sz="2800" dirty="0">
                <a:solidFill>
                  <a:schemeClr val="tx1"/>
                </a:solidFill>
                <a:latin typeface="Times New Roman" pitchFamily="18" charset="0"/>
                <a:cs typeface="Times New Roman" pitchFamily="18" charset="0"/>
              </a:rPr>
              <a:t>();</a:t>
            </a:r>
          </a:p>
          <a:p>
            <a:pPr marL="0" indent="0">
              <a:buNone/>
            </a:pPr>
            <a:r>
              <a:rPr lang="en-IN" sz="2800" dirty="0">
                <a:solidFill>
                  <a:schemeClr val="tx1"/>
                </a:solidFill>
                <a:latin typeface="Times New Roman" pitchFamily="18" charset="0"/>
                <a:cs typeface="Times New Roman" pitchFamily="18" charset="0"/>
              </a:rPr>
              <a:t>      </a:t>
            </a:r>
            <a:r>
              <a:rPr lang="en-IN" sz="2800" b="1" dirty="0">
                <a:solidFill>
                  <a:srgbClr val="FF0000"/>
                </a:solidFill>
                <a:latin typeface="Times New Roman" pitchFamily="18" charset="0"/>
                <a:cs typeface="Times New Roman" pitchFamily="18" charset="0"/>
              </a:rPr>
              <a:t>  // </a:t>
            </a:r>
            <a:r>
              <a:rPr lang="en-IN" sz="2800" b="1" dirty="0" smtClean="0">
                <a:solidFill>
                  <a:srgbClr val="FF0000"/>
                </a:solidFill>
                <a:latin typeface="Times New Roman" pitchFamily="18" charset="0"/>
                <a:cs typeface="Times New Roman" pitchFamily="18" charset="0"/>
              </a:rPr>
              <a:t>object </a:t>
            </a:r>
            <a:r>
              <a:rPr lang="en-IN" sz="2800" b="1" dirty="0">
                <a:solidFill>
                  <a:srgbClr val="FF0000"/>
                </a:solidFill>
                <a:latin typeface="Times New Roman" pitchFamily="18" charset="0"/>
                <a:cs typeface="Times New Roman" pitchFamily="18" charset="0"/>
              </a:rPr>
              <a:t>to call non static method</a:t>
            </a:r>
          </a:p>
          <a:p>
            <a:pPr marL="0" indent="0">
              <a:buNone/>
            </a:pPr>
            <a:r>
              <a:rPr lang="en-IN" sz="2800" dirty="0">
                <a:solidFill>
                  <a:schemeClr val="tx1"/>
                </a:solidFill>
                <a:latin typeface="Times New Roman" pitchFamily="18" charset="0"/>
                <a:cs typeface="Times New Roman" pitchFamily="18" charset="0"/>
              </a:rPr>
              <a:t>        </a:t>
            </a:r>
            <a:r>
              <a:rPr lang="en-IN" sz="2800" dirty="0" err="1">
                <a:solidFill>
                  <a:schemeClr val="tx1"/>
                </a:solidFill>
                <a:latin typeface="Times New Roman" pitchFamily="18" charset="0"/>
                <a:cs typeface="Times New Roman" pitchFamily="18" charset="0"/>
              </a:rPr>
              <a:t>obj.nonstatic</a:t>
            </a:r>
            <a:r>
              <a:rPr lang="en-IN" sz="2800" dirty="0">
                <a:solidFill>
                  <a:schemeClr val="tx1"/>
                </a:solidFill>
                <a:latin typeface="Times New Roman" pitchFamily="18" charset="0"/>
                <a:cs typeface="Times New Roman" pitchFamily="18" charset="0"/>
              </a:rPr>
              <a:t>();</a:t>
            </a:r>
          </a:p>
          <a:p>
            <a:pPr marL="0" indent="0">
              <a:buNone/>
            </a:pPr>
            <a:r>
              <a:rPr lang="en-IN" sz="2800" dirty="0">
                <a:solidFill>
                  <a:schemeClr val="tx1"/>
                </a:solidFill>
                <a:latin typeface="Times New Roman" pitchFamily="18" charset="0"/>
                <a:cs typeface="Times New Roman" pitchFamily="18" charset="0"/>
              </a:rPr>
              <a:t>      </a:t>
            </a:r>
            <a:r>
              <a:rPr lang="en-IN" sz="2800" b="1" dirty="0" smtClean="0">
                <a:solidFill>
                  <a:srgbClr val="FF0000"/>
                </a:solidFill>
                <a:latin typeface="Times New Roman" pitchFamily="18" charset="0"/>
                <a:cs typeface="Times New Roman" pitchFamily="18" charset="0"/>
              </a:rPr>
              <a:t>// </a:t>
            </a:r>
            <a:r>
              <a:rPr lang="en-IN" sz="2800" b="1" dirty="0">
                <a:solidFill>
                  <a:srgbClr val="FF0000"/>
                </a:solidFill>
                <a:latin typeface="Times New Roman" pitchFamily="18" charset="0"/>
                <a:cs typeface="Times New Roman" pitchFamily="18" charset="0"/>
              </a:rPr>
              <a:t>static method can called </a:t>
            </a:r>
            <a:r>
              <a:rPr lang="en-IN" sz="2800" b="1" dirty="0" smtClean="0">
                <a:solidFill>
                  <a:srgbClr val="FF0000"/>
                </a:solidFill>
                <a:latin typeface="Times New Roman" pitchFamily="18" charset="0"/>
                <a:cs typeface="Times New Roman" pitchFamily="18" charset="0"/>
              </a:rPr>
              <a:t> directly </a:t>
            </a:r>
            <a:r>
              <a:rPr lang="en-IN" sz="2800" b="1" dirty="0">
                <a:solidFill>
                  <a:srgbClr val="FF0000"/>
                </a:solidFill>
                <a:latin typeface="Times New Roman" pitchFamily="18" charset="0"/>
                <a:cs typeface="Times New Roman" pitchFamily="18" charset="0"/>
              </a:rPr>
              <a:t>without an object</a:t>
            </a:r>
          </a:p>
          <a:p>
            <a:pPr marL="0" indent="0">
              <a:buNone/>
            </a:pPr>
            <a:r>
              <a:rPr lang="en-IN" sz="2800" dirty="0">
                <a:solidFill>
                  <a:schemeClr val="tx1"/>
                </a:solidFill>
                <a:latin typeface="Times New Roman" pitchFamily="18" charset="0"/>
                <a:cs typeface="Times New Roman" pitchFamily="18" charset="0"/>
              </a:rPr>
              <a:t>        display();</a:t>
            </a:r>
          </a:p>
          <a:p>
            <a:pPr marL="0" indent="0">
              <a:buNone/>
            </a:pPr>
            <a:r>
              <a:rPr lang="en-IN" sz="2800" dirty="0">
                <a:solidFill>
                  <a:schemeClr val="tx1"/>
                </a:solidFill>
                <a:latin typeface="Times New Roman" pitchFamily="18" charset="0"/>
                <a:cs typeface="Times New Roman" pitchFamily="18" charset="0"/>
              </a:rPr>
              <a:t>    </a:t>
            </a:r>
            <a:r>
              <a:rPr lang="en-IN" sz="2800" dirty="0" smtClean="0">
                <a:solidFill>
                  <a:schemeClr val="tx1"/>
                </a:solidFill>
                <a:latin typeface="Times New Roman" pitchFamily="18" charset="0"/>
                <a:cs typeface="Times New Roman" pitchFamily="18" charset="0"/>
              </a:rPr>
              <a:t>}		}</a:t>
            </a:r>
            <a:endParaRPr lang="en-IN" sz="2800" dirty="0">
              <a:solidFill>
                <a:schemeClr val="tx1"/>
              </a:solidFill>
              <a:latin typeface="Times New Roman" pitchFamily="18" charset="0"/>
              <a:cs typeface="Times New Roman" pitchFamily="18" charset="0"/>
            </a:endParaRP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741240" y="785880"/>
              <a:ext cx="3429360" cy="5572440"/>
            </p14:xfrm>
          </p:contentPart>
        </mc:Choice>
        <mc:Fallback xmlns="">
          <p:pic>
            <p:nvPicPr>
              <p:cNvPr id="2" name="Ink 1"/>
              <p:cNvPicPr/>
              <p:nvPr/>
            </p:nvPicPr>
            <p:blipFill>
              <a:blip r:embed="rId3"/>
              <a:stretch>
                <a:fillRect/>
              </a:stretch>
            </p:blipFill>
            <p:spPr>
              <a:xfrm>
                <a:off x="731880" y="776520"/>
                <a:ext cx="3448080" cy="5591160"/>
              </a:xfrm>
              <a:prstGeom prst="rect">
                <a:avLst/>
              </a:prstGeom>
            </p:spPr>
          </p:pic>
        </mc:Fallback>
      </mc:AlternateContent>
    </p:spTree>
    <p:extLst>
      <p:ext uri="{BB962C8B-B14F-4D97-AF65-F5344CB8AC3E}">
        <p14:creationId xmlns:p14="http://schemas.microsoft.com/office/powerpoint/2010/main" val="33893316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09600"/>
            <a:ext cx="8305800" cy="954088"/>
          </a:xfrm>
          <a:prstGeom prst="rect">
            <a:avLst/>
          </a:prstGeom>
          <a:noFill/>
        </p:spPr>
        <p:txBody>
          <a:bodyPr>
            <a:spAutoFit/>
          </a:bodyPr>
          <a:lstStyle/>
          <a:p>
            <a:pPr>
              <a:defRPr/>
            </a:pPr>
            <a:endParaRPr lang="en-US" sz="2400" dirty="0">
              <a:latin typeface="Times New Roman" pitchFamily="18" charset="0"/>
              <a:cs typeface="Times New Roman" pitchFamily="18" charset="0"/>
            </a:endParaRPr>
          </a:p>
          <a:p>
            <a:pPr marL="514350" indent="-514350" algn="just">
              <a:defRPr/>
            </a:pPr>
            <a:endParaRPr lang="en-US" sz="3200" b="1" dirty="0">
              <a:solidFill>
                <a:srgbClr val="CB11DF"/>
              </a:solidFill>
              <a:latin typeface="Times New Roman" pitchFamily="18" charset="0"/>
              <a:cs typeface="Times New Roman" pitchFamily="18" charset="0"/>
            </a:endParaRPr>
          </a:p>
        </p:txBody>
      </p:sp>
      <p:sp>
        <p:nvSpPr>
          <p:cNvPr id="144387" name="Content Placeholder 4"/>
          <p:cNvSpPr>
            <a:spLocks noGrp="1"/>
          </p:cNvSpPr>
          <p:nvPr>
            <p:ph idx="1"/>
          </p:nvPr>
        </p:nvSpPr>
        <p:spPr>
          <a:xfrm>
            <a:off x="304800" y="0"/>
            <a:ext cx="8458200" cy="3412956"/>
          </a:xfrm>
        </p:spPr>
        <p:txBody>
          <a:bodyPr/>
          <a:lstStyle/>
          <a:p>
            <a:pPr algn="just"/>
            <a:r>
              <a:rPr lang="en-US" sz="3200" dirty="0" smtClean="0">
                <a:solidFill>
                  <a:schemeClr val="tx1"/>
                </a:solidFill>
                <a:latin typeface="Times New Roman" pitchFamily="18" charset="0"/>
                <a:cs typeface="Times New Roman" pitchFamily="18" charset="0"/>
              </a:rPr>
              <a:t>An Object in java essentially a </a:t>
            </a:r>
            <a:r>
              <a:rPr lang="en-US" sz="3200" b="1" dirty="0" smtClean="0">
                <a:solidFill>
                  <a:schemeClr val="tx1"/>
                </a:solidFill>
                <a:latin typeface="Times New Roman" pitchFamily="18" charset="0"/>
                <a:cs typeface="Times New Roman" pitchFamily="18" charset="0"/>
              </a:rPr>
              <a:t>Block of Memory </a:t>
            </a:r>
            <a:r>
              <a:rPr lang="en-US" sz="3200" dirty="0" smtClean="0">
                <a:solidFill>
                  <a:schemeClr val="tx1"/>
                </a:solidFill>
                <a:latin typeface="Times New Roman" pitchFamily="18" charset="0"/>
                <a:cs typeface="Times New Roman" pitchFamily="18" charset="0"/>
              </a:rPr>
              <a:t>that contains a Space to </a:t>
            </a:r>
            <a:r>
              <a:rPr lang="en-US" sz="3200" b="1" dirty="0" smtClean="0">
                <a:solidFill>
                  <a:schemeClr val="tx1"/>
                </a:solidFill>
                <a:latin typeface="Times New Roman" pitchFamily="18" charset="0"/>
                <a:cs typeface="Times New Roman" pitchFamily="18" charset="0"/>
              </a:rPr>
              <a:t>store</a:t>
            </a:r>
            <a:r>
              <a:rPr lang="en-US" sz="3200" dirty="0" smtClean="0">
                <a:solidFill>
                  <a:schemeClr val="tx1"/>
                </a:solidFill>
                <a:latin typeface="Times New Roman" pitchFamily="18" charset="0"/>
                <a:cs typeface="Times New Roman" pitchFamily="18" charset="0"/>
              </a:rPr>
              <a:t> all the </a:t>
            </a:r>
            <a:r>
              <a:rPr lang="en-US" sz="3200" b="1" dirty="0" smtClean="0">
                <a:solidFill>
                  <a:schemeClr val="tx1"/>
                </a:solidFill>
                <a:latin typeface="Times New Roman" pitchFamily="18" charset="0"/>
                <a:cs typeface="Times New Roman" pitchFamily="18" charset="0"/>
              </a:rPr>
              <a:t>Instance Variables</a:t>
            </a:r>
            <a:r>
              <a:rPr lang="en-US" sz="3200" dirty="0" smtClean="0">
                <a:solidFill>
                  <a:schemeClr val="tx1"/>
                </a:solidFill>
                <a:latin typeface="Times New Roman" pitchFamily="18" charset="0"/>
                <a:cs typeface="Times New Roman" pitchFamily="18" charset="0"/>
              </a:rPr>
              <a:t>.</a:t>
            </a:r>
          </a:p>
          <a:p>
            <a:pPr algn="just"/>
            <a:r>
              <a:rPr lang="en-US" sz="3200" dirty="0" smtClean="0">
                <a:solidFill>
                  <a:schemeClr val="tx1"/>
                </a:solidFill>
                <a:latin typeface="Times New Roman" pitchFamily="18" charset="0"/>
                <a:cs typeface="Times New Roman" pitchFamily="18" charset="0"/>
              </a:rPr>
              <a:t> Objects in Java created using </a:t>
            </a:r>
            <a:r>
              <a:rPr lang="en-US" sz="3200" b="1" u="sng" dirty="0" smtClean="0">
                <a:solidFill>
                  <a:schemeClr val="tx1"/>
                </a:solidFill>
                <a:latin typeface="Times New Roman" pitchFamily="18" charset="0"/>
                <a:cs typeface="Times New Roman" pitchFamily="18" charset="0"/>
              </a:rPr>
              <a:t>‘new‘ operator. </a:t>
            </a:r>
          </a:p>
          <a:p>
            <a:pPr algn="just"/>
            <a:r>
              <a:rPr lang="en-US" sz="3200" dirty="0" smtClean="0">
                <a:solidFill>
                  <a:schemeClr val="tx1"/>
                </a:solidFill>
                <a:latin typeface="Times New Roman" pitchFamily="18" charset="0"/>
                <a:cs typeface="Times New Roman" pitchFamily="18" charset="0"/>
              </a:rPr>
              <a:t> The new Operator </a:t>
            </a:r>
            <a:r>
              <a:rPr lang="en-US" sz="3200" b="1" dirty="0" smtClean="0">
                <a:solidFill>
                  <a:schemeClr val="tx1"/>
                </a:solidFill>
                <a:latin typeface="Times New Roman" pitchFamily="18" charset="0"/>
                <a:cs typeface="Times New Roman" pitchFamily="18" charset="0"/>
              </a:rPr>
              <a:t>dynamically allocates memory </a:t>
            </a:r>
            <a:r>
              <a:rPr lang="en-US" sz="3200" dirty="0" smtClean="0">
                <a:solidFill>
                  <a:schemeClr val="tx1"/>
                </a:solidFill>
                <a:latin typeface="Times New Roman" pitchFamily="18" charset="0"/>
                <a:cs typeface="Times New Roman" pitchFamily="18" charset="0"/>
              </a:rPr>
              <a:t>for an Object </a:t>
            </a:r>
            <a:r>
              <a:rPr lang="en-US" sz="2800" dirty="0" smtClean="0">
                <a:solidFill>
                  <a:schemeClr val="tx1"/>
                </a:solidFill>
                <a:latin typeface="Times New Roman" pitchFamily="18" charset="0"/>
                <a:cs typeface="Times New Roman" pitchFamily="18" charset="0"/>
              </a:rPr>
              <a:t>.</a:t>
            </a:r>
          </a:p>
          <a:p>
            <a:pPr>
              <a:buFont typeface="Wingdings" pitchFamily="2" charset="2"/>
              <a:buNone/>
            </a:pPr>
            <a:endParaRPr lang="en-US" dirty="0" smtClean="0">
              <a:solidFill>
                <a:schemeClr val="tx1"/>
              </a:solidFill>
              <a:latin typeface="Times New Roman" pitchFamily="18" charset="0"/>
              <a:cs typeface="Times New Roman" pitchFamily="18" charset="0"/>
            </a:endParaRPr>
          </a:p>
          <a:p>
            <a:pPr>
              <a:buFont typeface="Wingdings" pitchFamily="2" charset="2"/>
              <a:buNone/>
            </a:pPr>
            <a:endParaRPr lang="en-US" dirty="0" smtClean="0">
              <a:solidFill>
                <a:schemeClr val="tx1"/>
              </a:solidFill>
              <a:latin typeface="Times New Roman" pitchFamily="18" charset="0"/>
              <a:cs typeface="Times New Roman" pitchFamily="18" charset="0"/>
            </a:endParaRPr>
          </a:p>
          <a:p>
            <a:pPr>
              <a:buFont typeface="Wingdings" pitchFamily="2" charset="2"/>
              <a:buNone/>
            </a:pPr>
            <a:endParaRPr lang="en-US" dirty="0" smtClean="0">
              <a:solidFill>
                <a:schemeClr val="tx1"/>
              </a:solidFill>
              <a:latin typeface="Times New Roman" pitchFamily="18" charset="0"/>
              <a:cs typeface="Times New Roman" pitchFamily="18" charset="0"/>
            </a:endParaRPr>
          </a:p>
        </p:txBody>
      </p:sp>
      <p:pic>
        <p:nvPicPr>
          <p:cNvPr id="144388" name="Picture 2" descr="Image result for syntax of obj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03" y="3412956"/>
            <a:ext cx="8915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582446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836712"/>
          </a:xfrm>
        </p:spPr>
        <p:txBody>
          <a:bodyPr/>
          <a:lstStyle/>
          <a:p>
            <a:r>
              <a:rPr lang="en-US" sz="4000" dirty="0">
                <a:effectLst/>
              </a:rPr>
              <a:t>Nested classes</a:t>
            </a:r>
            <a:endParaRPr lang="en-IN" sz="4000" dirty="0">
              <a:latin typeface="Times New Roman" pitchFamily="18" charset="0"/>
              <a:cs typeface="Times New Roman" pitchFamily="18" charset="0"/>
            </a:endParaRPr>
          </a:p>
        </p:txBody>
      </p:sp>
      <p:sp>
        <p:nvSpPr>
          <p:cNvPr id="3" name="Content Placeholder 2"/>
          <p:cNvSpPr>
            <a:spLocks noGrp="1"/>
          </p:cNvSpPr>
          <p:nvPr>
            <p:ph idx="1"/>
          </p:nvPr>
        </p:nvSpPr>
        <p:spPr>
          <a:xfrm>
            <a:off x="107504" y="548680"/>
            <a:ext cx="8784976" cy="6309320"/>
          </a:xfrm>
        </p:spPr>
        <p:txBody>
          <a:bodyPr>
            <a:noAutofit/>
          </a:bodyPr>
          <a:lstStyle/>
          <a:p>
            <a:pPr algn="just"/>
            <a:r>
              <a:rPr lang="en-US" sz="3000" dirty="0" smtClean="0">
                <a:solidFill>
                  <a:schemeClr val="tx1"/>
                </a:solidFill>
                <a:latin typeface="Times New Roman" pitchFamily="18" charset="0"/>
                <a:cs typeface="Times New Roman" pitchFamily="18" charset="0"/>
              </a:rPr>
              <a:t>A </a:t>
            </a:r>
            <a:r>
              <a:rPr lang="en-US" sz="3000" dirty="0">
                <a:solidFill>
                  <a:schemeClr val="tx1"/>
                </a:solidFill>
                <a:latin typeface="Times New Roman" pitchFamily="18" charset="0"/>
                <a:cs typeface="Times New Roman" pitchFamily="18" charset="0"/>
              </a:rPr>
              <a:t>nested class is a class that is defined inside another class. </a:t>
            </a:r>
            <a:endParaRPr lang="en-US" sz="3000" dirty="0" smtClean="0">
              <a:solidFill>
                <a:schemeClr val="tx1"/>
              </a:solidFill>
              <a:latin typeface="Times New Roman" pitchFamily="18" charset="0"/>
              <a:cs typeface="Times New Roman" pitchFamily="18" charset="0"/>
            </a:endParaRPr>
          </a:p>
          <a:p>
            <a:pPr algn="just"/>
            <a:r>
              <a:rPr lang="en-US" sz="3000" dirty="0" smtClean="0">
                <a:solidFill>
                  <a:schemeClr val="tx1"/>
                </a:solidFill>
                <a:latin typeface="Times New Roman" pitchFamily="18" charset="0"/>
                <a:cs typeface="Times New Roman" pitchFamily="18" charset="0"/>
              </a:rPr>
              <a:t>The </a:t>
            </a:r>
            <a:r>
              <a:rPr lang="en-US" sz="3000" dirty="0">
                <a:solidFill>
                  <a:schemeClr val="tx1"/>
                </a:solidFill>
                <a:latin typeface="Times New Roman" pitchFamily="18" charset="0"/>
                <a:cs typeface="Times New Roman" pitchFamily="18" charset="0"/>
              </a:rPr>
              <a:t>nested class has access to the members of the outer class, including private members</a:t>
            </a:r>
            <a:r>
              <a:rPr lang="en-US" sz="3000" dirty="0" smtClean="0">
                <a:solidFill>
                  <a:schemeClr val="tx1"/>
                </a:solidFill>
                <a:latin typeface="Times New Roman" pitchFamily="18" charset="0"/>
                <a:cs typeface="Times New Roman" pitchFamily="18" charset="0"/>
              </a:rPr>
              <a:t>.</a:t>
            </a:r>
          </a:p>
          <a:p>
            <a:pPr marL="0" indent="0" algn="just">
              <a:buNone/>
            </a:pPr>
            <a:r>
              <a:rPr lang="en-US" sz="3000" dirty="0" smtClean="0">
                <a:solidFill>
                  <a:schemeClr val="tx1"/>
                </a:solidFill>
                <a:latin typeface="Times New Roman" pitchFamily="18" charset="0"/>
                <a:cs typeface="Times New Roman" pitchFamily="18" charset="0"/>
              </a:rPr>
              <a:t>There </a:t>
            </a:r>
            <a:r>
              <a:rPr lang="en-US" sz="3000" dirty="0">
                <a:solidFill>
                  <a:schemeClr val="tx1"/>
                </a:solidFill>
                <a:latin typeface="Times New Roman" pitchFamily="18" charset="0"/>
                <a:cs typeface="Times New Roman" pitchFamily="18" charset="0"/>
              </a:rPr>
              <a:t>are two types of nested classes in Java</a:t>
            </a:r>
            <a:r>
              <a:rPr lang="en-US" sz="3000" dirty="0" smtClean="0">
                <a:solidFill>
                  <a:schemeClr val="tx1"/>
                </a:solidFill>
                <a:latin typeface="Times New Roman" pitchFamily="18" charset="0"/>
                <a:cs typeface="Times New Roman" pitchFamily="18" charset="0"/>
              </a:rPr>
              <a:t>:</a:t>
            </a:r>
          </a:p>
          <a:p>
            <a:pPr marL="0" indent="0" algn="just">
              <a:buNone/>
            </a:pPr>
            <a:r>
              <a:rPr lang="en-US" sz="3000" dirty="0" smtClean="0">
                <a:solidFill>
                  <a:schemeClr val="tx1"/>
                </a:solidFill>
                <a:latin typeface="Times New Roman" pitchFamily="18" charset="0"/>
                <a:cs typeface="Times New Roman" pitchFamily="18" charset="0"/>
              </a:rPr>
              <a:t>1</a:t>
            </a:r>
            <a:r>
              <a:rPr lang="en-US" sz="3000" dirty="0">
                <a:solidFill>
                  <a:schemeClr val="tx1"/>
                </a:solidFill>
                <a:latin typeface="Times New Roman" pitchFamily="18" charset="0"/>
                <a:cs typeface="Times New Roman" pitchFamily="18" charset="0"/>
              </a:rPr>
              <a:t>. Static Nested Class: A static nested class is a nested class that is defined with the static keyword. It has access to the static members of the outer class, but not the instance members</a:t>
            </a:r>
            <a:r>
              <a:rPr lang="en-US" sz="3000" dirty="0" smtClean="0">
                <a:solidFill>
                  <a:schemeClr val="tx1"/>
                </a:solidFill>
                <a:latin typeface="Times New Roman" pitchFamily="18" charset="0"/>
                <a:cs typeface="Times New Roman" pitchFamily="18" charset="0"/>
              </a:rPr>
              <a:t>.</a:t>
            </a:r>
          </a:p>
          <a:p>
            <a:pPr marL="0" indent="0" algn="just">
              <a:buNone/>
            </a:pPr>
            <a:r>
              <a:rPr lang="en-US" sz="3000" dirty="0" smtClean="0">
                <a:solidFill>
                  <a:schemeClr val="tx1"/>
                </a:solidFill>
                <a:latin typeface="Times New Roman" pitchFamily="18" charset="0"/>
                <a:cs typeface="Times New Roman" pitchFamily="18" charset="0"/>
              </a:rPr>
              <a:t>2</a:t>
            </a:r>
            <a:r>
              <a:rPr lang="en-US" sz="3000" dirty="0">
                <a:solidFill>
                  <a:schemeClr val="tx1"/>
                </a:solidFill>
                <a:latin typeface="Times New Roman" pitchFamily="18" charset="0"/>
                <a:cs typeface="Times New Roman" pitchFamily="18" charset="0"/>
              </a:rPr>
              <a:t>. Inner Class: An inner class is a nested class that is not defined with the static keyword. It has access to all members of the outer class, including instance members.</a:t>
            </a:r>
            <a:endParaRPr lang="en-IN" sz="3000" dirty="0">
              <a:solidFill>
                <a:schemeClr val="tx1"/>
              </a:solidFill>
              <a:latin typeface="Times New Roman" pitchFamily="18" charset="0"/>
              <a:cs typeface="Times New Roman" pitchFamily="18" charset="0"/>
            </a:endParaRP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96560" y="928800"/>
              <a:ext cx="8197920" cy="5581440"/>
            </p14:xfrm>
          </p:contentPart>
        </mc:Choice>
        <mc:Fallback xmlns="">
          <p:pic>
            <p:nvPicPr>
              <p:cNvPr id="4" name="Ink 3"/>
              <p:cNvPicPr/>
              <p:nvPr/>
            </p:nvPicPr>
            <p:blipFill>
              <a:blip r:embed="rId3"/>
              <a:stretch>
                <a:fillRect/>
              </a:stretch>
            </p:blipFill>
            <p:spPr>
              <a:xfrm>
                <a:off x="187200" y="919440"/>
                <a:ext cx="8216640" cy="5600160"/>
              </a:xfrm>
              <a:prstGeom prst="rect">
                <a:avLst/>
              </a:prstGeom>
            </p:spPr>
          </p:pic>
        </mc:Fallback>
      </mc:AlternateContent>
    </p:spTree>
    <p:extLst>
      <p:ext uri="{BB962C8B-B14F-4D97-AF65-F5344CB8AC3E}">
        <p14:creationId xmlns:p14="http://schemas.microsoft.com/office/powerpoint/2010/main" val="338933162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71400"/>
            <a:ext cx="8229600" cy="908720"/>
          </a:xfrm>
        </p:spPr>
        <p:txBody>
          <a:bodyPr/>
          <a:lstStyle/>
          <a:p>
            <a:r>
              <a:rPr lang="en-IN" sz="4000" dirty="0" smtClean="0">
                <a:latin typeface="Times New Roman" pitchFamily="18" charset="0"/>
                <a:cs typeface="Times New Roman" pitchFamily="18" charset="0"/>
              </a:rPr>
              <a:t>Example Program</a:t>
            </a:r>
            <a:endParaRPr lang="en-IN" sz="4000" dirty="0">
              <a:latin typeface="Times New Roman" pitchFamily="18" charset="0"/>
              <a:cs typeface="Times New Roman" pitchFamily="18" charset="0"/>
            </a:endParaRPr>
          </a:p>
        </p:txBody>
      </p:sp>
      <p:sp>
        <p:nvSpPr>
          <p:cNvPr id="3" name="Content Placeholder 2"/>
          <p:cNvSpPr>
            <a:spLocks noGrp="1"/>
          </p:cNvSpPr>
          <p:nvPr>
            <p:ph idx="1"/>
          </p:nvPr>
        </p:nvSpPr>
        <p:spPr>
          <a:xfrm>
            <a:off x="107504" y="908720"/>
            <a:ext cx="4608512" cy="5949280"/>
          </a:xfrm>
        </p:spPr>
        <p:txBody>
          <a:bodyPr>
            <a:normAutofit fontScale="92500" lnSpcReduction="10000"/>
          </a:bodyPr>
          <a:lstStyle/>
          <a:p>
            <a:pPr marL="0" indent="0">
              <a:buNone/>
            </a:pPr>
            <a:r>
              <a:rPr lang="en-IN" sz="3000" dirty="0">
                <a:solidFill>
                  <a:schemeClr val="tx1"/>
                </a:solidFill>
                <a:latin typeface="Times New Roman" pitchFamily="18" charset="0"/>
                <a:cs typeface="Times New Roman" pitchFamily="18" charset="0"/>
              </a:rPr>
              <a:t>public class </a:t>
            </a:r>
            <a:r>
              <a:rPr lang="en-IN" sz="3000" dirty="0" err="1">
                <a:solidFill>
                  <a:schemeClr val="tx1"/>
                </a:solidFill>
                <a:latin typeface="Times New Roman" pitchFamily="18" charset="0"/>
                <a:cs typeface="Times New Roman" pitchFamily="18" charset="0"/>
              </a:rPr>
              <a:t>OuterClass</a:t>
            </a:r>
            <a:r>
              <a:rPr lang="en-IN" sz="3000" dirty="0">
                <a:solidFill>
                  <a:schemeClr val="tx1"/>
                </a:solidFill>
                <a:latin typeface="Times New Roman" pitchFamily="18" charset="0"/>
                <a:cs typeface="Times New Roman" pitchFamily="18" charset="0"/>
              </a:rPr>
              <a:t> </a:t>
            </a:r>
            <a:endParaRPr lang="en-IN" sz="3000" dirty="0" smtClean="0">
              <a:solidFill>
                <a:schemeClr val="tx1"/>
              </a:solidFill>
              <a:latin typeface="Times New Roman" pitchFamily="18" charset="0"/>
              <a:cs typeface="Times New Roman" pitchFamily="18" charset="0"/>
            </a:endParaRPr>
          </a:p>
          <a:p>
            <a:pPr marL="0" indent="0">
              <a:buNone/>
            </a:pPr>
            <a:r>
              <a:rPr lang="en-IN" sz="3000" dirty="0" smtClean="0">
                <a:solidFill>
                  <a:schemeClr val="tx1"/>
                </a:solidFill>
                <a:latin typeface="Times New Roman" pitchFamily="18" charset="0"/>
                <a:cs typeface="Times New Roman" pitchFamily="18" charset="0"/>
              </a:rPr>
              <a:t>{    </a:t>
            </a:r>
          </a:p>
          <a:p>
            <a:pPr marL="0" indent="0">
              <a:buNone/>
            </a:pPr>
            <a:r>
              <a:rPr lang="en-IN" sz="3000" dirty="0" smtClean="0">
                <a:solidFill>
                  <a:schemeClr val="tx1"/>
                </a:solidFill>
                <a:latin typeface="Times New Roman" pitchFamily="18" charset="0"/>
                <a:cs typeface="Times New Roman" pitchFamily="18" charset="0"/>
              </a:rPr>
              <a:t>private </a:t>
            </a:r>
            <a:r>
              <a:rPr lang="en-IN" sz="3000" dirty="0" err="1">
                <a:solidFill>
                  <a:schemeClr val="tx1"/>
                </a:solidFill>
                <a:latin typeface="Times New Roman" pitchFamily="18" charset="0"/>
                <a:cs typeface="Times New Roman" pitchFamily="18" charset="0"/>
              </a:rPr>
              <a:t>int</a:t>
            </a:r>
            <a:r>
              <a:rPr lang="en-IN" sz="3000" dirty="0">
                <a:solidFill>
                  <a:schemeClr val="tx1"/>
                </a:solidFill>
                <a:latin typeface="Times New Roman" pitchFamily="18" charset="0"/>
                <a:cs typeface="Times New Roman" pitchFamily="18" charset="0"/>
              </a:rPr>
              <a:t> x = 10;    </a:t>
            </a:r>
            <a:endParaRPr lang="en-IN" sz="3000" dirty="0" smtClean="0">
              <a:solidFill>
                <a:schemeClr val="tx1"/>
              </a:solidFill>
              <a:latin typeface="Times New Roman" pitchFamily="18" charset="0"/>
              <a:cs typeface="Times New Roman" pitchFamily="18" charset="0"/>
            </a:endParaRPr>
          </a:p>
          <a:p>
            <a:pPr marL="0" indent="0">
              <a:buNone/>
            </a:pPr>
            <a:r>
              <a:rPr lang="en-IN" sz="3000" dirty="0" smtClean="0">
                <a:solidFill>
                  <a:schemeClr val="tx1"/>
                </a:solidFill>
                <a:latin typeface="Times New Roman" pitchFamily="18" charset="0"/>
                <a:cs typeface="Times New Roman" pitchFamily="18" charset="0"/>
              </a:rPr>
              <a:t>public </a:t>
            </a:r>
            <a:r>
              <a:rPr lang="en-IN" sz="3000" dirty="0">
                <a:solidFill>
                  <a:schemeClr val="tx1"/>
                </a:solidFill>
                <a:latin typeface="Times New Roman" pitchFamily="18" charset="0"/>
                <a:cs typeface="Times New Roman" pitchFamily="18" charset="0"/>
              </a:rPr>
              <a:t>static class </a:t>
            </a:r>
            <a:r>
              <a:rPr lang="en-IN" sz="3000" dirty="0" err="1">
                <a:solidFill>
                  <a:schemeClr val="tx1"/>
                </a:solidFill>
                <a:latin typeface="Times New Roman" pitchFamily="18" charset="0"/>
                <a:cs typeface="Times New Roman" pitchFamily="18" charset="0"/>
              </a:rPr>
              <a:t>StaticNestedClass</a:t>
            </a:r>
            <a:r>
              <a:rPr lang="en-IN" sz="3000" dirty="0">
                <a:solidFill>
                  <a:schemeClr val="tx1"/>
                </a:solidFill>
                <a:latin typeface="Times New Roman" pitchFamily="18" charset="0"/>
                <a:cs typeface="Times New Roman" pitchFamily="18" charset="0"/>
              </a:rPr>
              <a:t> </a:t>
            </a:r>
            <a:endParaRPr lang="en-IN" sz="3000" dirty="0" smtClean="0">
              <a:solidFill>
                <a:schemeClr val="tx1"/>
              </a:solidFill>
              <a:latin typeface="Times New Roman" pitchFamily="18" charset="0"/>
              <a:cs typeface="Times New Roman" pitchFamily="18" charset="0"/>
            </a:endParaRPr>
          </a:p>
          <a:p>
            <a:pPr marL="0" indent="0">
              <a:buNone/>
            </a:pPr>
            <a:r>
              <a:rPr lang="en-IN" sz="3000" dirty="0" smtClean="0">
                <a:solidFill>
                  <a:schemeClr val="tx1"/>
                </a:solidFill>
                <a:latin typeface="Times New Roman" pitchFamily="18" charset="0"/>
                <a:cs typeface="Times New Roman" pitchFamily="18" charset="0"/>
              </a:rPr>
              <a:t>{        </a:t>
            </a:r>
          </a:p>
          <a:p>
            <a:pPr marL="0" indent="0">
              <a:buNone/>
            </a:pPr>
            <a:r>
              <a:rPr lang="en-IN" sz="3000" dirty="0" smtClean="0">
                <a:solidFill>
                  <a:schemeClr val="tx1"/>
                </a:solidFill>
                <a:latin typeface="Times New Roman" pitchFamily="18" charset="0"/>
                <a:cs typeface="Times New Roman" pitchFamily="18" charset="0"/>
              </a:rPr>
              <a:t>public </a:t>
            </a:r>
            <a:r>
              <a:rPr lang="en-IN" sz="3000" dirty="0">
                <a:solidFill>
                  <a:schemeClr val="tx1"/>
                </a:solidFill>
                <a:latin typeface="Times New Roman" pitchFamily="18" charset="0"/>
                <a:cs typeface="Times New Roman" pitchFamily="18" charset="0"/>
              </a:rPr>
              <a:t>void print() </a:t>
            </a:r>
            <a:endParaRPr lang="en-IN" sz="3000" dirty="0" smtClean="0">
              <a:solidFill>
                <a:schemeClr val="tx1"/>
              </a:solidFill>
              <a:latin typeface="Times New Roman" pitchFamily="18" charset="0"/>
              <a:cs typeface="Times New Roman" pitchFamily="18" charset="0"/>
            </a:endParaRPr>
          </a:p>
          <a:p>
            <a:pPr marL="0" indent="0">
              <a:buNone/>
            </a:pPr>
            <a:r>
              <a:rPr lang="en-IN" sz="3000" dirty="0" smtClean="0">
                <a:solidFill>
                  <a:schemeClr val="tx1"/>
                </a:solidFill>
                <a:latin typeface="Times New Roman" pitchFamily="18" charset="0"/>
                <a:cs typeface="Times New Roman" pitchFamily="18" charset="0"/>
              </a:rPr>
              <a:t>{           </a:t>
            </a:r>
          </a:p>
          <a:p>
            <a:pPr marL="0" indent="0">
              <a:buNone/>
            </a:pPr>
            <a:r>
              <a:rPr lang="en-IN" sz="3000" dirty="0" smtClean="0">
                <a:solidFill>
                  <a:schemeClr val="tx1"/>
                </a:solidFill>
                <a:latin typeface="Times New Roman" pitchFamily="18" charset="0"/>
                <a:cs typeface="Times New Roman" pitchFamily="18" charset="0"/>
              </a:rPr>
              <a:t> </a:t>
            </a:r>
            <a:r>
              <a:rPr lang="en-IN" sz="3000" dirty="0" err="1">
                <a:solidFill>
                  <a:schemeClr val="tx1"/>
                </a:solidFill>
                <a:latin typeface="Times New Roman" pitchFamily="18" charset="0"/>
                <a:cs typeface="Times New Roman" pitchFamily="18" charset="0"/>
              </a:rPr>
              <a:t>System.out.println</a:t>
            </a:r>
            <a:r>
              <a:rPr lang="en-IN" sz="3000" dirty="0">
                <a:solidFill>
                  <a:schemeClr val="tx1"/>
                </a:solidFill>
                <a:latin typeface="Times New Roman" pitchFamily="18" charset="0"/>
                <a:cs typeface="Times New Roman" pitchFamily="18" charset="0"/>
              </a:rPr>
              <a:t>("Static Nested Class");        </a:t>
            </a:r>
            <a:endParaRPr lang="en-IN" sz="3000" dirty="0" smtClean="0">
              <a:solidFill>
                <a:schemeClr val="tx1"/>
              </a:solidFill>
              <a:latin typeface="Times New Roman" pitchFamily="18" charset="0"/>
              <a:cs typeface="Times New Roman" pitchFamily="18" charset="0"/>
            </a:endParaRPr>
          </a:p>
          <a:p>
            <a:pPr marL="0" indent="0">
              <a:buNone/>
            </a:pPr>
            <a:r>
              <a:rPr lang="en-IN" sz="3000" dirty="0" smtClean="0">
                <a:solidFill>
                  <a:schemeClr val="tx1"/>
                </a:solidFill>
                <a:latin typeface="Times New Roman" pitchFamily="18" charset="0"/>
                <a:cs typeface="Times New Roman" pitchFamily="18" charset="0"/>
              </a:rPr>
              <a:t>}    </a:t>
            </a:r>
          </a:p>
          <a:p>
            <a:pPr marL="0" indent="0">
              <a:buNone/>
            </a:pPr>
            <a:r>
              <a:rPr lang="en-IN" sz="3000" dirty="0" smtClean="0">
                <a:solidFill>
                  <a:schemeClr val="tx1"/>
                </a:solidFill>
                <a:latin typeface="Times New Roman" pitchFamily="18" charset="0"/>
                <a:cs typeface="Times New Roman" pitchFamily="18" charset="0"/>
              </a:rPr>
              <a:t>}    </a:t>
            </a:r>
          </a:p>
        </p:txBody>
      </p:sp>
      <p:sp>
        <p:nvSpPr>
          <p:cNvPr id="4" name="Rectangle 3"/>
          <p:cNvSpPr/>
          <p:nvPr/>
        </p:nvSpPr>
        <p:spPr>
          <a:xfrm>
            <a:off x="4716016" y="980728"/>
            <a:ext cx="4427984" cy="4708981"/>
          </a:xfrm>
          <a:prstGeom prst="rect">
            <a:avLst/>
          </a:prstGeom>
        </p:spPr>
        <p:txBody>
          <a:bodyPr wrap="square">
            <a:spAutoFit/>
          </a:bodyPr>
          <a:lstStyle/>
          <a:p>
            <a:r>
              <a:rPr lang="en-IN" sz="3000" dirty="0">
                <a:latin typeface="Times New Roman" pitchFamily="18" charset="0"/>
                <a:cs typeface="Times New Roman" pitchFamily="18" charset="0"/>
              </a:rPr>
              <a:t>public class </a:t>
            </a:r>
            <a:r>
              <a:rPr lang="en-IN" sz="3000" dirty="0" err="1">
                <a:latin typeface="Times New Roman" pitchFamily="18" charset="0"/>
                <a:cs typeface="Times New Roman" pitchFamily="18" charset="0"/>
              </a:rPr>
              <a:t>InnerClass</a:t>
            </a:r>
            <a:r>
              <a:rPr lang="en-IN" sz="3000" dirty="0">
                <a:latin typeface="Times New Roman" pitchFamily="18" charset="0"/>
                <a:cs typeface="Times New Roman" pitchFamily="18" charset="0"/>
              </a:rPr>
              <a:t> </a:t>
            </a:r>
            <a:endParaRPr lang="en-IN" sz="3000" dirty="0" smtClean="0">
              <a:latin typeface="Times New Roman" pitchFamily="18" charset="0"/>
              <a:cs typeface="Times New Roman" pitchFamily="18" charset="0"/>
            </a:endParaRPr>
          </a:p>
          <a:p>
            <a:r>
              <a:rPr lang="en-IN" sz="3000" dirty="0" smtClean="0">
                <a:latin typeface="Times New Roman" pitchFamily="18" charset="0"/>
                <a:cs typeface="Times New Roman" pitchFamily="18" charset="0"/>
              </a:rPr>
              <a:t>{        </a:t>
            </a:r>
            <a:endParaRPr lang="en-IN" sz="3000" dirty="0">
              <a:latin typeface="Times New Roman" pitchFamily="18" charset="0"/>
              <a:cs typeface="Times New Roman" pitchFamily="18" charset="0"/>
            </a:endParaRPr>
          </a:p>
          <a:p>
            <a:r>
              <a:rPr lang="en-IN" sz="3000" dirty="0">
                <a:latin typeface="Times New Roman" pitchFamily="18" charset="0"/>
                <a:cs typeface="Times New Roman" pitchFamily="18" charset="0"/>
              </a:rPr>
              <a:t>public void print() </a:t>
            </a:r>
            <a:endParaRPr lang="en-IN" sz="3000" dirty="0" smtClean="0">
              <a:latin typeface="Times New Roman" pitchFamily="18" charset="0"/>
              <a:cs typeface="Times New Roman" pitchFamily="18" charset="0"/>
            </a:endParaRPr>
          </a:p>
          <a:p>
            <a:r>
              <a:rPr lang="en-IN" sz="3000" dirty="0" smtClean="0">
                <a:latin typeface="Times New Roman" pitchFamily="18" charset="0"/>
                <a:cs typeface="Times New Roman" pitchFamily="18" charset="0"/>
              </a:rPr>
              <a:t>{            </a:t>
            </a:r>
            <a:endParaRPr lang="en-IN" sz="3000" dirty="0">
              <a:latin typeface="Times New Roman" pitchFamily="18" charset="0"/>
              <a:cs typeface="Times New Roman" pitchFamily="18" charset="0"/>
            </a:endParaRPr>
          </a:p>
          <a:p>
            <a:r>
              <a:rPr lang="en-IN" sz="3000" dirty="0" err="1">
                <a:latin typeface="Times New Roman" pitchFamily="18" charset="0"/>
                <a:cs typeface="Times New Roman" pitchFamily="18" charset="0"/>
              </a:rPr>
              <a:t>System.out.println</a:t>
            </a:r>
            <a:r>
              <a:rPr lang="en-IN" sz="3000" dirty="0">
                <a:latin typeface="Times New Roman" pitchFamily="18" charset="0"/>
                <a:cs typeface="Times New Roman" pitchFamily="18" charset="0"/>
              </a:rPr>
              <a:t>("Inner Class");            </a:t>
            </a:r>
          </a:p>
          <a:p>
            <a:r>
              <a:rPr lang="en-IN" sz="3000" dirty="0" err="1">
                <a:latin typeface="Times New Roman" pitchFamily="18" charset="0"/>
                <a:cs typeface="Times New Roman" pitchFamily="18" charset="0"/>
              </a:rPr>
              <a:t>System.out.println</a:t>
            </a:r>
            <a:r>
              <a:rPr lang="en-IN" sz="3000" dirty="0">
                <a:latin typeface="Times New Roman" pitchFamily="18" charset="0"/>
                <a:cs typeface="Times New Roman" pitchFamily="18" charset="0"/>
              </a:rPr>
              <a:t>("x = " + x);       </a:t>
            </a:r>
          </a:p>
          <a:p>
            <a:r>
              <a:rPr lang="en-IN" sz="3000" dirty="0">
                <a:latin typeface="Times New Roman" pitchFamily="18" charset="0"/>
                <a:cs typeface="Times New Roman" pitchFamily="18" charset="0"/>
              </a:rPr>
              <a:t> }    </a:t>
            </a:r>
          </a:p>
          <a:p>
            <a:r>
              <a:rPr lang="en-IN" sz="3000" dirty="0">
                <a:latin typeface="Times New Roman" pitchFamily="18" charset="0"/>
                <a:cs typeface="Times New Roman" pitchFamily="18" charset="0"/>
              </a:rPr>
              <a:t>}    </a:t>
            </a:r>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375120" y="1794960"/>
              <a:ext cx="759600" cy="89640"/>
            </p14:xfrm>
          </p:contentPart>
        </mc:Choice>
        <mc:Fallback xmlns="">
          <p:pic>
            <p:nvPicPr>
              <p:cNvPr id="5" name="Ink 4"/>
              <p:cNvPicPr/>
              <p:nvPr/>
            </p:nvPicPr>
            <p:blipFill>
              <a:blip r:embed="rId3"/>
              <a:stretch>
                <a:fillRect/>
              </a:stretch>
            </p:blipFill>
            <p:spPr>
              <a:xfrm>
                <a:off x="359280" y="1731240"/>
                <a:ext cx="79128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107280" y="785880"/>
              <a:ext cx="8081640" cy="5581440"/>
            </p14:xfrm>
          </p:contentPart>
        </mc:Choice>
        <mc:Fallback xmlns="">
          <p:pic>
            <p:nvPicPr>
              <p:cNvPr id="6" name="Ink 5"/>
              <p:cNvPicPr/>
              <p:nvPr/>
            </p:nvPicPr>
            <p:blipFill>
              <a:blip r:embed="rId5"/>
              <a:stretch>
                <a:fillRect/>
              </a:stretch>
            </p:blipFill>
            <p:spPr>
              <a:xfrm>
                <a:off x="97920" y="776520"/>
                <a:ext cx="8100360" cy="5600160"/>
              </a:xfrm>
              <a:prstGeom prst="rect">
                <a:avLst/>
              </a:prstGeom>
            </p:spPr>
          </p:pic>
        </mc:Fallback>
      </mc:AlternateContent>
    </p:spTree>
    <p:extLst>
      <p:ext uri="{BB962C8B-B14F-4D97-AF65-F5344CB8AC3E}">
        <p14:creationId xmlns:p14="http://schemas.microsoft.com/office/powerpoint/2010/main" val="338933162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20688"/>
            <a:ext cx="8568952" cy="5976664"/>
          </a:xfrm>
        </p:spPr>
        <p:txBody>
          <a:bodyPr/>
          <a:lstStyle/>
          <a:p>
            <a:pPr marL="0" indent="0">
              <a:buNone/>
            </a:pPr>
            <a:endParaRPr lang="en-IN" dirty="0" smtClean="0">
              <a:solidFill>
                <a:schemeClr val="tx1"/>
              </a:solidFill>
              <a:latin typeface="Times New Roman" pitchFamily="18" charset="0"/>
              <a:cs typeface="Times New Roman" pitchFamily="18" charset="0"/>
            </a:endParaRPr>
          </a:p>
          <a:p>
            <a:pPr marL="0" indent="0">
              <a:buNone/>
            </a:pPr>
            <a:r>
              <a:rPr lang="en-IN" sz="3000" dirty="0" smtClean="0">
                <a:solidFill>
                  <a:schemeClr val="tx1"/>
                </a:solidFill>
                <a:latin typeface="Times New Roman" pitchFamily="18" charset="0"/>
                <a:cs typeface="Times New Roman" pitchFamily="18" charset="0"/>
              </a:rPr>
              <a:t>public </a:t>
            </a:r>
            <a:r>
              <a:rPr lang="en-IN" sz="3000" dirty="0">
                <a:solidFill>
                  <a:schemeClr val="tx1"/>
                </a:solidFill>
                <a:latin typeface="Times New Roman" pitchFamily="18" charset="0"/>
                <a:cs typeface="Times New Roman" pitchFamily="18" charset="0"/>
              </a:rPr>
              <a:t>static void main(String[] </a:t>
            </a:r>
            <a:r>
              <a:rPr lang="en-IN" sz="3000" dirty="0" err="1">
                <a:solidFill>
                  <a:schemeClr val="tx1"/>
                </a:solidFill>
                <a:latin typeface="Times New Roman" pitchFamily="18" charset="0"/>
                <a:cs typeface="Times New Roman" pitchFamily="18" charset="0"/>
              </a:rPr>
              <a:t>args</a:t>
            </a:r>
            <a:r>
              <a:rPr lang="en-IN" sz="3000" dirty="0">
                <a:solidFill>
                  <a:schemeClr val="tx1"/>
                </a:solidFill>
                <a:latin typeface="Times New Roman" pitchFamily="18" charset="0"/>
                <a:cs typeface="Times New Roman" pitchFamily="18" charset="0"/>
              </a:rPr>
              <a:t>) </a:t>
            </a:r>
            <a:endParaRPr lang="en-IN" sz="3000" dirty="0" smtClean="0">
              <a:solidFill>
                <a:schemeClr val="tx1"/>
              </a:solidFill>
              <a:latin typeface="Times New Roman" pitchFamily="18" charset="0"/>
              <a:cs typeface="Times New Roman" pitchFamily="18" charset="0"/>
            </a:endParaRPr>
          </a:p>
          <a:p>
            <a:pPr marL="0" indent="0">
              <a:buNone/>
            </a:pPr>
            <a:r>
              <a:rPr lang="en-IN" sz="3000" dirty="0" smtClean="0">
                <a:solidFill>
                  <a:schemeClr val="tx1"/>
                </a:solidFill>
                <a:latin typeface="Times New Roman" pitchFamily="18" charset="0"/>
                <a:cs typeface="Times New Roman" pitchFamily="18" charset="0"/>
              </a:rPr>
              <a:t>{        </a:t>
            </a:r>
          </a:p>
          <a:p>
            <a:pPr marL="0" indent="0">
              <a:buNone/>
            </a:pPr>
            <a:r>
              <a:rPr lang="en-IN" sz="3000" dirty="0" err="1" smtClean="0">
                <a:solidFill>
                  <a:schemeClr val="tx1"/>
                </a:solidFill>
                <a:latin typeface="Times New Roman" pitchFamily="18" charset="0"/>
                <a:cs typeface="Times New Roman" pitchFamily="18" charset="0"/>
              </a:rPr>
              <a:t>OuterClass.StaticNestedClass</a:t>
            </a:r>
            <a:r>
              <a:rPr lang="en-IN" sz="3000" dirty="0" smtClean="0">
                <a:solidFill>
                  <a:schemeClr val="tx1"/>
                </a:solidFill>
                <a:latin typeface="Times New Roman" pitchFamily="18" charset="0"/>
                <a:cs typeface="Times New Roman" pitchFamily="18" charset="0"/>
              </a:rPr>
              <a:t> </a:t>
            </a:r>
            <a:r>
              <a:rPr lang="en-IN" sz="3000" dirty="0" err="1">
                <a:solidFill>
                  <a:schemeClr val="tx1"/>
                </a:solidFill>
                <a:latin typeface="Times New Roman" pitchFamily="18" charset="0"/>
                <a:cs typeface="Times New Roman" pitchFamily="18" charset="0"/>
              </a:rPr>
              <a:t>staticNestedClass</a:t>
            </a:r>
            <a:r>
              <a:rPr lang="en-IN" sz="3000" dirty="0">
                <a:solidFill>
                  <a:schemeClr val="tx1"/>
                </a:solidFill>
                <a:latin typeface="Times New Roman" pitchFamily="18" charset="0"/>
                <a:cs typeface="Times New Roman" pitchFamily="18" charset="0"/>
              </a:rPr>
              <a:t> = new </a:t>
            </a:r>
            <a:r>
              <a:rPr lang="en-IN" sz="3000" dirty="0" err="1">
                <a:solidFill>
                  <a:schemeClr val="tx1"/>
                </a:solidFill>
                <a:latin typeface="Times New Roman" pitchFamily="18" charset="0"/>
                <a:cs typeface="Times New Roman" pitchFamily="18" charset="0"/>
              </a:rPr>
              <a:t>OuterClass.StaticNestedClass</a:t>
            </a:r>
            <a:r>
              <a:rPr lang="en-IN" sz="3000" dirty="0">
                <a:solidFill>
                  <a:schemeClr val="tx1"/>
                </a:solidFill>
                <a:latin typeface="Times New Roman" pitchFamily="18" charset="0"/>
                <a:cs typeface="Times New Roman" pitchFamily="18" charset="0"/>
              </a:rPr>
              <a:t>();       </a:t>
            </a:r>
            <a:endParaRPr lang="en-IN" sz="3000" dirty="0" smtClean="0">
              <a:solidFill>
                <a:schemeClr val="tx1"/>
              </a:solidFill>
              <a:latin typeface="Times New Roman" pitchFamily="18" charset="0"/>
              <a:cs typeface="Times New Roman" pitchFamily="18" charset="0"/>
            </a:endParaRPr>
          </a:p>
          <a:p>
            <a:pPr marL="0" indent="0">
              <a:buNone/>
            </a:pPr>
            <a:r>
              <a:rPr lang="en-IN" sz="3000" dirty="0" smtClean="0">
                <a:solidFill>
                  <a:schemeClr val="tx1"/>
                </a:solidFill>
                <a:latin typeface="Times New Roman" pitchFamily="18" charset="0"/>
                <a:cs typeface="Times New Roman" pitchFamily="18" charset="0"/>
              </a:rPr>
              <a:t> </a:t>
            </a:r>
            <a:r>
              <a:rPr lang="en-IN" sz="3000" dirty="0" err="1">
                <a:solidFill>
                  <a:schemeClr val="tx1"/>
                </a:solidFill>
                <a:latin typeface="Times New Roman" pitchFamily="18" charset="0"/>
                <a:cs typeface="Times New Roman" pitchFamily="18" charset="0"/>
              </a:rPr>
              <a:t>staticNestedClass.print</a:t>
            </a:r>
            <a:r>
              <a:rPr lang="en-IN" sz="3000" dirty="0">
                <a:solidFill>
                  <a:schemeClr val="tx1"/>
                </a:solidFill>
                <a:latin typeface="Times New Roman" pitchFamily="18" charset="0"/>
                <a:cs typeface="Times New Roman" pitchFamily="18" charset="0"/>
              </a:rPr>
              <a:t>();        </a:t>
            </a:r>
            <a:endParaRPr lang="en-IN" sz="3000" dirty="0" smtClean="0">
              <a:solidFill>
                <a:schemeClr val="tx1"/>
              </a:solidFill>
              <a:latin typeface="Times New Roman" pitchFamily="18" charset="0"/>
              <a:cs typeface="Times New Roman" pitchFamily="18" charset="0"/>
            </a:endParaRPr>
          </a:p>
          <a:p>
            <a:pPr marL="0" indent="0">
              <a:buNone/>
            </a:pPr>
            <a:r>
              <a:rPr lang="en-IN" sz="3000" dirty="0" err="1" smtClean="0">
                <a:solidFill>
                  <a:schemeClr val="tx1"/>
                </a:solidFill>
                <a:latin typeface="Times New Roman" pitchFamily="18" charset="0"/>
                <a:cs typeface="Times New Roman" pitchFamily="18" charset="0"/>
              </a:rPr>
              <a:t>OuterClass</a:t>
            </a:r>
            <a:r>
              <a:rPr lang="en-IN" sz="3000" dirty="0" smtClean="0">
                <a:solidFill>
                  <a:schemeClr val="tx1"/>
                </a:solidFill>
                <a:latin typeface="Times New Roman" pitchFamily="18" charset="0"/>
                <a:cs typeface="Times New Roman" pitchFamily="18" charset="0"/>
              </a:rPr>
              <a:t> </a:t>
            </a:r>
            <a:r>
              <a:rPr lang="en-IN" sz="3000" dirty="0" err="1">
                <a:solidFill>
                  <a:schemeClr val="tx1"/>
                </a:solidFill>
                <a:latin typeface="Times New Roman" pitchFamily="18" charset="0"/>
                <a:cs typeface="Times New Roman" pitchFamily="18" charset="0"/>
              </a:rPr>
              <a:t>outerClass</a:t>
            </a:r>
            <a:r>
              <a:rPr lang="en-IN" sz="3000" dirty="0">
                <a:solidFill>
                  <a:schemeClr val="tx1"/>
                </a:solidFill>
                <a:latin typeface="Times New Roman" pitchFamily="18" charset="0"/>
                <a:cs typeface="Times New Roman" pitchFamily="18" charset="0"/>
              </a:rPr>
              <a:t> = new </a:t>
            </a:r>
            <a:r>
              <a:rPr lang="en-IN" sz="3000" dirty="0" err="1">
                <a:solidFill>
                  <a:schemeClr val="tx1"/>
                </a:solidFill>
                <a:latin typeface="Times New Roman" pitchFamily="18" charset="0"/>
                <a:cs typeface="Times New Roman" pitchFamily="18" charset="0"/>
              </a:rPr>
              <a:t>OuterClass</a:t>
            </a:r>
            <a:r>
              <a:rPr lang="en-IN" sz="3000" dirty="0">
                <a:solidFill>
                  <a:schemeClr val="tx1"/>
                </a:solidFill>
                <a:latin typeface="Times New Roman" pitchFamily="18" charset="0"/>
                <a:cs typeface="Times New Roman" pitchFamily="18" charset="0"/>
              </a:rPr>
              <a:t>();        </a:t>
            </a:r>
            <a:r>
              <a:rPr lang="en-IN" sz="3000" dirty="0" err="1">
                <a:solidFill>
                  <a:schemeClr val="tx1"/>
                </a:solidFill>
                <a:latin typeface="Times New Roman" pitchFamily="18" charset="0"/>
                <a:cs typeface="Times New Roman" pitchFamily="18" charset="0"/>
              </a:rPr>
              <a:t>OuterClass.InnerClass</a:t>
            </a:r>
            <a:r>
              <a:rPr lang="en-IN" sz="3000" dirty="0">
                <a:solidFill>
                  <a:schemeClr val="tx1"/>
                </a:solidFill>
                <a:latin typeface="Times New Roman" pitchFamily="18" charset="0"/>
                <a:cs typeface="Times New Roman" pitchFamily="18" charset="0"/>
              </a:rPr>
              <a:t> </a:t>
            </a:r>
            <a:r>
              <a:rPr lang="en-IN" sz="3000" dirty="0" err="1">
                <a:solidFill>
                  <a:schemeClr val="tx1"/>
                </a:solidFill>
                <a:latin typeface="Times New Roman" pitchFamily="18" charset="0"/>
                <a:cs typeface="Times New Roman" pitchFamily="18" charset="0"/>
              </a:rPr>
              <a:t>innerClass</a:t>
            </a:r>
            <a:r>
              <a:rPr lang="en-IN" sz="3000" dirty="0">
                <a:solidFill>
                  <a:schemeClr val="tx1"/>
                </a:solidFill>
                <a:latin typeface="Times New Roman" pitchFamily="18" charset="0"/>
                <a:cs typeface="Times New Roman" pitchFamily="18" charset="0"/>
              </a:rPr>
              <a:t> = </a:t>
            </a:r>
            <a:r>
              <a:rPr lang="en-IN" sz="3000" dirty="0" err="1">
                <a:solidFill>
                  <a:schemeClr val="tx1"/>
                </a:solidFill>
                <a:latin typeface="Times New Roman" pitchFamily="18" charset="0"/>
                <a:cs typeface="Times New Roman" pitchFamily="18" charset="0"/>
              </a:rPr>
              <a:t>outerClass.new</a:t>
            </a:r>
            <a:r>
              <a:rPr lang="en-IN" sz="3000" dirty="0">
                <a:solidFill>
                  <a:schemeClr val="tx1"/>
                </a:solidFill>
                <a:latin typeface="Times New Roman" pitchFamily="18" charset="0"/>
                <a:cs typeface="Times New Roman" pitchFamily="18" charset="0"/>
              </a:rPr>
              <a:t> </a:t>
            </a:r>
            <a:r>
              <a:rPr lang="en-IN" sz="3000" dirty="0" err="1">
                <a:solidFill>
                  <a:schemeClr val="tx1"/>
                </a:solidFill>
                <a:latin typeface="Times New Roman" pitchFamily="18" charset="0"/>
                <a:cs typeface="Times New Roman" pitchFamily="18" charset="0"/>
              </a:rPr>
              <a:t>InnerClass</a:t>
            </a:r>
            <a:r>
              <a:rPr lang="en-IN" sz="3000" dirty="0">
                <a:solidFill>
                  <a:schemeClr val="tx1"/>
                </a:solidFill>
                <a:latin typeface="Times New Roman" pitchFamily="18" charset="0"/>
                <a:cs typeface="Times New Roman" pitchFamily="18" charset="0"/>
              </a:rPr>
              <a:t>();        </a:t>
            </a:r>
            <a:r>
              <a:rPr lang="en-IN" sz="3000" dirty="0" err="1">
                <a:solidFill>
                  <a:schemeClr val="tx1"/>
                </a:solidFill>
                <a:latin typeface="Times New Roman" pitchFamily="18" charset="0"/>
                <a:cs typeface="Times New Roman" pitchFamily="18" charset="0"/>
              </a:rPr>
              <a:t>innerClass.print</a:t>
            </a:r>
            <a:r>
              <a:rPr lang="en-IN" sz="3000" dirty="0">
                <a:solidFill>
                  <a:schemeClr val="tx1"/>
                </a:solidFill>
                <a:latin typeface="Times New Roman" pitchFamily="18" charset="0"/>
                <a:cs typeface="Times New Roman" pitchFamily="18" charset="0"/>
              </a:rPr>
              <a:t>();    </a:t>
            </a:r>
            <a:endParaRPr lang="en-IN" sz="3000" dirty="0" smtClean="0">
              <a:solidFill>
                <a:schemeClr val="tx1"/>
              </a:solidFill>
              <a:latin typeface="Times New Roman" pitchFamily="18" charset="0"/>
              <a:cs typeface="Times New Roman" pitchFamily="18" charset="0"/>
            </a:endParaRPr>
          </a:p>
          <a:p>
            <a:pPr marL="0" indent="0">
              <a:buNone/>
            </a:pPr>
            <a:r>
              <a:rPr lang="en-IN" sz="3000" dirty="0" smtClean="0">
                <a:solidFill>
                  <a:schemeClr val="tx1"/>
                </a:solidFill>
                <a:latin typeface="Times New Roman" pitchFamily="18" charset="0"/>
                <a:cs typeface="Times New Roman" pitchFamily="18" charset="0"/>
              </a:rPr>
              <a:t>}</a:t>
            </a:r>
          </a:p>
          <a:p>
            <a:pPr marL="0" indent="0">
              <a:buNone/>
            </a:pPr>
            <a:r>
              <a:rPr lang="en-IN" sz="3000" dirty="0" smtClean="0">
                <a:solidFill>
                  <a:schemeClr val="tx1"/>
                </a:solidFill>
                <a:latin typeface="Times New Roman" pitchFamily="18" charset="0"/>
                <a:cs typeface="Times New Roman" pitchFamily="18" charset="0"/>
              </a:rPr>
              <a:t>}</a:t>
            </a:r>
            <a:endParaRPr lang="en-IN" sz="3000" dirty="0">
              <a:solidFill>
                <a:schemeClr val="tx1"/>
              </a:solidFill>
              <a:latin typeface="Times New Roman" pitchFamily="18" charset="0"/>
              <a:cs typeface="Times New Roman" pitchFamily="18" charset="0"/>
            </a:endParaRPr>
          </a:p>
          <a:p>
            <a:endParaRPr lang="en-IN" dirty="0">
              <a:solidFill>
                <a:schemeClr val="tx1"/>
              </a:solidFill>
              <a:latin typeface="Times New Roman" pitchFamily="18" charset="0"/>
              <a:cs typeface="Times New Roman" pitchFamily="18" charset="0"/>
            </a:endParaRP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321480" y="1785960"/>
              <a:ext cx="9546480" cy="3411360"/>
            </p14:xfrm>
          </p:contentPart>
        </mc:Choice>
        <mc:Fallback xmlns="">
          <p:pic>
            <p:nvPicPr>
              <p:cNvPr id="2" name="Ink 1"/>
              <p:cNvPicPr/>
              <p:nvPr/>
            </p:nvPicPr>
            <p:blipFill>
              <a:blip r:embed="rId3"/>
              <a:stretch>
                <a:fillRect/>
              </a:stretch>
            </p:blipFill>
            <p:spPr>
              <a:xfrm>
                <a:off x="312120" y="1776600"/>
                <a:ext cx="9565200" cy="3430080"/>
              </a:xfrm>
              <a:prstGeom prst="rect">
                <a:avLst/>
              </a:prstGeom>
            </p:spPr>
          </p:pic>
        </mc:Fallback>
      </mc:AlternateContent>
    </p:spTree>
    <p:extLst>
      <p:ext uri="{BB962C8B-B14F-4D97-AF65-F5344CB8AC3E}">
        <p14:creationId xmlns:p14="http://schemas.microsoft.com/office/powerpoint/2010/main" val="105979755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467600" cy="838200"/>
          </a:xfrm>
        </p:spPr>
        <p:txBody>
          <a:bodyPr>
            <a:noAutofit/>
          </a:bodyPr>
          <a:lstStyle/>
          <a:p>
            <a:pPr algn="ctr">
              <a:defRPr/>
            </a:pPr>
            <a:r>
              <a:rPr lang="en-US" sz="6000" b="1" dirty="0" smtClean="0">
                <a:solidFill>
                  <a:schemeClr val="tx1"/>
                </a:solidFill>
                <a:latin typeface="Times New Roman" pitchFamily="18" charset="0"/>
                <a:cs typeface="Times New Roman" pitchFamily="18" charset="0"/>
              </a:rPr>
              <a:t>STRINGS </a:t>
            </a:r>
            <a:endParaRPr lang="en-US" sz="6000"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228600" y="1066800"/>
            <a:ext cx="8458200" cy="5791200"/>
          </a:xfrm>
        </p:spPr>
        <p:txBody>
          <a:bodyPr>
            <a:normAutofit fontScale="92500"/>
          </a:bodyPr>
          <a:lstStyle/>
          <a:p>
            <a:pPr algn="just">
              <a:lnSpc>
                <a:spcPct val="120000"/>
              </a:lnSpc>
              <a:defRPr/>
            </a:pPr>
            <a:r>
              <a:rPr lang="en-US" sz="3600" b="1" u="sng" dirty="0" smtClean="0">
                <a:solidFill>
                  <a:schemeClr val="tx1"/>
                </a:solidFill>
                <a:latin typeface="Times New Roman" pitchFamily="18" charset="0"/>
                <a:cs typeface="Times New Roman" pitchFamily="18" charset="0"/>
              </a:rPr>
              <a:t>Definition :</a:t>
            </a:r>
            <a:r>
              <a:rPr lang="en-US" sz="3600" b="1" dirty="0" smtClean="0">
                <a:solidFill>
                  <a:schemeClr val="tx1"/>
                </a:solidFill>
                <a:latin typeface="Times New Roman" pitchFamily="18" charset="0"/>
                <a:cs typeface="Times New Roman" pitchFamily="18" charset="0"/>
              </a:rPr>
              <a:t> </a:t>
            </a:r>
            <a:r>
              <a:rPr lang="en-US" sz="3200" dirty="0" smtClean="0">
                <a:solidFill>
                  <a:schemeClr val="tx1"/>
                </a:solidFill>
                <a:latin typeface="Times New Roman" pitchFamily="18" charset="0"/>
                <a:cs typeface="Times New Roman" pitchFamily="18" charset="0"/>
              </a:rPr>
              <a:t>Generally, String is a </a:t>
            </a:r>
            <a:r>
              <a:rPr lang="en-US" sz="3200" b="1" dirty="0" smtClean="0">
                <a:solidFill>
                  <a:schemeClr val="tx1"/>
                </a:solidFill>
                <a:latin typeface="Times New Roman" pitchFamily="18" charset="0"/>
                <a:cs typeface="Times New Roman" pitchFamily="18" charset="0"/>
              </a:rPr>
              <a:t>sequence of characters </a:t>
            </a:r>
            <a:r>
              <a:rPr lang="en-US" sz="3200" dirty="0" smtClean="0">
                <a:solidFill>
                  <a:schemeClr val="tx1"/>
                </a:solidFill>
                <a:latin typeface="Times New Roman" pitchFamily="18" charset="0"/>
                <a:cs typeface="Times New Roman" pitchFamily="18" charset="0"/>
              </a:rPr>
              <a:t>enclosed within </a:t>
            </a:r>
            <a:r>
              <a:rPr lang="en-US" sz="3200" b="1" dirty="0" smtClean="0">
                <a:solidFill>
                  <a:schemeClr val="tx1"/>
                </a:solidFill>
                <a:latin typeface="Times New Roman" pitchFamily="18" charset="0"/>
                <a:cs typeface="Times New Roman" pitchFamily="18" charset="0"/>
              </a:rPr>
              <a:t>double quotes (" ") </a:t>
            </a:r>
            <a:r>
              <a:rPr lang="en-US" sz="3200" dirty="0" smtClean="0">
                <a:solidFill>
                  <a:schemeClr val="tx1"/>
                </a:solidFill>
                <a:latin typeface="Times New Roman" pitchFamily="18" charset="0"/>
                <a:cs typeface="Times New Roman" pitchFamily="18" charset="0"/>
              </a:rPr>
              <a:t>is known as </a:t>
            </a:r>
            <a:r>
              <a:rPr lang="en-US" sz="3200" b="1" dirty="0" smtClean="0">
                <a:solidFill>
                  <a:schemeClr val="tx1"/>
                </a:solidFill>
                <a:latin typeface="Times New Roman" pitchFamily="18" charset="0"/>
                <a:cs typeface="Times New Roman" pitchFamily="18" charset="0"/>
              </a:rPr>
              <a:t>String.</a:t>
            </a:r>
            <a:endParaRPr lang="en-US" sz="3200" dirty="0" smtClean="0">
              <a:solidFill>
                <a:schemeClr val="tx1"/>
              </a:solidFill>
              <a:latin typeface="Times New Roman" pitchFamily="18" charset="0"/>
              <a:cs typeface="Times New Roman" pitchFamily="18" charset="0"/>
            </a:endParaRPr>
          </a:p>
          <a:p>
            <a:pPr algn="just">
              <a:lnSpc>
                <a:spcPct val="120000"/>
              </a:lnSpc>
              <a:defRPr/>
            </a:pPr>
            <a:r>
              <a:rPr lang="en-US" sz="3200" dirty="0" smtClean="0">
                <a:solidFill>
                  <a:schemeClr val="tx1"/>
                </a:solidFill>
                <a:latin typeface="Times New Roman" pitchFamily="18" charset="0"/>
                <a:cs typeface="Times New Roman" pitchFamily="18" charset="0"/>
              </a:rPr>
              <a:t> But in Java, string is an </a:t>
            </a:r>
            <a:r>
              <a:rPr lang="en-US" sz="3200" b="1" dirty="0" smtClean="0">
                <a:solidFill>
                  <a:schemeClr val="tx1"/>
                </a:solidFill>
                <a:latin typeface="Times New Roman" pitchFamily="18" charset="0"/>
                <a:cs typeface="Times New Roman" pitchFamily="18" charset="0"/>
              </a:rPr>
              <a:t>object</a:t>
            </a:r>
            <a:r>
              <a:rPr lang="en-US" sz="3200" dirty="0" smtClean="0">
                <a:solidFill>
                  <a:schemeClr val="tx1"/>
                </a:solidFill>
                <a:latin typeface="Times New Roman" pitchFamily="18" charset="0"/>
                <a:cs typeface="Times New Roman" pitchFamily="18" charset="0"/>
              </a:rPr>
              <a:t> that represents a sequence of characters.</a:t>
            </a:r>
          </a:p>
          <a:p>
            <a:pPr algn="just">
              <a:lnSpc>
                <a:spcPct val="120000"/>
              </a:lnSpc>
              <a:defRPr/>
            </a:pPr>
            <a:r>
              <a:rPr lang="en-US" sz="3200" dirty="0" smtClean="0">
                <a:solidFill>
                  <a:schemeClr val="tx1"/>
                </a:solidFill>
                <a:latin typeface="Times New Roman" pitchFamily="18" charset="0"/>
                <a:cs typeface="Times New Roman" pitchFamily="18" charset="0"/>
              </a:rPr>
              <a:t>  The </a:t>
            </a:r>
            <a:r>
              <a:rPr lang="en-US" sz="3200" b="1" dirty="0" err="1" smtClean="0">
                <a:solidFill>
                  <a:schemeClr val="tx1"/>
                </a:solidFill>
                <a:latin typeface="Times New Roman" pitchFamily="18" charset="0"/>
                <a:cs typeface="Times New Roman" pitchFamily="18" charset="0"/>
              </a:rPr>
              <a:t>java.lang.String</a:t>
            </a:r>
            <a:r>
              <a:rPr lang="en-US" sz="3200" dirty="0" smtClean="0">
                <a:solidFill>
                  <a:schemeClr val="tx1"/>
                </a:solidFill>
                <a:latin typeface="Times New Roman" pitchFamily="18" charset="0"/>
                <a:cs typeface="Times New Roman" pitchFamily="18" charset="0"/>
              </a:rPr>
              <a:t> class is used to create a string object.</a:t>
            </a:r>
          </a:p>
          <a:p>
            <a:pPr algn="just">
              <a:lnSpc>
                <a:spcPct val="120000"/>
              </a:lnSpc>
              <a:defRPr/>
            </a:pPr>
            <a:r>
              <a:rPr lang="en-US" sz="3200" dirty="0" smtClean="0">
                <a:solidFill>
                  <a:schemeClr val="tx1"/>
                </a:solidFill>
                <a:latin typeface="Times New Roman" pitchFamily="18" charset="0"/>
                <a:cs typeface="Times New Roman" pitchFamily="18" charset="0"/>
              </a:rPr>
              <a:t>In java, string is an </a:t>
            </a:r>
            <a:r>
              <a:rPr lang="en-US" sz="3200" b="1" u="sng" dirty="0" smtClean="0">
                <a:solidFill>
                  <a:schemeClr val="tx1"/>
                </a:solidFill>
                <a:latin typeface="Times New Roman" pitchFamily="18" charset="0"/>
                <a:cs typeface="Times New Roman" pitchFamily="18" charset="0"/>
              </a:rPr>
              <a:t>immutable object. </a:t>
            </a:r>
            <a:r>
              <a:rPr lang="en-US" sz="3200" dirty="0" smtClean="0">
                <a:solidFill>
                  <a:schemeClr val="tx1"/>
                </a:solidFill>
                <a:latin typeface="Times New Roman" pitchFamily="18" charset="0"/>
                <a:cs typeface="Times New Roman" pitchFamily="18" charset="0"/>
              </a:rPr>
              <a:t>Immutable simply means </a:t>
            </a:r>
            <a:r>
              <a:rPr lang="en-US" sz="3200" b="1" dirty="0" smtClean="0">
                <a:solidFill>
                  <a:schemeClr val="tx1"/>
                </a:solidFill>
                <a:latin typeface="Times New Roman" pitchFamily="18" charset="0"/>
                <a:cs typeface="Times New Roman" pitchFamily="18" charset="0"/>
              </a:rPr>
              <a:t>un modifiable or </a:t>
            </a:r>
            <a:r>
              <a:rPr lang="en-US" sz="3200" b="1" dirty="0" err="1" smtClean="0">
                <a:solidFill>
                  <a:schemeClr val="tx1"/>
                </a:solidFill>
                <a:latin typeface="Times New Roman" pitchFamily="18" charset="0"/>
                <a:cs typeface="Times New Roman" pitchFamily="18" charset="0"/>
              </a:rPr>
              <a:t>unchangable</a:t>
            </a:r>
            <a:endParaRPr lang="en-US" sz="3200" dirty="0" smtClean="0">
              <a:solidFill>
                <a:schemeClr val="tx1"/>
              </a:solidFill>
              <a:latin typeface="Times New Roman" pitchFamily="18" charset="0"/>
              <a:cs typeface="Times New Roman" pitchFamily="18" charset="0"/>
            </a:endParaRP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875160" y="1062720"/>
              <a:ext cx="5215320" cy="4241880"/>
            </p14:xfrm>
          </p:contentPart>
        </mc:Choice>
        <mc:Fallback xmlns="">
          <p:pic>
            <p:nvPicPr>
              <p:cNvPr id="4" name="Ink 3"/>
              <p:cNvPicPr/>
              <p:nvPr/>
            </p:nvPicPr>
            <p:blipFill>
              <a:blip r:embed="rId3"/>
              <a:stretch>
                <a:fillRect/>
              </a:stretch>
            </p:blipFill>
            <p:spPr>
              <a:xfrm>
                <a:off x="865800" y="1053360"/>
                <a:ext cx="5234040" cy="4260600"/>
              </a:xfrm>
              <a:prstGeom prst="rect">
                <a:avLst/>
              </a:prstGeom>
            </p:spPr>
          </p:pic>
        </mc:Fallback>
      </mc:AlternateContent>
    </p:spTree>
    <p:extLst>
      <p:ext uri="{BB962C8B-B14F-4D97-AF65-F5344CB8AC3E}">
        <p14:creationId xmlns:p14="http://schemas.microsoft.com/office/powerpoint/2010/main" val="76570252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629400"/>
          </a:xfrm>
        </p:spPr>
        <p:txBody>
          <a:bodyPr>
            <a:normAutofit/>
          </a:bodyPr>
          <a:lstStyle/>
          <a:p>
            <a:pPr algn="just">
              <a:lnSpc>
                <a:spcPct val="120000"/>
              </a:lnSpc>
              <a:defRPr/>
            </a:pPr>
            <a:r>
              <a:rPr lang="en-US" sz="3600" b="1" dirty="0" smtClean="0">
                <a:solidFill>
                  <a:schemeClr val="tx1"/>
                </a:solidFill>
                <a:latin typeface="Times New Roman" pitchFamily="18" charset="0"/>
                <a:cs typeface="Times New Roman" pitchFamily="18" charset="0"/>
              </a:rPr>
              <a:t> </a:t>
            </a:r>
            <a:r>
              <a:rPr lang="en-US" sz="3600" dirty="0" smtClean="0">
                <a:solidFill>
                  <a:schemeClr val="tx1"/>
                </a:solidFill>
                <a:latin typeface="Times New Roman" pitchFamily="18" charset="0"/>
                <a:cs typeface="Times New Roman" pitchFamily="18" charset="0"/>
              </a:rPr>
              <a:t>Once string object is created its data or state </a:t>
            </a:r>
            <a:r>
              <a:rPr lang="en-US" sz="3600" b="1" dirty="0" smtClean="0">
                <a:solidFill>
                  <a:schemeClr val="tx1"/>
                </a:solidFill>
                <a:latin typeface="Times New Roman" pitchFamily="18" charset="0"/>
                <a:cs typeface="Times New Roman" pitchFamily="18" charset="0"/>
              </a:rPr>
              <a:t>can't be changed </a:t>
            </a:r>
            <a:r>
              <a:rPr lang="en-US" sz="3600" dirty="0" smtClean="0">
                <a:solidFill>
                  <a:schemeClr val="tx1"/>
                </a:solidFill>
                <a:latin typeface="Times New Roman" pitchFamily="18" charset="0"/>
                <a:cs typeface="Times New Roman" pitchFamily="18" charset="0"/>
              </a:rPr>
              <a:t>but a </a:t>
            </a:r>
            <a:r>
              <a:rPr lang="en-US" sz="3600" b="1" dirty="0" smtClean="0">
                <a:solidFill>
                  <a:schemeClr val="tx1"/>
                </a:solidFill>
                <a:latin typeface="Times New Roman" pitchFamily="18" charset="0"/>
                <a:cs typeface="Times New Roman" pitchFamily="18" charset="0"/>
              </a:rPr>
              <a:t>new string object is created.</a:t>
            </a:r>
          </a:p>
          <a:p>
            <a:pPr algn="just">
              <a:lnSpc>
                <a:spcPct val="120000"/>
              </a:lnSpc>
              <a:defRPr/>
            </a:pPr>
            <a:r>
              <a:rPr lang="en-US" sz="3600" dirty="0" smtClean="0">
                <a:solidFill>
                  <a:schemeClr val="tx1"/>
                </a:solidFill>
                <a:latin typeface="Times New Roman" pitchFamily="18" charset="0"/>
                <a:cs typeface="Times New Roman" pitchFamily="18" charset="0"/>
              </a:rPr>
              <a:t> Whenever we change any string, a </a:t>
            </a:r>
            <a:r>
              <a:rPr lang="en-US" sz="3600" b="1" dirty="0" smtClean="0">
                <a:solidFill>
                  <a:schemeClr val="tx1"/>
                </a:solidFill>
                <a:latin typeface="Times New Roman" pitchFamily="18" charset="0"/>
                <a:cs typeface="Times New Roman" pitchFamily="18" charset="0"/>
              </a:rPr>
              <a:t>new instance is created</a:t>
            </a:r>
            <a:r>
              <a:rPr lang="en-US" sz="3600" dirty="0" smtClean="0">
                <a:solidFill>
                  <a:schemeClr val="tx1"/>
                </a:solidFill>
                <a:latin typeface="Times New Roman" pitchFamily="18" charset="0"/>
                <a:cs typeface="Times New Roman" pitchFamily="18" charset="0"/>
              </a:rPr>
              <a:t>.</a:t>
            </a:r>
          </a:p>
          <a:p>
            <a:pPr marL="742950" indent="-742950" algn="just">
              <a:lnSpc>
                <a:spcPct val="120000"/>
              </a:lnSpc>
              <a:buFont typeface="Wingdings" pitchFamily="2" charset="2"/>
              <a:buNone/>
              <a:defRPr/>
            </a:pPr>
            <a:r>
              <a:rPr lang="en-US" sz="3600" b="1" u="sng" dirty="0" smtClean="0">
                <a:solidFill>
                  <a:schemeClr val="tx1"/>
                </a:solidFill>
                <a:latin typeface="Times New Roman" pitchFamily="18" charset="0"/>
                <a:cs typeface="Times New Roman" pitchFamily="18" charset="0"/>
              </a:rPr>
              <a:t>Creating a String :</a:t>
            </a:r>
            <a:r>
              <a:rPr lang="en-US" sz="3600" dirty="0" smtClean="0">
                <a:solidFill>
                  <a:schemeClr val="tx1"/>
                </a:solidFill>
                <a:latin typeface="Times New Roman" pitchFamily="18" charset="0"/>
                <a:cs typeface="Times New Roman" pitchFamily="18" charset="0"/>
              </a:rPr>
              <a:t>There are </a:t>
            </a:r>
            <a:r>
              <a:rPr lang="en-US" sz="3600" b="1" dirty="0" smtClean="0">
                <a:solidFill>
                  <a:schemeClr val="tx1"/>
                </a:solidFill>
                <a:latin typeface="Times New Roman" pitchFamily="18" charset="0"/>
                <a:cs typeface="Times New Roman" pitchFamily="18" charset="0"/>
              </a:rPr>
              <a:t>Two ways </a:t>
            </a:r>
            <a:r>
              <a:rPr lang="en-US" sz="3600" dirty="0" smtClean="0">
                <a:solidFill>
                  <a:schemeClr val="tx1"/>
                </a:solidFill>
                <a:latin typeface="Times New Roman" pitchFamily="18" charset="0"/>
                <a:cs typeface="Times New Roman" pitchFamily="18" charset="0"/>
              </a:rPr>
              <a:t>to create a String</a:t>
            </a:r>
          </a:p>
          <a:p>
            <a:pPr marL="1108710" lvl="1" indent="-742950" algn="just">
              <a:lnSpc>
                <a:spcPct val="120000"/>
              </a:lnSpc>
              <a:buFont typeface="Wingdings 2" pitchFamily="18" charset="2"/>
              <a:buAutoNum type="arabicPeriod"/>
              <a:defRPr/>
            </a:pPr>
            <a:r>
              <a:rPr lang="en-US" sz="3300" dirty="0" smtClean="0">
                <a:solidFill>
                  <a:schemeClr val="tx1"/>
                </a:solidFill>
                <a:latin typeface="Times New Roman" pitchFamily="18" charset="0"/>
                <a:cs typeface="Times New Roman" pitchFamily="18" charset="0"/>
              </a:rPr>
              <a:t>String Literal</a:t>
            </a:r>
          </a:p>
          <a:p>
            <a:pPr marL="1108710" lvl="1" indent="-742950" algn="just">
              <a:lnSpc>
                <a:spcPct val="120000"/>
              </a:lnSpc>
              <a:buFont typeface="Wingdings 2" pitchFamily="18" charset="2"/>
              <a:buAutoNum type="arabicPeriod"/>
              <a:defRPr/>
            </a:pPr>
            <a:r>
              <a:rPr lang="en-US" sz="3300" dirty="0" smtClean="0">
                <a:solidFill>
                  <a:schemeClr val="tx1"/>
                </a:solidFill>
                <a:latin typeface="Times New Roman" pitchFamily="18" charset="0"/>
                <a:cs typeface="Times New Roman" pitchFamily="18" charset="0"/>
              </a:rPr>
              <a:t>By using new Keyword.</a:t>
            </a:r>
          </a:p>
          <a:p>
            <a:pPr algn="just">
              <a:lnSpc>
                <a:spcPct val="120000"/>
              </a:lnSpc>
              <a:defRPr/>
            </a:pPr>
            <a:endParaRPr lang="en-US" sz="3600" dirty="0" smtClean="0">
              <a:solidFill>
                <a:schemeClr val="tx1"/>
              </a:solidFill>
              <a:latin typeface="Times New Roman" pitchFamily="18" charset="0"/>
              <a:cs typeface="Times New Roman" pitchFamily="18" charset="0"/>
            </a:endParaRPr>
          </a:p>
          <a:p>
            <a:pPr algn="just">
              <a:lnSpc>
                <a:spcPct val="120000"/>
              </a:lnSpc>
              <a:buFont typeface="Wingdings" pitchFamily="2" charset="2"/>
              <a:buNone/>
              <a:defRPr/>
            </a:pPr>
            <a:endParaRPr lang="en-US" sz="3600" dirty="0" smtClean="0">
              <a:solidFill>
                <a:schemeClr val="tx1"/>
              </a:solidFill>
              <a:latin typeface="Times New Roman" pitchFamily="18" charset="0"/>
              <a:cs typeface="Times New Roman" pitchFamily="18" charset="0"/>
            </a:endParaRP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848520" y="901800"/>
              <a:ext cx="7974360" cy="5608440"/>
            </p14:xfrm>
          </p:contentPart>
        </mc:Choice>
        <mc:Fallback xmlns="">
          <p:pic>
            <p:nvPicPr>
              <p:cNvPr id="2" name="Ink 1"/>
              <p:cNvPicPr/>
              <p:nvPr/>
            </p:nvPicPr>
            <p:blipFill>
              <a:blip r:embed="rId3"/>
              <a:stretch>
                <a:fillRect/>
              </a:stretch>
            </p:blipFill>
            <p:spPr>
              <a:xfrm>
                <a:off x="839160" y="892440"/>
                <a:ext cx="7993080" cy="5627160"/>
              </a:xfrm>
              <a:prstGeom prst="rect">
                <a:avLst/>
              </a:prstGeom>
            </p:spPr>
          </p:pic>
        </mc:Fallback>
      </mc:AlternateContent>
    </p:spTree>
    <p:extLst>
      <p:ext uri="{BB962C8B-B14F-4D97-AF65-F5344CB8AC3E}">
        <p14:creationId xmlns:p14="http://schemas.microsoft.com/office/powerpoint/2010/main" val="61792017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Content Placeholder 2"/>
          <p:cNvSpPr>
            <a:spLocks noGrp="1"/>
          </p:cNvSpPr>
          <p:nvPr>
            <p:ph idx="1"/>
          </p:nvPr>
        </p:nvSpPr>
        <p:spPr>
          <a:xfrm>
            <a:off x="228600" y="228600"/>
            <a:ext cx="8915400" cy="6629400"/>
          </a:xfrm>
        </p:spPr>
        <p:txBody>
          <a:bodyPr/>
          <a:lstStyle/>
          <a:p>
            <a:pPr marL="1108075" lvl="1" indent="-742950">
              <a:lnSpc>
                <a:spcPct val="120000"/>
              </a:lnSpc>
              <a:buFont typeface="Wingdings 2" pitchFamily="18" charset="2"/>
              <a:buNone/>
            </a:pPr>
            <a:r>
              <a:rPr lang="en-US" sz="3300" b="1" u="sng" dirty="0" smtClean="0">
                <a:solidFill>
                  <a:schemeClr val="tx1"/>
                </a:solidFill>
                <a:latin typeface="Times New Roman" pitchFamily="18" charset="0"/>
                <a:cs typeface="Times New Roman" pitchFamily="18" charset="0"/>
              </a:rPr>
              <a:t>1. String Literal : </a:t>
            </a:r>
            <a:r>
              <a:rPr lang="en-US" sz="3600" dirty="0" smtClean="0">
                <a:solidFill>
                  <a:schemeClr val="tx1"/>
                </a:solidFill>
                <a:latin typeface="Times New Roman" pitchFamily="18" charset="0"/>
                <a:cs typeface="Times New Roman" pitchFamily="18" charset="0"/>
              </a:rPr>
              <a:t>Java String literal is created by using </a:t>
            </a:r>
            <a:r>
              <a:rPr lang="en-US" sz="3600" b="1" dirty="0" smtClean="0">
                <a:solidFill>
                  <a:schemeClr val="tx1"/>
                </a:solidFill>
                <a:latin typeface="Times New Roman" pitchFamily="18" charset="0"/>
                <a:cs typeface="Times New Roman" pitchFamily="18" charset="0"/>
              </a:rPr>
              <a:t>double quotes</a:t>
            </a:r>
            <a:r>
              <a:rPr lang="en-US" sz="3600" dirty="0" smtClean="0">
                <a:solidFill>
                  <a:schemeClr val="tx1"/>
                </a:solidFill>
                <a:latin typeface="Times New Roman" pitchFamily="18" charset="0"/>
                <a:cs typeface="Times New Roman" pitchFamily="18" charset="0"/>
              </a:rPr>
              <a:t>.</a:t>
            </a:r>
            <a:br>
              <a:rPr lang="en-US" sz="3600" dirty="0" smtClean="0">
                <a:solidFill>
                  <a:schemeClr val="tx1"/>
                </a:solidFill>
                <a:latin typeface="Times New Roman" pitchFamily="18" charset="0"/>
                <a:cs typeface="Times New Roman" pitchFamily="18" charset="0"/>
              </a:rPr>
            </a:br>
            <a:r>
              <a:rPr lang="en-US" sz="3600" b="1" dirty="0" smtClean="0">
                <a:solidFill>
                  <a:schemeClr val="tx1"/>
                </a:solidFill>
                <a:latin typeface="Times New Roman" pitchFamily="18" charset="0"/>
                <a:cs typeface="Times New Roman" pitchFamily="18" charset="0"/>
              </a:rPr>
              <a:t>Ex:</a:t>
            </a:r>
            <a:r>
              <a:rPr lang="en-US" sz="3600" dirty="0" smtClean="0">
                <a:solidFill>
                  <a:schemeClr val="tx1"/>
                </a:solidFill>
                <a:latin typeface="Times New Roman" pitchFamily="18" charset="0"/>
                <a:cs typeface="Times New Roman" pitchFamily="18" charset="0"/>
              </a:rPr>
              <a:t> </a:t>
            </a:r>
            <a:r>
              <a:rPr lang="en-US" sz="3600" b="1" dirty="0" smtClean="0">
                <a:solidFill>
                  <a:schemeClr val="tx1"/>
                </a:solidFill>
                <a:latin typeface="Times New Roman" pitchFamily="18" charset="0"/>
                <a:cs typeface="Times New Roman" pitchFamily="18" charset="0"/>
              </a:rPr>
              <a:t>String s=“Welcome”;  </a:t>
            </a:r>
            <a:endParaRPr lang="en-US" sz="3300" b="1" dirty="0" smtClean="0">
              <a:solidFill>
                <a:schemeClr val="tx1"/>
              </a:solidFill>
              <a:latin typeface="Times New Roman" pitchFamily="18" charset="0"/>
              <a:cs typeface="Times New Roman" pitchFamily="18" charset="0"/>
            </a:endParaRPr>
          </a:p>
        </p:txBody>
      </p:sp>
      <p:sp>
        <p:nvSpPr>
          <p:cNvPr id="203779" name="AutoShape 2"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780" name="AutoShape 4"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0378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610" y="2204864"/>
            <a:ext cx="8458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782" name="TextBox 5"/>
          <p:cNvSpPr txBox="1">
            <a:spLocks noChangeArrowheads="1"/>
          </p:cNvSpPr>
          <p:nvPr/>
        </p:nvSpPr>
        <p:spPr bwMode="auto">
          <a:xfrm>
            <a:off x="6477000" y="2590800"/>
            <a:ext cx="266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solidFill>
                  <a:srgbClr val="FF0000"/>
                </a:solidFill>
              </a:rPr>
              <a:t>O/P :</a:t>
            </a:r>
            <a:r>
              <a:rPr lang="en-US" sz="2400" b="1">
                <a:solidFill>
                  <a:srgbClr val="6600FF"/>
                </a:solidFill>
              </a:rPr>
              <a:t> Sachin</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839520" y="1276920"/>
              <a:ext cx="7724520" cy="4492080"/>
            </p14:xfrm>
          </p:contentPart>
        </mc:Choice>
        <mc:Fallback xmlns="">
          <p:pic>
            <p:nvPicPr>
              <p:cNvPr id="2" name="Ink 1"/>
              <p:cNvPicPr/>
              <p:nvPr/>
            </p:nvPicPr>
            <p:blipFill>
              <a:blip r:embed="rId4"/>
              <a:stretch>
                <a:fillRect/>
              </a:stretch>
            </p:blipFill>
            <p:spPr>
              <a:xfrm>
                <a:off x="830160" y="1267560"/>
                <a:ext cx="7743240" cy="4510800"/>
              </a:xfrm>
              <a:prstGeom prst="rect">
                <a:avLst/>
              </a:prstGeom>
            </p:spPr>
          </p:pic>
        </mc:Fallback>
      </mc:AlternateContent>
    </p:spTree>
    <p:extLst>
      <p:ext uri="{BB962C8B-B14F-4D97-AF65-F5344CB8AC3E}">
        <p14:creationId xmlns:p14="http://schemas.microsoft.com/office/powerpoint/2010/main" val="322781894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AutoShape 2"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4803" name="AutoShape 4"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04804" name="Picture 5" descr="Heap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51" y="160338"/>
            <a:ext cx="8830657" cy="6539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321560" y="1339560"/>
              <a:ext cx="6251400" cy="4474080"/>
            </p14:xfrm>
          </p:contentPart>
        </mc:Choice>
        <mc:Fallback xmlns="">
          <p:pic>
            <p:nvPicPr>
              <p:cNvPr id="2" name="Ink 1"/>
              <p:cNvPicPr/>
              <p:nvPr/>
            </p:nvPicPr>
            <p:blipFill>
              <a:blip r:embed="rId4"/>
              <a:stretch>
                <a:fillRect/>
              </a:stretch>
            </p:blipFill>
            <p:spPr>
              <a:xfrm>
                <a:off x="1312200" y="1330200"/>
                <a:ext cx="6270120" cy="4492800"/>
              </a:xfrm>
              <a:prstGeom prst="rect">
                <a:avLst/>
              </a:prstGeom>
            </p:spPr>
          </p:pic>
        </mc:Fallback>
      </mc:AlternateContent>
    </p:spTree>
    <p:extLst>
      <p:ext uri="{BB962C8B-B14F-4D97-AF65-F5344CB8AC3E}">
        <p14:creationId xmlns:p14="http://schemas.microsoft.com/office/powerpoint/2010/main" val="1563190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629400"/>
          </a:xfrm>
        </p:spPr>
        <p:txBody>
          <a:bodyPr>
            <a:normAutofit fontScale="77500" lnSpcReduction="20000"/>
          </a:bodyPr>
          <a:lstStyle/>
          <a:p>
            <a:pPr>
              <a:buFont typeface="Wingdings" pitchFamily="2" charset="2"/>
              <a:buNone/>
              <a:defRPr/>
            </a:pPr>
            <a:r>
              <a:rPr lang="en-US" sz="3900" b="1" u="sng" dirty="0" smtClean="0">
                <a:solidFill>
                  <a:schemeClr val="tx1"/>
                </a:solidFill>
                <a:latin typeface="Times New Roman" pitchFamily="18" charset="0"/>
                <a:cs typeface="Times New Roman" pitchFamily="18" charset="0"/>
              </a:rPr>
              <a:t>String Constant Pool :</a:t>
            </a:r>
          </a:p>
          <a:p>
            <a:pPr algn="just">
              <a:lnSpc>
                <a:spcPct val="150000"/>
              </a:lnSpc>
              <a:defRPr/>
            </a:pPr>
            <a:r>
              <a:rPr lang="en-US" sz="2800" dirty="0" smtClean="0">
                <a:solidFill>
                  <a:schemeClr val="tx1"/>
                </a:solidFill>
                <a:latin typeface="Times New Roman" pitchFamily="18" charset="0"/>
                <a:cs typeface="Times New Roman" pitchFamily="18" charset="0"/>
              </a:rPr>
              <a:t> </a:t>
            </a:r>
            <a:r>
              <a:rPr lang="en-US" sz="3600" dirty="0" smtClean="0">
                <a:solidFill>
                  <a:schemeClr val="tx1"/>
                </a:solidFill>
                <a:latin typeface="Times New Roman" pitchFamily="18" charset="0"/>
                <a:cs typeface="Times New Roman" pitchFamily="18" charset="0"/>
              </a:rPr>
              <a:t>Java String pool refers to </a:t>
            </a:r>
            <a:r>
              <a:rPr lang="en-US" sz="3600" b="1" dirty="0" smtClean="0">
                <a:solidFill>
                  <a:schemeClr val="tx1"/>
                </a:solidFill>
                <a:latin typeface="Times New Roman" pitchFamily="18" charset="0"/>
                <a:cs typeface="Times New Roman" pitchFamily="18" charset="0"/>
              </a:rPr>
              <a:t>collection of Strings</a:t>
            </a:r>
            <a:r>
              <a:rPr lang="en-US" sz="3600" dirty="0" smtClean="0">
                <a:solidFill>
                  <a:schemeClr val="tx1"/>
                </a:solidFill>
                <a:latin typeface="Times New Roman" pitchFamily="18" charset="0"/>
                <a:cs typeface="Times New Roman" pitchFamily="18" charset="0"/>
              </a:rPr>
              <a:t> which are stored in </a:t>
            </a:r>
            <a:r>
              <a:rPr lang="en-US" sz="3600" b="1" dirty="0" smtClean="0">
                <a:solidFill>
                  <a:schemeClr val="tx1"/>
                </a:solidFill>
                <a:latin typeface="Times New Roman" pitchFamily="18" charset="0"/>
                <a:cs typeface="Times New Roman" pitchFamily="18" charset="0"/>
              </a:rPr>
              <a:t>heap memory. </a:t>
            </a:r>
          </a:p>
          <a:p>
            <a:pPr algn="just">
              <a:lnSpc>
                <a:spcPct val="150000"/>
              </a:lnSpc>
              <a:defRPr/>
            </a:pPr>
            <a:r>
              <a:rPr lang="en-US" sz="3600" dirty="0" smtClean="0">
                <a:solidFill>
                  <a:schemeClr val="tx1"/>
                </a:solidFill>
                <a:latin typeface="Times New Roman" pitchFamily="18" charset="0"/>
                <a:cs typeface="Times New Roman" pitchFamily="18" charset="0"/>
              </a:rPr>
              <a:t> In this, whenever a </a:t>
            </a:r>
            <a:r>
              <a:rPr lang="en-US" sz="3600" b="1" dirty="0" smtClean="0">
                <a:solidFill>
                  <a:schemeClr val="tx1"/>
                </a:solidFill>
                <a:latin typeface="Times New Roman" pitchFamily="18" charset="0"/>
                <a:cs typeface="Times New Roman" pitchFamily="18" charset="0"/>
              </a:rPr>
              <a:t>new object is created</a:t>
            </a:r>
            <a:r>
              <a:rPr lang="en-US" sz="3600" dirty="0" smtClean="0">
                <a:solidFill>
                  <a:schemeClr val="tx1"/>
                </a:solidFill>
                <a:latin typeface="Times New Roman" pitchFamily="18" charset="0"/>
                <a:cs typeface="Times New Roman" pitchFamily="18" charset="0"/>
              </a:rPr>
              <a:t>, String pool first checks whether the </a:t>
            </a:r>
            <a:r>
              <a:rPr lang="en-US" sz="3600" b="1" dirty="0" smtClean="0">
                <a:solidFill>
                  <a:schemeClr val="tx1"/>
                </a:solidFill>
                <a:latin typeface="Times New Roman" pitchFamily="18" charset="0"/>
                <a:cs typeface="Times New Roman" pitchFamily="18" charset="0"/>
              </a:rPr>
              <a:t>object is already present in the pool or not.</a:t>
            </a:r>
          </a:p>
          <a:p>
            <a:pPr algn="just">
              <a:lnSpc>
                <a:spcPct val="150000"/>
              </a:lnSpc>
              <a:defRPr/>
            </a:pPr>
            <a:r>
              <a:rPr lang="en-US" sz="3600" dirty="0" smtClean="0">
                <a:solidFill>
                  <a:schemeClr val="tx1"/>
                </a:solidFill>
                <a:latin typeface="Times New Roman" pitchFamily="18" charset="0"/>
                <a:cs typeface="Times New Roman" pitchFamily="18" charset="0"/>
              </a:rPr>
              <a:t> If it is present, then </a:t>
            </a:r>
            <a:r>
              <a:rPr lang="en-US" sz="3600" b="1" dirty="0" smtClean="0">
                <a:solidFill>
                  <a:schemeClr val="tx1"/>
                </a:solidFill>
                <a:latin typeface="Times New Roman" pitchFamily="18" charset="0"/>
                <a:cs typeface="Times New Roman" pitchFamily="18" charset="0"/>
              </a:rPr>
              <a:t>same reference is returned </a:t>
            </a:r>
            <a:r>
              <a:rPr lang="en-US" sz="3600" dirty="0" smtClean="0">
                <a:solidFill>
                  <a:schemeClr val="tx1"/>
                </a:solidFill>
                <a:latin typeface="Times New Roman" pitchFamily="18" charset="0"/>
                <a:cs typeface="Times New Roman" pitchFamily="18" charset="0"/>
              </a:rPr>
              <a:t>to the </a:t>
            </a:r>
            <a:r>
              <a:rPr lang="en-US" sz="3600" b="1" dirty="0" smtClean="0">
                <a:solidFill>
                  <a:schemeClr val="tx1"/>
                </a:solidFill>
                <a:latin typeface="Times New Roman" pitchFamily="18" charset="0"/>
                <a:cs typeface="Times New Roman" pitchFamily="18" charset="0"/>
              </a:rPr>
              <a:t>variable</a:t>
            </a:r>
            <a:r>
              <a:rPr lang="en-US" sz="3600" dirty="0" smtClean="0">
                <a:solidFill>
                  <a:schemeClr val="tx1"/>
                </a:solidFill>
                <a:latin typeface="Times New Roman" pitchFamily="18" charset="0"/>
                <a:cs typeface="Times New Roman" pitchFamily="18" charset="0"/>
              </a:rPr>
              <a:t> </a:t>
            </a:r>
          </a:p>
          <a:p>
            <a:pPr algn="just">
              <a:lnSpc>
                <a:spcPct val="150000"/>
              </a:lnSpc>
              <a:defRPr/>
            </a:pPr>
            <a:r>
              <a:rPr lang="en-US" sz="3600" dirty="0" smtClean="0">
                <a:solidFill>
                  <a:schemeClr val="tx1"/>
                </a:solidFill>
                <a:latin typeface="Times New Roman" pitchFamily="18" charset="0"/>
                <a:cs typeface="Times New Roman" pitchFamily="18" charset="0"/>
              </a:rPr>
              <a:t> Otherwise </a:t>
            </a:r>
            <a:r>
              <a:rPr lang="en-US" sz="3600" b="1" dirty="0" smtClean="0">
                <a:solidFill>
                  <a:schemeClr val="tx1"/>
                </a:solidFill>
                <a:latin typeface="Times New Roman" pitchFamily="18" charset="0"/>
                <a:cs typeface="Times New Roman" pitchFamily="18" charset="0"/>
              </a:rPr>
              <a:t>new object</a:t>
            </a:r>
            <a:r>
              <a:rPr lang="en-US" sz="3600" dirty="0" smtClean="0">
                <a:solidFill>
                  <a:schemeClr val="tx1"/>
                </a:solidFill>
                <a:latin typeface="Times New Roman" pitchFamily="18" charset="0"/>
                <a:cs typeface="Times New Roman" pitchFamily="18" charset="0"/>
              </a:rPr>
              <a:t> will be created in the </a:t>
            </a:r>
            <a:r>
              <a:rPr lang="en-US" sz="3600" b="1" dirty="0" smtClean="0">
                <a:solidFill>
                  <a:schemeClr val="tx1"/>
                </a:solidFill>
                <a:latin typeface="Times New Roman" pitchFamily="18" charset="0"/>
                <a:cs typeface="Times New Roman" pitchFamily="18" charset="0"/>
              </a:rPr>
              <a:t>String pool </a:t>
            </a:r>
            <a:r>
              <a:rPr lang="en-US" sz="3600" dirty="0" smtClean="0">
                <a:solidFill>
                  <a:schemeClr val="tx1"/>
                </a:solidFill>
                <a:latin typeface="Times New Roman" pitchFamily="18" charset="0"/>
                <a:cs typeface="Times New Roman" pitchFamily="18" charset="0"/>
              </a:rPr>
              <a:t>and the respective reference will be returned. </a:t>
            </a:r>
            <a:endParaRPr lang="en-US" sz="3600" b="1" u="sng" dirty="0" smtClean="0">
              <a:solidFill>
                <a:schemeClr val="tx1"/>
              </a:solidFill>
              <a:latin typeface="Times New Roman" pitchFamily="18" charset="0"/>
              <a:cs typeface="Times New Roman" pitchFamily="18" charset="0"/>
            </a:endParaRPr>
          </a:p>
        </p:txBody>
      </p:sp>
      <p:sp>
        <p:nvSpPr>
          <p:cNvPr id="205827" name="AutoShape 2"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5828" name="AutoShape 4"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1312920" y="1267920"/>
              <a:ext cx="7474320" cy="4858200"/>
            </p14:xfrm>
          </p:contentPart>
        </mc:Choice>
        <mc:Fallback xmlns="">
          <p:pic>
            <p:nvPicPr>
              <p:cNvPr id="2" name="Ink 1"/>
              <p:cNvPicPr/>
              <p:nvPr/>
            </p:nvPicPr>
            <p:blipFill>
              <a:blip r:embed="rId3"/>
              <a:stretch>
                <a:fillRect/>
              </a:stretch>
            </p:blipFill>
            <p:spPr>
              <a:xfrm>
                <a:off x="1303560" y="1258560"/>
                <a:ext cx="7493040" cy="4876920"/>
              </a:xfrm>
              <a:prstGeom prst="rect">
                <a:avLst/>
              </a:prstGeom>
            </p:spPr>
          </p:pic>
        </mc:Fallback>
      </mc:AlternateContent>
    </p:spTree>
    <p:extLst>
      <p:ext uri="{BB962C8B-B14F-4D97-AF65-F5344CB8AC3E}">
        <p14:creationId xmlns:p14="http://schemas.microsoft.com/office/powerpoint/2010/main" val="37568616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AutoShape 2"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6851" name="AutoShape 4"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0685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69" y="160338"/>
            <a:ext cx="8972174"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23200" y="750240"/>
              <a:ext cx="3911760" cy="4974120"/>
            </p14:xfrm>
          </p:contentPart>
        </mc:Choice>
        <mc:Fallback xmlns="">
          <p:pic>
            <p:nvPicPr>
              <p:cNvPr id="2" name="Ink 1"/>
              <p:cNvPicPr/>
              <p:nvPr/>
            </p:nvPicPr>
            <p:blipFill>
              <a:blip r:embed="rId4"/>
              <a:stretch>
                <a:fillRect/>
              </a:stretch>
            </p:blipFill>
            <p:spPr>
              <a:xfrm>
                <a:off x="213840" y="740880"/>
                <a:ext cx="3930480" cy="4992840"/>
              </a:xfrm>
              <a:prstGeom prst="rect">
                <a:avLst/>
              </a:prstGeom>
            </p:spPr>
          </p:pic>
        </mc:Fallback>
      </mc:AlternateContent>
    </p:spTree>
    <p:extLst>
      <p:ext uri="{BB962C8B-B14F-4D97-AF65-F5344CB8AC3E}">
        <p14:creationId xmlns:p14="http://schemas.microsoft.com/office/powerpoint/2010/main" val="13748696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216" y="160338"/>
            <a:ext cx="8915400" cy="6400800"/>
          </a:xfrm>
        </p:spPr>
        <p:txBody>
          <a:bodyPr>
            <a:normAutofit fontScale="92500"/>
          </a:bodyPr>
          <a:lstStyle/>
          <a:p>
            <a:pPr marL="742950" indent="-742950">
              <a:lnSpc>
                <a:spcPct val="120000"/>
              </a:lnSpc>
              <a:buFont typeface="Wingdings" pitchFamily="2" charset="2"/>
              <a:buNone/>
              <a:defRPr/>
            </a:pPr>
            <a:r>
              <a:rPr lang="en-US" sz="3600" b="1" u="sng" dirty="0" smtClean="0">
                <a:solidFill>
                  <a:schemeClr val="tx1"/>
                </a:solidFill>
                <a:latin typeface="Times New Roman" pitchFamily="18" charset="0"/>
                <a:cs typeface="Times New Roman" pitchFamily="18" charset="0"/>
              </a:rPr>
              <a:t>2. Use of new Keyword : </a:t>
            </a:r>
            <a:r>
              <a:rPr lang="en-US" sz="3600" dirty="0" smtClean="0">
                <a:solidFill>
                  <a:schemeClr val="tx1"/>
                </a:solidFill>
                <a:latin typeface="Times New Roman" pitchFamily="18" charset="0"/>
                <a:cs typeface="Times New Roman" pitchFamily="18" charset="0"/>
              </a:rPr>
              <a:t>Java String is created by using a keyword “new”.          </a:t>
            </a:r>
          </a:p>
          <a:p>
            <a:pPr marL="742950" indent="-742950">
              <a:lnSpc>
                <a:spcPct val="120000"/>
              </a:lnSpc>
              <a:buFont typeface="Wingdings" pitchFamily="2" charset="2"/>
              <a:buNone/>
              <a:defRPr/>
            </a:pPr>
            <a:r>
              <a:rPr lang="en-US" sz="3600" dirty="0" smtClean="0">
                <a:solidFill>
                  <a:schemeClr val="tx1"/>
                </a:solidFill>
                <a:latin typeface="Times New Roman" pitchFamily="18" charset="0"/>
                <a:cs typeface="Times New Roman" pitchFamily="18" charset="0"/>
              </a:rPr>
              <a:t>      </a:t>
            </a:r>
          </a:p>
          <a:p>
            <a:pPr marL="742950" indent="-742950">
              <a:lnSpc>
                <a:spcPct val="120000"/>
              </a:lnSpc>
              <a:buFont typeface="Wingdings" pitchFamily="2" charset="2"/>
              <a:buNone/>
              <a:defRPr/>
            </a:pPr>
            <a:r>
              <a:rPr lang="en-US" sz="3600"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Eg</a:t>
            </a:r>
            <a:r>
              <a:rPr lang="en-US" sz="3600" b="1" dirty="0" smtClean="0">
                <a:solidFill>
                  <a:schemeClr val="tx1"/>
                </a:solidFill>
                <a:latin typeface="Times New Roman" pitchFamily="18" charset="0"/>
                <a:cs typeface="Times New Roman" pitchFamily="18" charset="0"/>
              </a:rPr>
              <a:t> : Strings=new String(“Welcome”); </a:t>
            </a:r>
          </a:p>
          <a:p>
            <a:pPr marL="742950" indent="-742950">
              <a:lnSpc>
                <a:spcPct val="120000"/>
              </a:lnSpc>
              <a:buFont typeface="Wingdings" pitchFamily="2" charset="2"/>
              <a:buNone/>
              <a:defRPr/>
            </a:pPr>
            <a:r>
              <a:rPr lang="en-US" sz="3600" dirty="0" smtClean="0">
                <a:solidFill>
                  <a:schemeClr val="tx1"/>
                </a:solidFill>
                <a:latin typeface="Times New Roman" pitchFamily="18" charset="0"/>
                <a:cs typeface="Times New Roman" pitchFamily="18" charset="0"/>
              </a:rPr>
              <a:t> </a:t>
            </a:r>
          </a:p>
          <a:p>
            <a:pPr marL="176213" indent="88900" algn="just">
              <a:lnSpc>
                <a:spcPct val="120000"/>
              </a:lnSpc>
              <a:buNone/>
              <a:defRPr/>
            </a:pPr>
            <a:r>
              <a:rPr lang="en-US" sz="3600" dirty="0" smtClean="0">
                <a:solidFill>
                  <a:schemeClr val="tx1"/>
                </a:solidFill>
                <a:latin typeface="Times New Roman" pitchFamily="18" charset="0"/>
                <a:cs typeface="Times New Roman" pitchFamily="18" charset="0"/>
              </a:rPr>
              <a:t>As we saw above that when we tried to assign the same </a:t>
            </a:r>
            <a:r>
              <a:rPr lang="en-US" sz="3600" b="1" dirty="0" smtClean="0">
                <a:solidFill>
                  <a:schemeClr val="tx1"/>
                </a:solidFill>
                <a:latin typeface="Times New Roman" pitchFamily="18" charset="0"/>
                <a:cs typeface="Times New Roman" pitchFamily="18" charset="0"/>
              </a:rPr>
              <a:t>string object </a:t>
            </a:r>
            <a:r>
              <a:rPr lang="en-US" sz="3600" dirty="0" smtClean="0">
                <a:solidFill>
                  <a:schemeClr val="tx1"/>
                </a:solidFill>
                <a:latin typeface="Times New Roman" pitchFamily="18" charset="0"/>
                <a:cs typeface="Times New Roman" pitchFamily="18" charset="0"/>
              </a:rPr>
              <a:t>to</a:t>
            </a:r>
            <a:r>
              <a:rPr lang="en-US" sz="3600" b="1" dirty="0" smtClean="0">
                <a:solidFill>
                  <a:schemeClr val="tx1"/>
                </a:solidFill>
                <a:latin typeface="Times New Roman" pitchFamily="18" charset="0"/>
                <a:cs typeface="Times New Roman" pitchFamily="18" charset="0"/>
              </a:rPr>
              <a:t> two different literals,</a:t>
            </a:r>
            <a:r>
              <a:rPr lang="en-US" sz="3600" dirty="0" smtClean="0">
                <a:solidFill>
                  <a:schemeClr val="tx1"/>
                </a:solidFill>
                <a:latin typeface="Times New Roman" pitchFamily="18" charset="0"/>
                <a:cs typeface="Times New Roman" pitchFamily="18" charset="0"/>
              </a:rPr>
              <a:t> </a:t>
            </a:r>
            <a:r>
              <a:rPr lang="en-US" sz="3600" b="1" dirty="0" smtClean="0">
                <a:solidFill>
                  <a:schemeClr val="tx1"/>
                </a:solidFill>
                <a:latin typeface="Times New Roman" pitchFamily="18" charset="0"/>
                <a:cs typeface="Times New Roman" pitchFamily="18" charset="0"/>
              </a:rPr>
              <a:t>compiler</a:t>
            </a:r>
            <a:r>
              <a:rPr lang="en-US" sz="3600" dirty="0" smtClean="0">
                <a:solidFill>
                  <a:schemeClr val="tx1"/>
                </a:solidFill>
                <a:latin typeface="Times New Roman" pitchFamily="18" charset="0"/>
                <a:cs typeface="Times New Roman" pitchFamily="18" charset="0"/>
              </a:rPr>
              <a:t> only created </a:t>
            </a:r>
            <a:r>
              <a:rPr lang="en-US" sz="3600" b="1" dirty="0" smtClean="0">
                <a:solidFill>
                  <a:schemeClr val="tx1"/>
                </a:solidFill>
                <a:latin typeface="Times New Roman" pitchFamily="18" charset="0"/>
                <a:cs typeface="Times New Roman" pitchFamily="18" charset="0"/>
              </a:rPr>
              <a:t>one object </a:t>
            </a:r>
            <a:r>
              <a:rPr lang="en-US" sz="3600" dirty="0" smtClean="0">
                <a:solidFill>
                  <a:schemeClr val="tx1"/>
                </a:solidFill>
                <a:latin typeface="Times New Roman" pitchFamily="18" charset="0"/>
                <a:cs typeface="Times New Roman" pitchFamily="18" charset="0"/>
              </a:rPr>
              <a:t>and made both of the literals to point the </a:t>
            </a:r>
            <a:r>
              <a:rPr lang="en-US" sz="3600" b="1" dirty="0" smtClean="0">
                <a:solidFill>
                  <a:schemeClr val="tx1"/>
                </a:solidFill>
                <a:latin typeface="Times New Roman" pitchFamily="18" charset="0"/>
                <a:cs typeface="Times New Roman" pitchFamily="18" charset="0"/>
              </a:rPr>
              <a:t>same object</a:t>
            </a:r>
            <a:r>
              <a:rPr lang="en-US" sz="3600" dirty="0" smtClean="0">
                <a:solidFill>
                  <a:schemeClr val="tx1"/>
                </a:solidFill>
                <a:latin typeface="Times New Roman" pitchFamily="18" charset="0"/>
                <a:cs typeface="Times New Roman" pitchFamily="18" charset="0"/>
              </a:rPr>
              <a:t>. </a:t>
            </a:r>
          </a:p>
        </p:txBody>
      </p:sp>
      <p:sp>
        <p:nvSpPr>
          <p:cNvPr id="207875" name="AutoShape 2"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7876" name="AutoShape 4"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2259360" y="1919880"/>
              <a:ext cx="4366800" cy="1241640"/>
            </p14:xfrm>
          </p:contentPart>
        </mc:Choice>
        <mc:Fallback xmlns="">
          <p:pic>
            <p:nvPicPr>
              <p:cNvPr id="2" name="Ink 1"/>
              <p:cNvPicPr/>
              <p:nvPr/>
            </p:nvPicPr>
            <p:blipFill>
              <a:blip r:embed="rId3"/>
              <a:stretch>
                <a:fillRect/>
              </a:stretch>
            </p:blipFill>
            <p:spPr>
              <a:xfrm>
                <a:off x="2250000" y="1910520"/>
                <a:ext cx="4385520" cy="1260360"/>
              </a:xfrm>
              <a:prstGeom prst="rect">
                <a:avLst/>
              </a:prstGeom>
            </p:spPr>
          </p:pic>
        </mc:Fallback>
      </mc:AlternateContent>
    </p:spTree>
    <p:extLst>
      <p:ext uri="{BB962C8B-B14F-4D97-AF65-F5344CB8AC3E}">
        <p14:creationId xmlns:p14="http://schemas.microsoft.com/office/powerpoint/2010/main" val="4606245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idx="1"/>
          </p:nvPr>
        </p:nvSpPr>
        <p:spPr>
          <a:xfrm>
            <a:off x="381000" y="457200"/>
            <a:ext cx="8382000" cy="6400800"/>
          </a:xfrm>
        </p:spPr>
        <p:txBody>
          <a:bodyPr/>
          <a:lstStyle/>
          <a:p>
            <a:endParaRPr lang="en-US" sz="2500" smtClean="0"/>
          </a:p>
        </p:txBody>
      </p:sp>
      <p:pic>
        <p:nvPicPr>
          <p:cNvPr id="145411" name="Picture 2" descr="Characteristics of Object in Ja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82296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260376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AutoShape 2"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8899" name="AutoShape 4"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8900" name="TextBox 5"/>
          <p:cNvSpPr txBox="1">
            <a:spLocks noChangeArrowheads="1"/>
          </p:cNvSpPr>
          <p:nvPr/>
        </p:nvSpPr>
        <p:spPr bwMode="auto">
          <a:xfrm>
            <a:off x="457200" y="228600"/>
            <a:ext cx="8458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dirty="0">
                <a:latin typeface="Times New Roman" pitchFamily="18" charset="0"/>
                <a:cs typeface="Times New Roman" pitchFamily="18" charset="0"/>
              </a:rPr>
              <a:t>To overcome that approach we can create strings like this:</a:t>
            </a:r>
          </a:p>
          <a:p>
            <a:pPr eaLnBrk="1" hangingPunct="1"/>
            <a:endParaRPr lang="en-US" sz="3200" b="1" u="sng" dirty="0" smtClean="0">
              <a:solidFill>
                <a:srgbClr val="FF0000"/>
              </a:solidFill>
            </a:endParaRPr>
          </a:p>
          <a:p>
            <a:pPr eaLnBrk="1" hangingPunct="1"/>
            <a:r>
              <a:rPr lang="en-US" sz="3200" b="1" u="sng" dirty="0" smtClean="0">
                <a:solidFill>
                  <a:srgbClr val="FF0000"/>
                </a:solidFill>
              </a:rPr>
              <a:t>Ex </a:t>
            </a:r>
            <a:r>
              <a:rPr lang="en-US" sz="3200" b="1" u="sng" dirty="0">
                <a:solidFill>
                  <a:srgbClr val="FF0000"/>
                </a:solidFill>
                <a:latin typeface="Times New Roman" pitchFamily="18" charset="0"/>
                <a:cs typeface="Times New Roman" pitchFamily="18" charset="0"/>
              </a:rPr>
              <a:t>:</a:t>
            </a:r>
            <a:r>
              <a:rPr lang="en-US" sz="3200" b="1" u="sng" dirty="0">
                <a:latin typeface="Times New Roman" pitchFamily="18" charset="0"/>
                <a:cs typeface="Times New Roman" pitchFamily="18" charset="0"/>
              </a:rPr>
              <a:t> </a:t>
            </a:r>
            <a:r>
              <a:rPr lang="en-US" sz="3200" dirty="0">
                <a:solidFill>
                  <a:srgbClr val="3B0DE3"/>
                </a:solidFill>
                <a:latin typeface="Times New Roman" pitchFamily="18" charset="0"/>
                <a:cs typeface="Times New Roman" pitchFamily="18" charset="0"/>
              </a:rPr>
              <a:t>String str1 = new String("Welcome");    </a:t>
            </a:r>
          </a:p>
          <a:p>
            <a:pPr eaLnBrk="1" hangingPunct="1"/>
            <a:r>
              <a:rPr lang="en-US" sz="3200" dirty="0">
                <a:solidFill>
                  <a:srgbClr val="3B0DE3"/>
                </a:solidFill>
                <a:latin typeface="Times New Roman" pitchFamily="18" charset="0"/>
                <a:cs typeface="Times New Roman" pitchFamily="18" charset="0"/>
              </a:rPr>
              <a:t>        String str2 = new String("Welcome");</a:t>
            </a:r>
          </a:p>
          <a:p>
            <a:pPr eaLnBrk="1" hangingPunct="1"/>
            <a:endParaRPr lang="en-US" sz="3200" b="1" u="sng" dirty="0">
              <a:latin typeface="Times New Roman" pitchFamily="18" charset="0"/>
              <a:cs typeface="Times New Roman" pitchFamily="18" charset="0"/>
            </a:endParaRPr>
          </a:p>
          <a:p>
            <a:pPr algn="just" eaLnBrk="1" hangingPunct="1">
              <a:buFont typeface="Arial" charset="0"/>
              <a:buChar char="•"/>
            </a:pPr>
            <a:r>
              <a:rPr lang="en-US" sz="3200" dirty="0">
                <a:latin typeface="Times New Roman" pitchFamily="18" charset="0"/>
                <a:cs typeface="Times New Roman" pitchFamily="18" charset="0"/>
              </a:rPr>
              <a:t> In this Example </a:t>
            </a:r>
            <a:r>
              <a:rPr lang="en-US" sz="3200" dirty="0" smtClean="0">
                <a:latin typeface="Times New Roman" pitchFamily="18" charset="0"/>
                <a:cs typeface="Times New Roman" pitchFamily="18" charset="0"/>
              </a:rPr>
              <a:t>we Create </a:t>
            </a:r>
            <a:r>
              <a:rPr lang="en-US" sz="3200" dirty="0">
                <a:latin typeface="Times New Roman" pitchFamily="18" charset="0"/>
                <a:cs typeface="Times New Roman" pitchFamily="18" charset="0"/>
              </a:rPr>
              <a:t>Two Objects stored in </a:t>
            </a:r>
            <a:r>
              <a:rPr lang="en-US" sz="3200" b="1" dirty="0">
                <a:solidFill>
                  <a:srgbClr val="3B0DE3"/>
                </a:solidFill>
                <a:latin typeface="Times New Roman" pitchFamily="18" charset="0"/>
                <a:cs typeface="Times New Roman" pitchFamily="18" charset="0"/>
              </a:rPr>
              <a:t>Heap Memory </a:t>
            </a:r>
            <a:r>
              <a:rPr lang="en-US" sz="3200" dirty="0">
                <a:latin typeface="Times New Roman" pitchFamily="18" charset="0"/>
                <a:cs typeface="Times New Roman" pitchFamily="18" charset="0"/>
              </a:rPr>
              <a:t>not in </a:t>
            </a:r>
            <a:r>
              <a:rPr lang="en-US" sz="3200" b="1" dirty="0">
                <a:latin typeface="Times New Roman" pitchFamily="18" charset="0"/>
                <a:cs typeface="Times New Roman" pitchFamily="18" charset="0"/>
              </a:rPr>
              <a:t>String Constant </a:t>
            </a:r>
            <a:r>
              <a:rPr lang="en-US" sz="3200" b="1" dirty="0" smtClean="0">
                <a:latin typeface="Times New Roman" pitchFamily="18" charset="0"/>
                <a:cs typeface="Times New Roman" pitchFamily="18" charset="0"/>
              </a:rPr>
              <a:t>Pool</a:t>
            </a:r>
          </a:p>
          <a:p>
            <a:pPr algn="just" eaLnBrk="1" hangingPunct="1"/>
            <a:endParaRPr lang="en-US" sz="3200" b="1" dirty="0">
              <a:latin typeface="Times New Roman" pitchFamily="18" charset="0"/>
              <a:cs typeface="Times New Roman" pitchFamily="18" charset="0"/>
            </a:endParaRP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1553760" y="1071720"/>
              <a:ext cx="6715440" cy="4152600"/>
            </p14:xfrm>
          </p:contentPart>
        </mc:Choice>
        <mc:Fallback xmlns="">
          <p:pic>
            <p:nvPicPr>
              <p:cNvPr id="2" name="Ink 1"/>
              <p:cNvPicPr/>
              <p:nvPr/>
            </p:nvPicPr>
            <p:blipFill>
              <a:blip r:embed="rId3"/>
              <a:stretch>
                <a:fillRect/>
              </a:stretch>
            </p:blipFill>
            <p:spPr>
              <a:xfrm>
                <a:off x="1544400" y="1062360"/>
                <a:ext cx="6734160" cy="4171320"/>
              </a:xfrm>
              <a:prstGeom prst="rect">
                <a:avLst/>
              </a:prstGeom>
            </p:spPr>
          </p:pic>
        </mc:Fallback>
      </mc:AlternateContent>
    </p:spTree>
    <p:extLst>
      <p:ext uri="{BB962C8B-B14F-4D97-AF65-F5344CB8AC3E}">
        <p14:creationId xmlns:p14="http://schemas.microsoft.com/office/powerpoint/2010/main" val="87524531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Content Placeholder 2"/>
          <p:cNvSpPr>
            <a:spLocks noGrp="1"/>
          </p:cNvSpPr>
          <p:nvPr>
            <p:ph idx="1"/>
          </p:nvPr>
        </p:nvSpPr>
        <p:spPr>
          <a:xfrm>
            <a:off x="228600" y="0"/>
            <a:ext cx="8458200" cy="5791200"/>
          </a:xfrm>
        </p:spPr>
        <p:txBody>
          <a:bodyPr/>
          <a:lstStyle/>
          <a:p>
            <a:pPr marL="742950" indent="-742950">
              <a:lnSpc>
                <a:spcPct val="120000"/>
              </a:lnSpc>
              <a:buFont typeface="Wingdings" pitchFamily="2" charset="2"/>
              <a:buNone/>
            </a:pPr>
            <a:r>
              <a:rPr lang="en-US" sz="3200" b="1" u="sng" smtClean="0">
                <a:solidFill>
                  <a:srgbClr val="FF0000"/>
                </a:solidFill>
                <a:latin typeface="Times New Roman" pitchFamily="18" charset="0"/>
                <a:cs typeface="Times New Roman" pitchFamily="18" charset="0"/>
              </a:rPr>
              <a:t>Difference between String Literal &amp; use of new keyword*/</a:t>
            </a:r>
          </a:p>
        </p:txBody>
      </p:sp>
      <p:sp>
        <p:nvSpPr>
          <p:cNvPr id="209923" name="AutoShape 2"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9924" name="AutoShape 4"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099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219200"/>
            <a:ext cx="8592889"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59200" y="2955600"/>
              <a:ext cx="7965360" cy="2973960"/>
            </p14:xfrm>
          </p:contentPart>
        </mc:Choice>
        <mc:Fallback xmlns="">
          <p:pic>
            <p:nvPicPr>
              <p:cNvPr id="2" name="Ink 1"/>
              <p:cNvPicPr/>
              <p:nvPr/>
            </p:nvPicPr>
            <p:blipFill>
              <a:blip r:embed="rId4"/>
              <a:stretch>
                <a:fillRect/>
              </a:stretch>
            </p:blipFill>
            <p:spPr>
              <a:xfrm>
                <a:off x="249840" y="2946240"/>
                <a:ext cx="7984080" cy="2992680"/>
              </a:xfrm>
              <a:prstGeom prst="rect">
                <a:avLst/>
              </a:prstGeom>
            </p:spPr>
          </p:pic>
        </mc:Fallback>
      </mc:AlternateContent>
    </p:spTree>
    <p:extLst>
      <p:ext uri="{BB962C8B-B14F-4D97-AF65-F5344CB8AC3E}">
        <p14:creationId xmlns:p14="http://schemas.microsoft.com/office/powerpoint/2010/main" val="8247897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3"/>
          <p:cNvSpPr>
            <a:spLocks noChangeArrowheads="1"/>
          </p:cNvSpPr>
          <p:nvPr/>
        </p:nvSpPr>
        <p:spPr bwMode="auto">
          <a:xfrm>
            <a:off x="228600" y="228600"/>
            <a:ext cx="891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400" b="1">
                <a:solidFill>
                  <a:srgbClr val="FF0000"/>
                </a:solidFill>
              </a:rPr>
              <a:t>Eg : /* Program using String Literal &amp; new keyword */</a:t>
            </a:r>
          </a:p>
        </p:txBody>
      </p:sp>
      <p:pic>
        <p:nvPicPr>
          <p:cNvPr id="21094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200"/>
            <a:ext cx="9144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948" name="TextBox 4"/>
          <p:cNvSpPr txBox="1">
            <a:spLocks noChangeArrowheads="1"/>
          </p:cNvSpPr>
          <p:nvPr/>
        </p:nvSpPr>
        <p:spPr bwMode="auto">
          <a:xfrm>
            <a:off x="5410200" y="5334000"/>
            <a:ext cx="3733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a:solidFill>
                  <a:srgbClr val="FF0000"/>
                </a:solidFill>
              </a:rPr>
              <a:t>O/P :</a:t>
            </a:r>
            <a:r>
              <a:rPr lang="en-US" sz="2000" b="1">
                <a:solidFill>
                  <a:srgbClr val="3B0DE3"/>
                </a:solidFill>
              </a:rPr>
              <a:t> Beginnersbook</a:t>
            </a:r>
          </a:p>
          <a:p>
            <a:pPr eaLnBrk="1" hangingPunct="1"/>
            <a:r>
              <a:rPr lang="en-US" sz="2000" b="1">
                <a:solidFill>
                  <a:srgbClr val="3B0DE3"/>
                </a:solidFill>
              </a:rPr>
              <a:t>          hello</a:t>
            </a:r>
          </a:p>
          <a:p>
            <a:pPr eaLnBrk="1" hangingPunct="1"/>
            <a:r>
              <a:rPr lang="en-US" sz="2000" b="1">
                <a:solidFill>
                  <a:srgbClr val="3B0DE3"/>
                </a:solidFill>
              </a:rPr>
              <a:t>          Java String Example</a:t>
            </a:r>
          </a:p>
        </p:txBody>
      </p:sp>
    </p:spTree>
    <p:extLst>
      <p:ext uri="{BB962C8B-B14F-4D97-AF65-F5344CB8AC3E}">
        <p14:creationId xmlns:p14="http://schemas.microsoft.com/office/powerpoint/2010/main" val="212696331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8839200" cy="6858000"/>
          </a:xfrm>
        </p:spPr>
        <p:txBody>
          <a:bodyPr>
            <a:normAutofit lnSpcReduction="10000"/>
          </a:bodyPr>
          <a:lstStyle/>
          <a:p>
            <a:pPr marL="742950" indent="-742950">
              <a:lnSpc>
                <a:spcPct val="120000"/>
              </a:lnSpc>
              <a:buFont typeface="Wingdings" pitchFamily="2" charset="2"/>
              <a:buNone/>
              <a:defRPr/>
            </a:pPr>
            <a:r>
              <a:rPr lang="en-US" sz="3200" b="1" u="sng" dirty="0" smtClean="0">
                <a:solidFill>
                  <a:srgbClr val="FF0000"/>
                </a:solidFill>
                <a:latin typeface="Times New Roman" pitchFamily="18" charset="0"/>
                <a:cs typeface="Times New Roman" pitchFamily="18" charset="0"/>
              </a:rPr>
              <a:t>JAVA STRING METHODS  :</a:t>
            </a:r>
            <a:r>
              <a:rPr lang="en-US" sz="4000" dirty="0" smtClean="0">
                <a:solidFill>
                  <a:schemeClr val="tx1"/>
                </a:solidFill>
                <a:latin typeface="Times New Roman" pitchFamily="18" charset="0"/>
                <a:cs typeface="Times New Roman" pitchFamily="18" charset="0"/>
              </a:rPr>
              <a:t>There are so many string functions are available in Java .</a:t>
            </a:r>
          </a:p>
          <a:p>
            <a:pPr marL="742950" indent="-742950">
              <a:lnSpc>
                <a:spcPct val="120000"/>
              </a:lnSpc>
              <a:buFont typeface="Wingdings" pitchFamily="2" charset="2"/>
              <a:buAutoNum type="arabicPeriod"/>
              <a:defRPr/>
            </a:pPr>
            <a:r>
              <a:rPr lang="en-US" sz="4000" dirty="0" smtClean="0">
                <a:solidFill>
                  <a:schemeClr val="tx1"/>
                </a:solidFill>
                <a:latin typeface="Times New Roman" pitchFamily="18" charset="0"/>
                <a:cs typeface="Times New Roman" pitchFamily="18" charset="0"/>
              </a:rPr>
              <a:t>String </a:t>
            </a:r>
            <a:r>
              <a:rPr lang="en-US" sz="4000" dirty="0" err="1" smtClean="0">
                <a:solidFill>
                  <a:schemeClr val="tx1"/>
                </a:solidFill>
                <a:latin typeface="Times New Roman" pitchFamily="18" charset="0"/>
                <a:cs typeface="Times New Roman" pitchFamily="18" charset="0"/>
              </a:rPr>
              <a:t>Comparision</a:t>
            </a:r>
            <a:endParaRPr lang="en-US" sz="4000" dirty="0" smtClean="0">
              <a:solidFill>
                <a:schemeClr val="tx1"/>
              </a:solidFill>
              <a:latin typeface="Times New Roman" pitchFamily="18" charset="0"/>
              <a:cs typeface="Times New Roman" pitchFamily="18" charset="0"/>
            </a:endParaRPr>
          </a:p>
          <a:p>
            <a:pPr marL="742950" indent="-742950">
              <a:lnSpc>
                <a:spcPct val="120000"/>
              </a:lnSpc>
              <a:buFont typeface="Wingdings" pitchFamily="2" charset="2"/>
              <a:buAutoNum type="arabicPeriod"/>
              <a:defRPr/>
            </a:pPr>
            <a:r>
              <a:rPr lang="en-US" sz="4000" dirty="0" smtClean="0">
                <a:solidFill>
                  <a:schemeClr val="tx1"/>
                </a:solidFill>
                <a:latin typeface="Times New Roman" pitchFamily="18" charset="0"/>
                <a:cs typeface="Times New Roman" pitchFamily="18" charset="0"/>
              </a:rPr>
              <a:t>String Length</a:t>
            </a:r>
          </a:p>
          <a:p>
            <a:pPr marL="742950" indent="-742950">
              <a:lnSpc>
                <a:spcPct val="120000"/>
              </a:lnSpc>
              <a:buFont typeface="Wingdings" pitchFamily="2" charset="2"/>
              <a:buAutoNum type="arabicPeriod"/>
              <a:defRPr/>
            </a:pPr>
            <a:r>
              <a:rPr lang="en-US" sz="4000" dirty="0" smtClean="0">
                <a:solidFill>
                  <a:schemeClr val="tx1"/>
                </a:solidFill>
                <a:latin typeface="Times New Roman" pitchFamily="18" charset="0"/>
                <a:cs typeface="Times New Roman" pitchFamily="18" charset="0"/>
              </a:rPr>
              <a:t>String Concatenation</a:t>
            </a:r>
          </a:p>
          <a:p>
            <a:pPr marL="742950" indent="-742950">
              <a:lnSpc>
                <a:spcPct val="120000"/>
              </a:lnSpc>
              <a:buFont typeface="Wingdings" pitchFamily="2" charset="2"/>
              <a:buAutoNum type="arabicPeriod"/>
              <a:defRPr/>
            </a:pPr>
            <a:r>
              <a:rPr lang="en-US" sz="4000" dirty="0" smtClean="0">
                <a:solidFill>
                  <a:schemeClr val="tx1"/>
                </a:solidFill>
                <a:latin typeface="Times New Roman" pitchFamily="18" charset="0"/>
                <a:cs typeface="Times New Roman" pitchFamily="18" charset="0"/>
              </a:rPr>
              <a:t>String Upper Case</a:t>
            </a:r>
          </a:p>
          <a:p>
            <a:pPr marL="742950" indent="-742950">
              <a:lnSpc>
                <a:spcPct val="120000"/>
              </a:lnSpc>
              <a:buFont typeface="Wingdings" pitchFamily="2" charset="2"/>
              <a:buAutoNum type="arabicPeriod"/>
              <a:defRPr/>
            </a:pPr>
            <a:r>
              <a:rPr lang="en-US" sz="4000" dirty="0" smtClean="0">
                <a:solidFill>
                  <a:schemeClr val="tx1"/>
                </a:solidFill>
                <a:latin typeface="Times New Roman" pitchFamily="18" charset="0"/>
                <a:cs typeface="Times New Roman" pitchFamily="18" charset="0"/>
              </a:rPr>
              <a:t>String Lower Case etc…..</a:t>
            </a:r>
          </a:p>
          <a:p>
            <a:pPr marL="742950" indent="-742950">
              <a:lnSpc>
                <a:spcPct val="120000"/>
              </a:lnSpc>
              <a:buFont typeface="Wingdings" pitchFamily="2" charset="2"/>
              <a:buNone/>
              <a:defRPr/>
            </a:pPr>
            <a:r>
              <a:rPr lang="en-US" sz="4000" dirty="0" smtClean="0">
                <a:solidFill>
                  <a:schemeClr val="tx1"/>
                </a:solidFill>
                <a:latin typeface="Times New Roman" pitchFamily="18" charset="0"/>
                <a:cs typeface="Times New Roman" pitchFamily="18" charset="0"/>
              </a:rPr>
              <a:t>  </a:t>
            </a:r>
          </a:p>
        </p:txBody>
      </p:sp>
      <p:sp>
        <p:nvSpPr>
          <p:cNvPr id="211971" name="AutoShape 2"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1972" name="AutoShape 4"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64615863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6248400"/>
          </a:xfrm>
        </p:spPr>
        <p:txBody>
          <a:bodyPr>
            <a:normAutofit/>
          </a:bodyPr>
          <a:lstStyle/>
          <a:p>
            <a:pPr algn="just">
              <a:buFont typeface="Wingdings" pitchFamily="2" charset="2"/>
              <a:buNone/>
              <a:defRPr/>
            </a:pPr>
            <a:r>
              <a:rPr lang="en-US" sz="3600" b="1" u="sng" dirty="0" smtClean="0">
                <a:solidFill>
                  <a:schemeClr val="tx1"/>
                </a:solidFill>
                <a:latin typeface="Times New Roman" pitchFamily="18" charset="0"/>
                <a:cs typeface="Times New Roman" pitchFamily="18" charset="0"/>
              </a:rPr>
              <a:t>1. String </a:t>
            </a:r>
            <a:r>
              <a:rPr lang="en-US" sz="3600" b="1" u="sng" dirty="0" err="1" smtClean="0">
                <a:solidFill>
                  <a:schemeClr val="tx1"/>
                </a:solidFill>
                <a:latin typeface="Times New Roman" pitchFamily="18" charset="0"/>
                <a:cs typeface="Times New Roman" pitchFamily="18" charset="0"/>
              </a:rPr>
              <a:t>Comparision</a:t>
            </a:r>
            <a:r>
              <a:rPr lang="en-US" sz="3600" b="1" u="sng" dirty="0" smtClean="0">
                <a:solidFill>
                  <a:schemeClr val="tx1"/>
                </a:solidFill>
                <a:latin typeface="Times New Roman" pitchFamily="18" charset="0"/>
                <a:cs typeface="Times New Roman" pitchFamily="18" charset="0"/>
              </a:rPr>
              <a:t> :</a:t>
            </a:r>
            <a:r>
              <a:rPr lang="en-US" sz="3600" dirty="0" smtClean="0">
                <a:solidFill>
                  <a:schemeClr val="tx1"/>
                </a:solidFill>
              </a:rPr>
              <a:t> We can compare string in java on the basis of </a:t>
            </a:r>
            <a:r>
              <a:rPr lang="en-US" sz="3600" b="1" dirty="0" smtClean="0">
                <a:solidFill>
                  <a:schemeClr val="tx1"/>
                </a:solidFill>
              </a:rPr>
              <a:t>content </a:t>
            </a:r>
            <a:r>
              <a:rPr lang="en-US" sz="3600" dirty="0" smtClean="0">
                <a:solidFill>
                  <a:schemeClr val="tx1"/>
                </a:solidFill>
              </a:rPr>
              <a:t>and </a:t>
            </a:r>
            <a:r>
              <a:rPr lang="en-US" sz="3600" b="1" dirty="0" smtClean="0">
                <a:solidFill>
                  <a:schemeClr val="tx1"/>
                </a:solidFill>
              </a:rPr>
              <a:t>reference. </a:t>
            </a:r>
          </a:p>
          <a:p>
            <a:pPr algn="just">
              <a:buFont typeface="Wingdings" pitchFamily="2" charset="2"/>
              <a:buNone/>
              <a:defRPr/>
            </a:pPr>
            <a:endParaRPr lang="en-US" sz="3600" b="1" dirty="0" smtClean="0">
              <a:solidFill>
                <a:schemeClr val="tx1"/>
              </a:solidFill>
            </a:endParaRPr>
          </a:p>
          <a:p>
            <a:pPr algn="just">
              <a:defRPr/>
            </a:pPr>
            <a:r>
              <a:rPr lang="en-US" sz="3600" dirty="0" smtClean="0">
                <a:solidFill>
                  <a:schemeClr val="tx1"/>
                </a:solidFill>
              </a:rPr>
              <a:t> There are three ways to compare string in java:</a:t>
            </a:r>
          </a:p>
          <a:p>
            <a:pPr lvl="2" algn="just">
              <a:defRPr/>
            </a:pPr>
            <a:r>
              <a:rPr lang="en-US" sz="3000" dirty="0" smtClean="0">
                <a:solidFill>
                  <a:schemeClr val="tx1"/>
                </a:solidFill>
              </a:rPr>
              <a:t>By equals() method</a:t>
            </a:r>
          </a:p>
          <a:p>
            <a:pPr lvl="2" algn="just">
              <a:defRPr/>
            </a:pPr>
            <a:r>
              <a:rPr lang="en-US" sz="3000" dirty="0" smtClean="0">
                <a:solidFill>
                  <a:schemeClr val="tx1"/>
                </a:solidFill>
              </a:rPr>
              <a:t>By = = operator</a:t>
            </a:r>
          </a:p>
          <a:p>
            <a:pPr marL="742950" indent="-742950" algn="just">
              <a:buFont typeface="Wingdings" pitchFamily="2" charset="2"/>
              <a:buNone/>
              <a:defRPr/>
            </a:pPr>
            <a:endParaRPr lang="en-US" sz="3600" b="1" dirty="0" smtClean="0">
              <a:solidFill>
                <a:schemeClr val="tx1"/>
              </a:solidFill>
            </a:endParaRPr>
          </a:p>
        </p:txBody>
      </p:sp>
      <p:sp>
        <p:nvSpPr>
          <p:cNvPr id="212995" name="AutoShape 2"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2996" name="AutoShape 4"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44616102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Content Placeholder 2"/>
          <p:cNvSpPr>
            <a:spLocks noGrp="1"/>
          </p:cNvSpPr>
          <p:nvPr>
            <p:ph idx="1"/>
          </p:nvPr>
        </p:nvSpPr>
        <p:spPr>
          <a:xfrm>
            <a:off x="0" y="0"/>
            <a:ext cx="8915400" cy="6858000"/>
          </a:xfrm>
        </p:spPr>
        <p:txBody>
          <a:bodyPr/>
          <a:lstStyle/>
          <a:p>
            <a:pPr marL="742950" indent="-742950" algn="just">
              <a:lnSpc>
                <a:spcPct val="120000"/>
              </a:lnSpc>
              <a:buFont typeface="Wingdings" pitchFamily="2" charset="2"/>
              <a:buNone/>
            </a:pPr>
            <a:r>
              <a:rPr lang="en-US" sz="3200" b="1" u="sng" smtClean="0">
                <a:solidFill>
                  <a:srgbClr val="FF0000"/>
                </a:solidFill>
                <a:latin typeface="Times New Roman" pitchFamily="18" charset="0"/>
                <a:cs typeface="Times New Roman" pitchFamily="18" charset="0"/>
              </a:rPr>
              <a:t>a) Compare by equals() method :</a:t>
            </a:r>
            <a:endParaRPr lang="en-US" sz="3200" b="1" u="sng" smtClean="0">
              <a:solidFill>
                <a:srgbClr val="CB11DF"/>
              </a:solidFill>
              <a:latin typeface="Times New Roman" pitchFamily="18" charset="0"/>
              <a:cs typeface="Times New Roman" pitchFamily="18" charset="0"/>
            </a:endParaRPr>
          </a:p>
        </p:txBody>
      </p:sp>
      <p:sp>
        <p:nvSpPr>
          <p:cNvPr id="214019" name="AutoShape 2"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4020" name="AutoShape 4"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4021" name="Rectangle 7"/>
          <p:cNvSpPr>
            <a:spLocks noChangeArrowheads="1"/>
          </p:cNvSpPr>
          <p:nvPr/>
        </p:nvSpPr>
        <p:spPr bwMode="auto">
          <a:xfrm>
            <a:off x="228600" y="762000"/>
            <a:ext cx="89154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buFont typeface="Arial" charset="0"/>
              <a:buChar char="•"/>
            </a:pPr>
            <a:r>
              <a:rPr lang="en-US" sz="2800" dirty="0"/>
              <a:t> The String equals() method compares the </a:t>
            </a:r>
            <a:r>
              <a:rPr lang="en-US" sz="2800" b="1" dirty="0">
                <a:solidFill>
                  <a:srgbClr val="3B0DE3"/>
                </a:solidFill>
              </a:rPr>
              <a:t>original content of the string. </a:t>
            </a:r>
            <a:r>
              <a:rPr lang="en-US" sz="2800" dirty="0"/>
              <a:t>It compares </a:t>
            </a:r>
            <a:r>
              <a:rPr lang="en-US" sz="2800" b="1" dirty="0"/>
              <a:t>values of string </a:t>
            </a:r>
            <a:r>
              <a:rPr lang="en-US" sz="2800" dirty="0"/>
              <a:t>for </a:t>
            </a:r>
            <a:r>
              <a:rPr lang="en-US" sz="2800" b="1" dirty="0"/>
              <a:t>equality</a:t>
            </a:r>
            <a:r>
              <a:rPr lang="en-US" sz="2800" dirty="0"/>
              <a:t>.</a:t>
            </a:r>
          </a:p>
          <a:p>
            <a:pPr algn="just">
              <a:lnSpc>
                <a:spcPct val="150000"/>
              </a:lnSpc>
              <a:buFont typeface="Arial" charset="0"/>
              <a:buChar char="•"/>
            </a:pPr>
            <a:r>
              <a:rPr lang="en-US" sz="2800" dirty="0"/>
              <a:t>  String class provides two methods:</a:t>
            </a:r>
          </a:p>
          <a:p>
            <a:pPr>
              <a:lnSpc>
                <a:spcPct val="150000"/>
              </a:lnSpc>
              <a:buFont typeface="Arial" charset="0"/>
              <a:buChar char="•"/>
            </a:pPr>
            <a:r>
              <a:rPr lang="en-US" sz="2800" b="1" dirty="0">
                <a:solidFill>
                  <a:srgbClr val="3B0DE3"/>
                </a:solidFill>
              </a:rPr>
              <a:t>public </a:t>
            </a:r>
            <a:r>
              <a:rPr lang="en-US" sz="2800" b="1" dirty="0" err="1">
                <a:solidFill>
                  <a:srgbClr val="3B0DE3"/>
                </a:solidFill>
              </a:rPr>
              <a:t>boolean</a:t>
            </a:r>
            <a:r>
              <a:rPr lang="en-US" sz="2800" b="1" dirty="0">
                <a:solidFill>
                  <a:srgbClr val="3B0DE3"/>
                </a:solidFill>
              </a:rPr>
              <a:t> equals(Object another) : </a:t>
            </a:r>
            <a:r>
              <a:rPr lang="en-US" sz="2800" dirty="0"/>
              <a:t>compares this string to the specified object.</a:t>
            </a:r>
          </a:p>
          <a:p>
            <a:pPr>
              <a:lnSpc>
                <a:spcPct val="150000"/>
              </a:lnSpc>
              <a:buFont typeface="Arial" charset="0"/>
              <a:buChar char="•"/>
            </a:pPr>
            <a:r>
              <a:rPr lang="en-US" sz="2800" b="1" dirty="0"/>
              <a:t> </a:t>
            </a:r>
            <a:r>
              <a:rPr lang="en-US" sz="2800" b="1" dirty="0">
                <a:solidFill>
                  <a:srgbClr val="3B0DE3"/>
                </a:solidFill>
              </a:rPr>
              <a:t>public </a:t>
            </a:r>
            <a:r>
              <a:rPr lang="en-US" sz="2800" b="1" dirty="0" err="1">
                <a:solidFill>
                  <a:srgbClr val="3B0DE3"/>
                </a:solidFill>
              </a:rPr>
              <a:t>boolean</a:t>
            </a:r>
            <a:r>
              <a:rPr lang="en-US" sz="2800" b="1" dirty="0">
                <a:solidFill>
                  <a:srgbClr val="3B0DE3"/>
                </a:solidFill>
              </a:rPr>
              <a:t> </a:t>
            </a:r>
            <a:r>
              <a:rPr lang="en-US" sz="2800" b="1" dirty="0" err="1">
                <a:solidFill>
                  <a:srgbClr val="3B0DE3"/>
                </a:solidFill>
              </a:rPr>
              <a:t>equalsIgnoreCase</a:t>
            </a:r>
            <a:r>
              <a:rPr lang="en-US" sz="2800" b="1" dirty="0">
                <a:solidFill>
                  <a:srgbClr val="3B0DE3"/>
                </a:solidFill>
              </a:rPr>
              <a:t>(String another) :</a:t>
            </a:r>
            <a:r>
              <a:rPr lang="en-US" sz="2800" dirty="0"/>
              <a:t> compares this String to another string, ignoring case</a:t>
            </a:r>
          </a:p>
        </p:txBody>
      </p:sp>
    </p:spTree>
    <p:extLst>
      <p:ext uri="{BB962C8B-B14F-4D97-AF65-F5344CB8AC3E}">
        <p14:creationId xmlns:p14="http://schemas.microsoft.com/office/powerpoint/2010/main" val="214966089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Content Placeholder 2"/>
          <p:cNvSpPr>
            <a:spLocks noGrp="1"/>
          </p:cNvSpPr>
          <p:nvPr>
            <p:ph idx="1"/>
          </p:nvPr>
        </p:nvSpPr>
        <p:spPr>
          <a:xfrm>
            <a:off x="0" y="0"/>
            <a:ext cx="8915400" cy="6858000"/>
          </a:xfrm>
        </p:spPr>
        <p:txBody>
          <a:bodyPr/>
          <a:lstStyle/>
          <a:p>
            <a:pPr marL="742950" indent="-742950" algn="just">
              <a:lnSpc>
                <a:spcPct val="120000"/>
              </a:lnSpc>
              <a:buFont typeface="Wingdings" pitchFamily="2" charset="2"/>
              <a:buNone/>
            </a:pPr>
            <a:r>
              <a:rPr lang="en-US" sz="3200" b="1" u="sng" smtClean="0">
                <a:solidFill>
                  <a:srgbClr val="FF0000"/>
                </a:solidFill>
                <a:latin typeface="Times New Roman" pitchFamily="18" charset="0"/>
                <a:cs typeface="Times New Roman" pitchFamily="18" charset="0"/>
              </a:rPr>
              <a:t>Eg-1</a:t>
            </a:r>
            <a:r>
              <a:rPr lang="en-US" sz="3200" b="1" u="sng" smtClean="0">
                <a:solidFill>
                  <a:srgbClr val="CB11DF"/>
                </a:solidFill>
                <a:latin typeface="Times New Roman" pitchFamily="18" charset="0"/>
                <a:cs typeface="Times New Roman" pitchFamily="18" charset="0"/>
              </a:rPr>
              <a:t>: /* String Comparison by using equals() method */</a:t>
            </a:r>
          </a:p>
        </p:txBody>
      </p:sp>
      <p:sp>
        <p:nvSpPr>
          <p:cNvPr id="215043" name="AutoShape 2"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5044" name="AutoShape 4"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150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8686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631417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Content Placeholder 2"/>
          <p:cNvSpPr>
            <a:spLocks noGrp="1"/>
          </p:cNvSpPr>
          <p:nvPr>
            <p:ph idx="1"/>
          </p:nvPr>
        </p:nvSpPr>
        <p:spPr>
          <a:xfrm>
            <a:off x="0" y="0"/>
            <a:ext cx="8915400" cy="6858000"/>
          </a:xfrm>
        </p:spPr>
        <p:txBody>
          <a:bodyPr/>
          <a:lstStyle/>
          <a:p>
            <a:pPr marL="742950" indent="-742950" algn="just">
              <a:lnSpc>
                <a:spcPct val="120000"/>
              </a:lnSpc>
              <a:buFont typeface="Wingdings" pitchFamily="2" charset="2"/>
              <a:buNone/>
            </a:pPr>
            <a:r>
              <a:rPr lang="en-US" sz="3200" b="1" u="sng" smtClean="0">
                <a:solidFill>
                  <a:srgbClr val="FF0000"/>
                </a:solidFill>
                <a:latin typeface="Times New Roman" pitchFamily="18" charset="0"/>
                <a:cs typeface="Times New Roman" pitchFamily="18" charset="0"/>
              </a:rPr>
              <a:t>Eg-2</a:t>
            </a:r>
            <a:r>
              <a:rPr lang="en-US" sz="3200" b="1" u="sng" smtClean="0">
                <a:solidFill>
                  <a:srgbClr val="CB11DF"/>
                </a:solidFill>
                <a:latin typeface="Times New Roman" pitchFamily="18" charset="0"/>
                <a:cs typeface="Times New Roman" pitchFamily="18" charset="0"/>
              </a:rPr>
              <a:t>: /* String Comparison by using equals() and equalsIgnoreCase()*/</a:t>
            </a:r>
          </a:p>
        </p:txBody>
      </p:sp>
      <p:sp>
        <p:nvSpPr>
          <p:cNvPr id="216067" name="AutoShape 2"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6068" name="AutoShape 4"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1606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8610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276222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Content Placeholder 2"/>
          <p:cNvSpPr>
            <a:spLocks noGrp="1"/>
          </p:cNvSpPr>
          <p:nvPr>
            <p:ph idx="1"/>
          </p:nvPr>
        </p:nvSpPr>
        <p:spPr>
          <a:xfrm>
            <a:off x="0" y="0"/>
            <a:ext cx="8915400" cy="6248400"/>
          </a:xfrm>
        </p:spPr>
        <p:txBody>
          <a:bodyPr/>
          <a:lstStyle/>
          <a:p>
            <a:pPr algn="just">
              <a:lnSpc>
                <a:spcPct val="150000"/>
              </a:lnSpc>
              <a:buFont typeface="Wingdings" pitchFamily="2" charset="2"/>
              <a:buNone/>
            </a:pPr>
            <a:r>
              <a:rPr lang="en-US" sz="3600" b="1" u="sng" smtClean="0">
                <a:solidFill>
                  <a:srgbClr val="FF0000"/>
                </a:solidFill>
                <a:latin typeface="Times New Roman" pitchFamily="18" charset="0"/>
                <a:cs typeface="Times New Roman" pitchFamily="18" charset="0"/>
              </a:rPr>
              <a:t> b. compare by == operator: </a:t>
            </a:r>
            <a:r>
              <a:rPr lang="en-US" sz="3200" smtClean="0"/>
              <a:t>use == (equality operator) to compare these strings .</a:t>
            </a:r>
          </a:p>
          <a:p>
            <a:pPr algn="just"/>
            <a:r>
              <a:rPr lang="en-US" sz="3200" smtClean="0"/>
              <a:t> </a:t>
            </a:r>
            <a:r>
              <a:rPr lang="en-US" sz="2800" smtClean="0"/>
              <a:t>because they compare the </a:t>
            </a:r>
            <a:r>
              <a:rPr lang="en-US" sz="2800" b="1" smtClean="0"/>
              <a:t>reference of the string,</a:t>
            </a:r>
            <a:r>
              <a:rPr lang="en-US" sz="2800" smtClean="0"/>
              <a:t> i.e. whether they are the </a:t>
            </a:r>
            <a:r>
              <a:rPr lang="en-US" sz="2800" b="1" smtClean="0">
                <a:solidFill>
                  <a:srgbClr val="3B0DE3"/>
                </a:solidFill>
              </a:rPr>
              <a:t>same object or not</a:t>
            </a:r>
            <a:r>
              <a:rPr lang="en-US" sz="2800" smtClean="0"/>
              <a:t>.</a:t>
            </a:r>
            <a:endParaRPr lang="en-US" sz="3200" smtClean="0">
              <a:latin typeface="Times New Roman" pitchFamily="18" charset="0"/>
              <a:cs typeface="Times New Roman" pitchFamily="18" charset="0"/>
            </a:endParaRPr>
          </a:p>
        </p:txBody>
      </p:sp>
      <p:sp>
        <p:nvSpPr>
          <p:cNvPr id="217091" name="AutoShape 2"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7092" name="AutoShape 4"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1709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0"/>
            <a:ext cx="9144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094" name="TextBox 9"/>
          <p:cNvSpPr txBox="1">
            <a:spLocks noChangeArrowheads="1"/>
          </p:cNvSpPr>
          <p:nvPr/>
        </p:nvSpPr>
        <p:spPr bwMode="auto">
          <a:xfrm>
            <a:off x="6858000" y="2971800"/>
            <a:ext cx="2971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solidFill>
                  <a:srgbClr val="3B0DE3"/>
                </a:solidFill>
              </a:rPr>
              <a:t>O/P : true</a:t>
            </a:r>
          </a:p>
          <a:p>
            <a:pPr eaLnBrk="1" hangingPunct="1"/>
            <a:r>
              <a:rPr lang="en-US" sz="2400" b="1">
                <a:solidFill>
                  <a:srgbClr val="3B0DE3"/>
                </a:solidFill>
              </a:rPr>
              <a:t>          false</a:t>
            </a:r>
          </a:p>
        </p:txBody>
      </p:sp>
    </p:spTree>
    <p:extLst>
      <p:ext uri="{BB962C8B-B14F-4D97-AF65-F5344CB8AC3E}">
        <p14:creationId xmlns:p14="http://schemas.microsoft.com/office/powerpoint/2010/main" val="138174142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Content Placeholder 2"/>
          <p:cNvSpPr>
            <a:spLocks noGrp="1"/>
          </p:cNvSpPr>
          <p:nvPr>
            <p:ph idx="1"/>
          </p:nvPr>
        </p:nvSpPr>
        <p:spPr>
          <a:xfrm>
            <a:off x="228600" y="228600"/>
            <a:ext cx="8686800" cy="6248400"/>
          </a:xfrm>
        </p:spPr>
        <p:txBody>
          <a:bodyPr/>
          <a:lstStyle/>
          <a:p>
            <a:pPr algn="just">
              <a:buFont typeface="Wingdings" pitchFamily="2" charset="2"/>
              <a:buNone/>
            </a:pPr>
            <a:r>
              <a:rPr lang="en-US" sz="3600" b="1" u="sng" smtClean="0">
                <a:solidFill>
                  <a:srgbClr val="FF0000"/>
                </a:solidFill>
                <a:latin typeface="Times New Roman" pitchFamily="18" charset="0"/>
                <a:cs typeface="Times New Roman" pitchFamily="18" charset="0"/>
              </a:rPr>
              <a:t>2. String Length() :</a:t>
            </a:r>
            <a:r>
              <a:rPr lang="en-US" sz="3600" smtClean="0"/>
              <a:t> This method tells the length of the string. It returns count of </a:t>
            </a:r>
            <a:r>
              <a:rPr lang="en-US" sz="3600" b="1" smtClean="0">
                <a:solidFill>
                  <a:srgbClr val="3B0DE3"/>
                </a:solidFill>
              </a:rPr>
              <a:t>total number of characters </a:t>
            </a:r>
            <a:r>
              <a:rPr lang="en-US" sz="3600" smtClean="0"/>
              <a:t>present in the String.</a:t>
            </a:r>
          </a:p>
          <a:p>
            <a:pPr algn="just">
              <a:buFont typeface="Wingdings" pitchFamily="2" charset="2"/>
              <a:buNone/>
            </a:pPr>
            <a:endParaRPr lang="en-US" sz="3600" b="1" smtClean="0">
              <a:solidFill>
                <a:srgbClr val="3B0DE3"/>
              </a:solidFill>
            </a:endParaRPr>
          </a:p>
        </p:txBody>
      </p:sp>
      <p:sp>
        <p:nvSpPr>
          <p:cNvPr id="218115" name="AutoShape 2"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8116" name="AutoShape 4" descr="Java default construct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1811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667000"/>
            <a:ext cx="8839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18" name="TextBox 6"/>
          <p:cNvSpPr txBox="1">
            <a:spLocks noChangeArrowheads="1"/>
          </p:cNvSpPr>
          <p:nvPr/>
        </p:nvSpPr>
        <p:spPr bwMode="auto">
          <a:xfrm>
            <a:off x="6629400" y="2971800"/>
            <a:ext cx="2057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solidFill>
                  <a:srgbClr val="FF0000"/>
                </a:solidFill>
              </a:rPr>
              <a:t>O/P :</a:t>
            </a:r>
            <a:r>
              <a:rPr lang="en-US" sz="2400" b="1">
                <a:solidFill>
                  <a:srgbClr val="3B0DE3"/>
                </a:solidFill>
              </a:rPr>
              <a:t> s1 : 5</a:t>
            </a:r>
          </a:p>
          <a:p>
            <a:pPr eaLnBrk="1" hangingPunct="1"/>
            <a:r>
              <a:rPr lang="en-US" sz="2400" b="1">
                <a:solidFill>
                  <a:srgbClr val="3B0DE3"/>
                </a:solidFill>
              </a:rPr>
              <a:t>         s2: 7</a:t>
            </a:r>
          </a:p>
        </p:txBody>
      </p:sp>
    </p:spTree>
    <p:extLst>
      <p:ext uri="{BB962C8B-B14F-4D97-AF65-F5344CB8AC3E}">
        <p14:creationId xmlns:p14="http://schemas.microsoft.com/office/powerpoint/2010/main" val="35468708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Override1.xml><?xml version="1.0" encoding="utf-8"?>
<a:themeOverride xmlns:a="http://schemas.openxmlformats.org/drawingml/2006/main">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1354</TotalTime>
  <Words>3722</Words>
  <Application>Microsoft Office PowerPoint</Application>
  <PresentationFormat>On-screen Show (4:3)</PresentationFormat>
  <Paragraphs>792</Paragraphs>
  <Slides>124</Slides>
  <Notes>0</Notes>
  <HiddenSlides>0</HiddenSlides>
  <MMClips>0</MMClips>
  <ScaleCrop>false</ScaleCrop>
  <HeadingPairs>
    <vt:vector size="4" baseType="variant">
      <vt:variant>
        <vt:lpstr>Theme</vt:lpstr>
      </vt:variant>
      <vt:variant>
        <vt:i4>1</vt:i4>
      </vt:variant>
      <vt:variant>
        <vt:lpstr>Slide Titles</vt:lpstr>
      </vt:variant>
      <vt:variant>
        <vt:i4>124</vt:i4>
      </vt:variant>
    </vt:vector>
  </HeadingPairs>
  <TitlesOfParts>
    <vt:vector size="125" baseType="lpstr">
      <vt:lpstr>Executive</vt:lpstr>
      <vt:lpstr>   Unit – 2</vt:lpstr>
      <vt:lpstr>Classes and Objects</vt:lpstr>
      <vt:lpstr>CLASS - Intoduction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Assigning One Object to Another</vt:lpstr>
      <vt:lpstr>Example Program</vt:lpstr>
      <vt:lpstr>Continue..</vt:lpstr>
      <vt:lpstr>Continue..</vt:lpstr>
      <vt:lpstr>Constructor and Methods</vt:lpstr>
      <vt:lpstr>Methods - Introduction</vt:lpstr>
      <vt:lpstr>Method Declaration</vt:lpstr>
      <vt:lpstr>Method Declaration</vt:lpstr>
      <vt:lpstr>Method Declaration</vt:lpstr>
      <vt:lpstr>Method Declaration</vt:lpstr>
      <vt:lpstr>Method Declaration</vt:lpstr>
      <vt:lpstr>Call a Method</vt:lpstr>
      <vt:lpstr>Methods - Example</vt:lpstr>
      <vt:lpstr>Overloaded Methods </vt:lpstr>
      <vt:lpstr>Overloaded Methods –Example Progrm</vt:lpstr>
      <vt:lpstr>Overloaded Methods – Example Program</vt:lpstr>
      <vt:lpstr>CONSTRUCTORS </vt:lpstr>
      <vt:lpstr>Rules for creating constructor</vt:lpstr>
      <vt:lpstr>Types of constructors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 constructor</vt:lpstr>
      <vt:lpstr>Example Program</vt:lpstr>
      <vt:lpstr>Continue…</vt:lpstr>
      <vt:lpstr>Overloaded Constructor Methods </vt:lpstr>
      <vt:lpstr>Overloaded Constructor Methods – Example Program </vt:lpstr>
      <vt:lpstr>Overloaded Constructor Methods – Example Program </vt:lpstr>
      <vt:lpstr>Class Objects as Parameters in Methods</vt:lpstr>
      <vt:lpstr>Class Objects as Parameters in Methods</vt:lpstr>
      <vt:lpstr>Access Control</vt:lpstr>
      <vt:lpstr>Access modifiers in a simple table</vt:lpstr>
      <vt:lpstr>public</vt:lpstr>
      <vt:lpstr>private</vt:lpstr>
      <vt:lpstr>Role of Private Constructor</vt:lpstr>
      <vt:lpstr>protected</vt:lpstr>
      <vt:lpstr>default</vt:lpstr>
      <vt:lpstr>Recursive methods</vt:lpstr>
      <vt:lpstr>final</vt:lpstr>
      <vt:lpstr>final variable</vt:lpstr>
      <vt:lpstr>Find the output for the following code snippet</vt:lpstr>
      <vt:lpstr>final method</vt:lpstr>
      <vt:lpstr>final class</vt:lpstr>
      <vt:lpstr>THIS Keyword</vt:lpstr>
      <vt:lpstr>PowerPoint Presentation</vt:lpstr>
      <vt:lpstr>PowerPoint Presentation</vt:lpstr>
      <vt:lpstr>Cont…</vt:lpstr>
      <vt:lpstr>PowerPoint Presentation</vt:lpstr>
      <vt:lpstr>Cont…</vt:lpstr>
      <vt:lpstr>PowerPoint Presentation</vt:lpstr>
      <vt:lpstr>PowerPoint Presentation</vt:lpstr>
      <vt:lpstr>PowerPoint Presentation</vt:lpstr>
      <vt:lpstr>PowerPoint Presentation</vt:lpstr>
      <vt:lpstr>PowerPoint Presentation</vt:lpstr>
      <vt:lpstr>Static method</vt:lpstr>
      <vt:lpstr>Static method</vt:lpstr>
      <vt:lpstr>PowerPoint Presentation</vt:lpstr>
      <vt:lpstr>PowerPoint Presentation</vt:lpstr>
      <vt:lpstr>Nested classes</vt:lpstr>
      <vt:lpstr>Example Program</vt:lpstr>
      <vt:lpstr>PowerPoint Presentation</vt:lpstr>
      <vt:lpstr>STRINGS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STRING BUFFER CLASS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STRING TOKENIZER CLASS</vt:lpstr>
      <vt:lpstr>PowerPoint Presentation</vt:lpstr>
      <vt:lpstr>PowerPoint Presentation</vt:lpstr>
      <vt:lpstr>STRING TOKENIZER CLASS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79</cp:revision>
  <dcterms:created xsi:type="dcterms:W3CDTF">2024-07-08T10:18:29Z</dcterms:created>
  <dcterms:modified xsi:type="dcterms:W3CDTF">2024-09-09T04:27:43Z</dcterms:modified>
</cp:coreProperties>
</file>