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52DB5-E708-4497-A53A-BAAC3AF1FB25}" type="datetimeFigureOut">
              <a:rPr lang="en-IN" smtClean="0"/>
              <a:t>09-05-2024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2E257-09DF-4A06-9BDF-384C4E1EBD5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35256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52DB5-E708-4497-A53A-BAAC3AF1FB25}" type="datetimeFigureOut">
              <a:rPr lang="en-IN" smtClean="0"/>
              <a:t>09-05-2024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2E257-09DF-4A06-9BDF-384C4E1EBD5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50246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52DB5-E708-4497-A53A-BAAC3AF1FB25}" type="datetimeFigureOut">
              <a:rPr lang="en-IN" smtClean="0"/>
              <a:t>09-05-2024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2E257-09DF-4A06-9BDF-384C4E1EBD5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075952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52DB5-E708-4497-A53A-BAAC3AF1FB25}" type="datetimeFigureOut">
              <a:rPr lang="en-IN" smtClean="0"/>
              <a:t>09-05-2024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2E257-09DF-4A06-9BDF-384C4E1EBD5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59180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52DB5-E708-4497-A53A-BAAC3AF1FB25}" type="datetimeFigureOut">
              <a:rPr lang="en-IN" smtClean="0"/>
              <a:t>09-05-2024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2E257-09DF-4A06-9BDF-384C4E1EBD5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49872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52DB5-E708-4497-A53A-BAAC3AF1FB25}" type="datetimeFigureOut">
              <a:rPr lang="en-IN" smtClean="0"/>
              <a:t>09-05-2024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2E257-09DF-4A06-9BDF-384C4E1EBD5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00914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52DB5-E708-4497-A53A-BAAC3AF1FB25}" type="datetimeFigureOut">
              <a:rPr lang="en-IN" smtClean="0"/>
              <a:t>09-05-2024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2E257-09DF-4A06-9BDF-384C4E1EBD5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61512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52DB5-E708-4497-A53A-BAAC3AF1FB25}" type="datetimeFigureOut">
              <a:rPr lang="en-IN" smtClean="0"/>
              <a:t>09-05-2024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2E257-09DF-4A06-9BDF-384C4E1EBD5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52883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52DB5-E708-4497-A53A-BAAC3AF1FB25}" type="datetimeFigureOut">
              <a:rPr lang="en-IN" smtClean="0"/>
              <a:t>09-05-2024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2E257-09DF-4A06-9BDF-384C4E1EBD5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51506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52DB5-E708-4497-A53A-BAAC3AF1FB25}" type="datetimeFigureOut">
              <a:rPr lang="en-IN" smtClean="0"/>
              <a:t>09-05-2024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2E257-09DF-4A06-9BDF-384C4E1EBD5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59654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52DB5-E708-4497-A53A-BAAC3AF1FB25}" type="datetimeFigureOut">
              <a:rPr lang="en-IN" smtClean="0"/>
              <a:t>09-05-2024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2E257-09DF-4A06-9BDF-384C4E1EBD5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97638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552DB5-E708-4497-A53A-BAAC3AF1FB25}" type="datetimeFigureOut">
              <a:rPr lang="en-IN" smtClean="0"/>
              <a:t>09-05-2024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D2E257-09DF-4A06-9BDF-384C4E1EBD5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63576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20688"/>
            <a:ext cx="8477018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33969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28" y="1357298"/>
            <a:ext cx="8391158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275353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71546"/>
            <a:ext cx="8947407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6625462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3200" y="1714488"/>
            <a:ext cx="8392860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5984651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46" y="1571612"/>
            <a:ext cx="9008658" cy="4214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2112630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2113" y="428604"/>
            <a:ext cx="8638150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7874537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571612"/>
            <a:ext cx="7931280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8357994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622" y="1214422"/>
            <a:ext cx="9118378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0420236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1</a:t>
            </a:r>
            <a:endParaRPr lang="en-IN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16831"/>
            <a:ext cx="8568952" cy="487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3718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588" y="980728"/>
            <a:ext cx="9001166" cy="5714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8127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844823"/>
            <a:ext cx="8993653" cy="460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5018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96752"/>
            <a:ext cx="9141718" cy="5493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31651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24" y="2420888"/>
            <a:ext cx="8820472" cy="2595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WW</a:t>
            </a:r>
            <a:r>
              <a:rPr lang="en-IN" baseline="30000" dirty="0" smtClean="0"/>
              <a:t>r</a:t>
            </a:r>
            <a:endParaRPr 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1854018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08" y="1314450"/>
            <a:ext cx="9101691" cy="5498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626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TM for addition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en-US" b="1" dirty="0" smtClean="0"/>
              <a:t>Examples –</a:t>
            </a:r>
            <a:r>
              <a:rPr lang="en-US" dirty="0" smtClean="0"/>
              <a:t> (2 + 3) will be given as 0 0 c 0 0 0: </a:t>
            </a:r>
            <a:br>
              <a:rPr lang="en-US" dirty="0" smtClean="0"/>
            </a:br>
            <a:r>
              <a:rPr lang="en-US" dirty="0" smtClean="0"/>
              <a:t> </a:t>
            </a:r>
          </a:p>
          <a:p>
            <a:r>
              <a:rPr lang="en-US" dirty="0" smtClean="0"/>
              <a:t>Input : 0 0 c 0 0 0 // 2 + 3 </a:t>
            </a:r>
          </a:p>
          <a:p>
            <a:r>
              <a:rPr lang="en-US" dirty="0" smtClean="0"/>
              <a:t>Output : 0 0 0 0 0 // 5 </a:t>
            </a:r>
          </a:p>
          <a:p>
            <a:r>
              <a:rPr lang="en-US" dirty="0" smtClean="0"/>
              <a:t>Input : 0 0 0 0 c 0 0 0 // 4 + 3 </a:t>
            </a:r>
          </a:p>
          <a:p>
            <a:r>
              <a:rPr lang="en-US" dirty="0" smtClean="0"/>
              <a:t>Output : 0 0 0 0 0 0 0 // 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4950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WCW</a:t>
            </a:r>
            <a:r>
              <a:rPr lang="en-IN" baseline="30000" dirty="0" smtClean="0"/>
              <a:t>r  </a:t>
            </a:r>
            <a:r>
              <a:rPr lang="en-IN" dirty="0" smtClean="0"/>
              <a:t> -Odd length palindromes</a:t>
            </a:r>
            <a:endParaRPr lang="en-US" baseline="30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214422"/>
            <a:ext cx="8715436" cy="5350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448066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3280" y="571480"/>
            <a:ext cx="8577376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934930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6792"/>
            <a:ext cx="9144000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70203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60848"/>
            <a:ext cx="9120784" cy="4619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4871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45" y="623134"/>
            <a:ext cx="8898005" cy="6234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75804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517976"/>
            <a:ext cx="8514606" cy="5863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95541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931" y="371513"/>
            <a:ext cx="9191931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5949280"/>
            <a:ext cx="5800725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0207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284" y="1901974"/>
            <a:ext cx="9014716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8447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531" y="571480"/>
            <a:ext cx="8978933" cy="5715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7910250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13</Words>
  <Application>Microsoft Office PowerPoint</Application>
  <PresentationFormat>On-screen Show (4:3)</PresentationFormat>
  <Paragraphs>9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Example 1</vt:lpstr>
      <vt:lpstr>PowerPoint Presentation</vt:lpstr>
      <vt:lpstr>PowerPoint Presentation</vt:lpstr>
      <vt:lpstr>WWr</vt:lpstr>
      <vt:lpstr>PowerPoint Presentation</vt:lpstr>
      <vt:lpstr>TM for addition</vt:lpstr>
      <vt:lpstr>WCWr   -Odd length palindromes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 Ramana Lakshmi</dc:creator>
  <cp:lastModifiedBy>A Ramana Lakshmi</cp:lastModifiedBy>
  <cp:revision>1</cp:revision>
  <dcterms:created xsi:type="dcterms:W3CDTF">2024-05-09T06:18:56Z</dcterms:created>
  <dcterms:modified xsi:type="dcterms:W3CDTF">2024-05-09T06:20:20Z</dcterms:modified>
</cp:coreProperties>
</file>