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258" r:id="rId3"/>
    <p:sldId id="259" r:id="rId4"/>
    <p:sldId id="295" r:id="rId5"/>
    <p:sldId id="262" r:id="rId6"/>
    <p:sldId id="260" r:id="rId7"/>
    <p:sldId id="266" r:id="rId8"/>
    <p:sldId id="261" r:id="rId9"/>
    <p:sldId id="263" r:id="rId10"/>
    <p:sldId id="264" r:id="rId11"/>
    <p:sldId id="265" r:id="rId12"/>
    <p:sldId id="268" r:id="rId13"/>
    <p:sldId id="267" r:id="rId14"/>
    <p:sldId id="270" r:id="rId15"/>
    <p:sldId id="271" r:id="rId16"/>
    <p:sldId id="272" r:id="rId17"/>
    <p:sldId id="275" r:id="rId18"/>
    <p:sldId id="273" r:id="rId19"/>
    <p:sldId id="274" r:id="rId20"/>
    <p:sldId id="276" r:id="rId21"/>
    <p:sldId id="269" r:id="rId22"/>
    <p:sldId id="277" r:id="rId23"/>
    <p:sldId id="285" r:id="rId24"/>
    <p:sldId id="283" r:id="rId25"/>
    <p:sldId id="279" r:id="rId26"/>
    <p:sldId id="278" r:id="rId27"/>
    <p:sldId id="280" r:id="rId28"/>
    <p:sldId id="281" r:id="rId29"/>
    <p:sldId id="284" r:id="rId30"/>
    <p:sldId id="282" r:id="rId31"/>
    <p:sldId id="297" r:id="rId32"/>
    <p:sldId id="286" r:id="rId33"/>
    <p:sldId id="288" r:id="rId34"/>
    <p:sldId id="289" r:id="rId35"/>
    <p:sldId id="290" r:id="rId36"/>
    <p:sldId id="291" r:id="rId37"/>
    <p:sldId id="292" r:id="rId38"/>
    <p:sldId id="293" r:id="rId39"/>
    <p:sldId id="298" r:id="rId40"/>
    <p:sldId id="294"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A7C7D-29BF-463B-A05D-BAD1EED2035A}" v="10" dt="2024-09-14T19:33:49.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6" autoAdjust="0"/>
    <p:restoredTop sz="94052" autoAdjust="0"/>
  </p:normalViewPr>
  <p:slideViewPr>
    <p:cSldViewPr snapToGrid="0">
      <p:cViewPr varScale="1">
        <p:scale>
          <a:sx n="68" d="100"/>
          <a:sy n="68" d="100"/>
        </p:scale>
        <p:origin x="60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abharathi Manjeti" userId="fcf97eb37f335456" providerId="LiveId" clId="{CC6A7C7D-29BF-463B-A05D-BAD1EED2035A}"/>
    <pc:docChg chg="undo custSel addSld delSld modSld">
      <pc:chgData name="Vijayabharathi Manjeti" userId="fcf97eb37f335456" providerId="LiveId" clId="{CC6A7C7D-29BF-463B-A05D-BAD1EED2035A}" dt="2024-09-14T19:53:12.119" v="1557" actId="21"/>
      <pc:docMkLst>
        <pc:docMk/>
      </pc:docMkLst>
      <pc:sldChg chg="modSp mod">
        <pc:chgData name="Vijayabharathi Manjeti" userId="fcf97eb37f335456" providerId="LiveId" clId="{CC6A7C7D-29BF-463B-A05D-BAD1EED2035A}" dt="2024-09-14T18:02:32.490" v="624" actId="20577"/>
        <pc:sldMkLst>
          <pc:docMk/>
          <pc:sldMk cId="3166066678" sldId="258"/>
        </pc:sldMkLst>
        <pc:spChg chg="mod">
          <ac:chgData name="Vijayabharathi Manjeti" userId="fcf97eb37f335456" providerId="LiveId" clId="{CC6A7C7D-29BF-463B-A05D-BAD1EED2035A}" dt="2024-09-14T18:02:32.490" v="624" actId="20577"/>
          <ac:spMkLst>
            <pc:docMk/>
            <pc:sldMk cId="3166066678" sldId="258"/>
            <ac:spMk id="3" creationId="{DEBFCD2C-587D-8EFA-F284-EF9EC7289BBC}"/>
          </ac:spMkLst>
        </pc:spChg>
      </pc:sldChg>
      <pc:sldChg chg="addSp delSp modSp mod">
        <pc:chgData name="Vijayabharathi Manjeti" userId="fcf97eb37f335456" providerId="LiveId" clId="{CC6A7C7D-29BF-463B-A05D-BAD1EED2035A}" dt="2024-09-14T13:34:10.184" v="225" actId="21"/>
        <pc:sldMkLst>
          <pc:docMk/>
          <pc:sldMk cId="493164271" sldId="259"/>
        </pc:sldMkLst>
        <pc:spChg chg="mod">
          <ac:chgData name="Vijayabharathi Manjeti" userId="fcf97eb37f335456" providerId="LiveId" clId="{CC6A7C7D-29BF-463B-A05D-BAD1EED2035A}" dt="2024-09-14T13:34:00.628" v="222" actId="20577"/>
          <ac:spMkLst>
            <pc:docMk/>
            <pc:sldMk cId="493164271" sldId="259"/>
            <ac:spMk id="3" creationId="{A925FD3B-2A49-51B2-B96B-6C669AAB8E5D}"/>
          </ac:spMkLst>
        </pc:spChg>
        <pc:picChg chg="add del mod">
          <ac:chgData name="Vijayabharathi Manjeti" userId="fcf97eb37f335456" providerId="LiveId" clId="{CC6A7C7D-29BF-463B-A05D-BAD1EED2035A}" dt="2024-09-14T13:34:10.184" v="225" actId="21"/>
          <ac:picMkLst>
            <pc:docMk/>
            <pc:sldMk cId="493164271" sldId="259"/>
            <ac:picMk id="5" creationId="{4C267624-6BE9-1775-FD9F-F68420D788A6}"/>
          </ac:picMkLst>
        </pc:picChg>
      </pc:sldChg>
      <pc:sldChg chg="modSp mod">
        <pc:chgData name="Vijayabharathi Manjeti" userId="fcf97eb37f335456" providerId="LiveId" clId="{CC6A7C7D-29BF-463B-A05D-BAD1EED2035A}" dt="2024-09-14T13:35:32.477" v="329" actId="20577"/>
        <pc:sldMkLst>
          <pc:docMk/>
          <pc:sldMk cId="246785449" sldId="260"/>
        </pc:sldMkLst>
        <pc:spChg chg="mod">
          <ac:chgData name="Vijayabharathi Manjeti" userId="fcf97eb37f335456" providerId="LiveId" clId="{CC6A7C7D-29BF-463B-A05D-BAD1EED2035A}" dt="2024-09-14T13:35:32.477" v="329" actId="20577"/>
          <ac:spMkLst>
            <pc:docMk/>
            <pc:sldMk cId="246785449" sldId="260"/>
            <ac:spMk id="3" creationId="{2F046529-5E56-3290-5CD8-66DB3B63676D}"/>
          </ac:spMkLst>
        </pc:spChg>
      </pc:sldChg>
      <pc:sldChg chg="modSp mod">
        <pc:chgData name="Vijayabharathi Manjeti" userId="fcf97eb37f335456" providerId="LiveId" clId="{CC6A7C7D-29BF-463B-A05D-BAD1EED2035A}" dt="2024-09-14T19:49:26.217" v="1525" actId="255"/>
        <pc:sldMkLst>
          <pc:docMk/>
          <pc:sldMk cId="1847818435" sldId="263"/>
        </pc:sldMkLst>
        <pc:spChg chg="mod">
          <ac:chgData name="Vijayabharathi Manjeti" userId="fcf97eb37f335456" providerId="LiveId" clId="{CC6A7C7D-29BF-463B-A05D-BAD1EED2035A}" dt="2024-09-14T19:49:26.217" v="1525" actId="255"/>
          <ac:spMkLst>
            <pc:docMk/>
            <pc:sldMk cId="1847818435" sldId="263"/>
            <ac:spMk id="2" creationId="{CA181F47-F560-580B-CF51-8D836C7942D7}"/>
          </ac:spMkLst>
        </pc:spChg>
      </pc:sldChg>
      <pc:sldChg chg="modSp mod">
        <pc:chgData name="Vijayabharathi Manjeti" userId="fcf97eb37f335456" providerId="LiveId" clId="{CC6A7C7D-29BF-463B-A05D-BAD1EED2035A}" dt="2024-09-14T12:11:13.461" v="4" actId="14100"/>
        <pc:sldMkLst>
          <pc:docMk/>
          <pc:sldMk cId="2663740134" sldId="264"/>
        </pc:sldMkLst>
        <pc:picChg chg="mod">
          <ac:chgData name="Vijayabharathi Manjeti" userId="fcf97eb37f335456" providerId="LiveId" clId="{CC6A7C7D-29BF-463B-A05D-BAD1EED2035A}" dt="2024-09-14T12:11:13.461" v="4" actId="14100"/>
          <ac:picMkLst>
            <pc:docMk/>
            <pc:sldMk cId="2663740134" sldId="264"/>
            <ac:picMk id="5" creationId="{B02AAAAB-4983-58BE-7C72-26F56C076EF4}"/>
          </ac:picMkLst>
        </pc:picChg>
      </pc:sldChg>
      <pc:sldChg chg="modSp mod">
        <pc:chgData name="Vijayabharathi Manjeti" userId="fcf97eb37f335456" providerId="LiveId" clId="{CC6A7C7D-29BF-463B-A05D-BAD1EED2035A}" dt="2024-09-14T19:49:14.975" v="1524" actId="2711"/>
        <pc:sldMkLst>
          <pc:docMk/>
          <pc:sldMk cId="1796869772" sldId="266"/>
        </pc:sldMkLst>
        <pc:spChg chg="mod">
          <ac:chgData name="Vijayabharathi Manjeti" userId="fcf97eb37f335456" providerId="LiveId" clId="{CC6A7C7D-29BF-463B-A05D-BAD1EED2035A}" dt="2024-09-14T19:49:14.975" v="1524" actId="2711"/>
          <ac:spMkLst>
            <pc:docMk/>
            <pc:sldMk cId="1796869772" sldId="266"/>
            <ac:spMk id="2" creationId="{5196447B-58AE-5AD9-96A1-0A7465E56786}"/>
          </ac:spMkLst>
        </pc:spChg>
      </pc:sldChg>
      <pc:sldChg chg="modSp mod">
        <pc:chgData name="Vijayabharathi Manjeti" userId="fcf97eb37f335456" providerId="LiveId" clId="{CC6A7C7D-29BF-463B-A05D-BAD1EED2035A}" dt="2024-09-14T19:49:40.715" v="1526" actId="2711"/>
        <pc:sldMkLst>
          <pc:docMk/>
          <pc:sldMk cId="4102022940" sldId="268"/>
        </pc:sldMkLst>
        <pc:spChg chg="mod">
          <ac:chgData name="Vijayabharathi Manjeti" userId="fcf97eb37f335456" providerId="LiveId" clId="{CC6A7C7D-29BF-463B-A05D-BAD1EED2035A}" dt="2024-09-14T19:49:40.715" v="1526" actId="2711"/>
          <ac:spMkLst>
            <pc:docMk/>
            <pc:sldMk cId="4102022940" sldId="268"/>
            <ac:spMk id="2" creationId="{9A1531F3-1C18-70DD-59B1-F7D401DAD670}"/>
          </ac:spMkLst>
        </pc:spChg>
      </pc:sldChg>
      <pc:sldChg chg="modSp mod">
        <pc:chgData name="Vijayabharathi Manjeti" userId="fcf97eb37f335456" providerId="LiveId" clId="{CC6A7C7D-29BF-463B-A05D-BAD1EED2035A}" dt="2024-09-14T19:51:44.818" v="1546" actId="20577"/>
        <pc:sldMkLst>
          <pc:docMk/>
          <pc:sldMk cId="231186653" sldId="269"/>
        </pc:sldMkLst>
        <pc:spChg chg="mod">
          <ac:chgData name="Vijayabharathi Manjeti" userId="fcf97eb37f335456" providerId="LiveId" clId="{CC6A7C7D-29BF-463B-A05D-BAD1EED2035A}" dt="2024-09-14T19:51:44.818" v="1546" actId="20577"/>
          <ac:spMkLst>
            <pc:docMk/>
            <pc:sldMk cId="231186653" sldId="269"/>
            <ac:spMk id="3" creationId="{F22F868E-5937-D788-95E7-FD5DBE79D425}"/>
          </ac:spMkLst>
        </pc:spChg>
      </pc:sldChg>
      <pc:sldChg chg="modSp mod">
        <pc:chgData name="Vijayabharathi Manjeti" userId="fcf97eb37f335456" providerId="LiveId" clId="{CC6A7C7D-29BF-463B-A05D-BAD1EED2035A}" dt="2024-09-14T19:49:47.659" v="1527" actId="14100"/>
        <pc:sldMkLst>
          <pc:docMk/>
          <pc:sldMk cId="4179808464" sldId="270"/>
        </pc:sldMkLst>
        <pc:picChg chg="mod">
          <ac:chgData name="Vijayabharathi Manjeti" userId="fcf97eb37f335456" providerId="LiveId" clId="{CC6A7C7D-29BF-463B-A05D-BAD1EED2035A}" dt="2024-09-14T19:49:47.659" v="1527" actId="14100"/>
          <ac:picMkLst>
            <pc:docMk/>
            <pc:sldMk cId="4179808464" sldId="270"/>
            <ac:picMk id="5" creationId="{4DBE43BC-CD2D-2056-9337-6878FFDF3615}"/>
          </ac:picMkLst>
        </pc:picChg>
      </pc:sldChg>
      <pc:sldChg chg="modSp mod">
        <pc:chgData name="Vijayabharathi Manjeti" userId="fcf97eb37f335456" providerId="LiveId" clId="{CC6A7C7D-29BF-463B-A05D-BAD1EED2035A}" dt="2024-09-14T19:50:00.906" v="1529" actId="2711"/>
        <pc:sldMkLst>
          <pc:docMk/>
          <pc:sldMk cId="3956518205" sldId="271"/>
        </pc:sldMkLst>
        <pc:spChg chg="mod">
          <ac:chgData name="Vijayabharathi Manjeti" userId="fcf97eb37f335456" providerId="LiveId" clId="{CC6A7C7D-29BF-463B-A05D-BAD1EED2035A}" dt="2024-09-14T19:50:00.906" v="1529" actId="2711"/>
          <ac:spMkLst>
            <pc:docMk/>
            <pc:sldMk cId="3956518205" sldId="271"/>
            <ac:spMk id="3" creationId="{D10DE94F-0F0C-F9E2-0302-38D8FC04AC42}"/>
          </ac:spMkLst>
        </pc:spChg>
      </pc:sldChg>
      <pc:sldChg chg="modSp mod">
        <pc:chgData name="Vijayabharathi Manjeti" userId="fcf97eb37f335456" providerId="LiveId" clId="{CC6A7C7D-29BF-463B-A05D-BAD1EED2035A}" dt="2024-09-14T19:50:21.892" v="1531" actId="14100"/>
        <pc:sldMkLst>
          <pc:docMk/>
          <pc:sldMk cId="2326248708" sldId="272"/>
        </pc:sldMkLst>
        <pc:spChg chg="mod">
          <ac:chgData name="Vijayabharathi Manjeti" userId="fcf97eb37f335456" providerId="LiveId" clId="{CC6A7C7D-29BF-463B-A05D-BAD1EED2035A}" dt="2024-09-14T19:50:21.892" v="1531" actId="14100"/>
          <ac:spMkLst>
            <pc:docMk/>
            <pc:sldMk cId="2326248708" sldId="272"/>
            <ac:spMk id="2" creationId="{CAFE7966-8DCE-F6BD-416C-7A0C8723C40D}"/>
          </ac:spMkLst>
        </pc:spChg>
      </pc:sldChg>
      <pc:sldChg chg="modSp mod">
        <pc:chgData name="Vijayabharathi Manjeti" userId="fcf97eb37f335456" providerId="LiveId" clId="{CC6A7C7D-29BF-463B-A05D-BAD1EED2035A}" dt="2024-09-14T19:50:31.697" v="1532" actId="2711"/>
        <pc:sldMkLst>
          <pc:docMk/>
          <pc:sldMk cId="1326346992" sldId="273"/>
        </pc:sldMkLst>
        <pc:spChg chg="mod">
          <ac:chgData name="Vijayabharathi Manjeti" userId="fcf97eb37f335456" providerId="LiveId" clId="{CC6A7C7D-29BF-463B-A05D-BAD1EED2035A}" dt="2024-09-14T19:50:31.697" v="1532" actId="2711"/>
          <ac:spMkLst>
            <pc:docMk/>
            <pc:sldMk cId="1326346992" sldId="273"/>
            <ac:spMk id="2" creationId="{D16FF30B-220C-5FF6-34CF-CA5A9C1E1BF5}"/>
          </ac:spMkLst>
        </pc:spChg>
      </pc:sldChg>
      <pc:sldChg chg="modSp mod">
        <pc:chgData name="Vijayabharathi Manjeti" userId="fcf97eb37f335456" providerId="LiveId" clId="{CC6A7C7D-29BF-463B-A05D-BAD1EED2035A}" dt="2024-09-14T12:24:48.151" v="8" actId="20577"/>
        <pc:sldMkLst>
          <pc:docMk/>
          <pc:sldMk cId="172666913" sldId="274"/>
        </pc:sldMkLst>
        <pc:spChg chg="mod">
          <ac:chgData name="Vijayabharathi Manjeti" userId="fcf97eb37f335456" providerId="LiveId" clId="{CC6A7C7D-29BF-463B-A05D-BAD1EED2035A}" dt="2024-09-14T12:24:48.151" v="8" actId="20577"/>
          <ac:spMkLst>
            <pc:docMk/>
            <pc:sldMk cId="172666913" sldId="274"/>
            <ac:spMk id="3" creationId="{EFE64EB8-1D38-5759-F96C-662459CF9204}"/>
          </ac:spMkLst>
        </pc:spChg>
      </pc:sldChg>
      <pc:sldChg chg="modSp mod">
        <pc:chgData name="Vijayabharathi Manjeti" userId="fcf97eb37f335456" providerId="LiveId" clId="{CC6A7C7D-29BF-463B-A05D-BAD1EED2035A}" dt="2024-09-14T12:26:21.278" v="18" actId="113"/>
        <pc:sldMkLst>
          <pc:docMk/>
          <pc:sldMk cId="3631406889" sldId="276"/>
        </pc:sldMkLst>
        <pc:spChg chg="mod">
          <ac:chgData name="Vijayabharathi Manjeti" userId="fcf97eb37f335456" providerId="LiveId" clId="{CC6A7C7D-29BF-463B-A05D-BAD1EED2035A}" dt="2024-09-14T12:26:21.278" v="18" actId="113"/>
          <ac:spMkLst>
            <pc:docMk/>
            <pc:sldMk cId="3631406889" sldId="276"/>
            <ac:spMk id="2" creationId="{51CA19D6-7F48-1504-B7C5-020F8342AC25}"/>
          </ac:spMkLst>
        </pc:spChg>
      </pc:sldChg>
      <pc:sldChg chg="modSp mod">
        <pc:chgData name="Vijayabharathi Manjeti" userId="fcf97eb37f335456" providerId="LiveId" clId="{CC6A7C7D-29BF-463B-A05D-BAD1EED2035A}" dt="2024-09-14T12:27:55.687" v="35" actId="14100"/>
        <pc:sldMkLst>
          <pc:docMk/>
          <pc:sldMk cId="833241516" sldId="277"/>
        </pc:sldMkLst>
        <pc:spChg chg="mod">
          <ac:chgData name="Vijayabharathi Manjeti" userId="fcf97eb37f335456" providerId="LiveId" clId="{CC6A7C7D-29BF-463B-A05D-BAD1EED2035A}" dt="2024-09-14T12:26:47.320" v="19" actId="1076"/>
          <ac:spMkLst>
            <pc:docMk/>
            <pc:sldMk cId="833241516" sldId="277"/>
            <ac:spMk id="2" creationId="{09477230-448F-CD79-D8EB-943C9EA95D4F}"/>
          </ac:spMkLst>
        </pc:spChg>
        <pc:spChg chg="mod">
          <ac:chgData name="Vijayabharathi Manjeti" userId="fcf97eb37f335456" providerId="LiveId" clId="{CC6A7C7D-29BF-463B-A05D-BAD1EED2035A}" dt="2024-09-14T12:27:50.622" v="33" actId="14100"/>
          <ac:spMkLst>
            <pc:docMk/>
            <pc:sldMk cId="833241516" sldId="277"/>
            <ac:spMk id="3" creationId="{11271CFC-D4A7-507C-0E01-957193308210}"/>
          </ac:spMkLst>
        </pc:spChg>
        <pc:picChg chg="mod">
          <ac:chgData name="Vijayabharathi Manjeti" userId="fcf97eb37f335456" providerId="LiveId" clId="{CC6A7C7D-29BF-463B-A05D-BAD1EED2035A}" dt="2024-09-14T12:27:55.687" v="35" actId="14100"/>
          <ac:picMkLst>
            <pc:docMk/>
            <pc:sldMk cId="833241516" sldId="277"/>
            <ac:picMk id="5" creationId="{6E78D85F-C386-A2FE-77B0-E9AB7D72DD93}"/>
          </ac:picMkLst>
        </pc:picChg>
      </pc:sldChg>
      <pc:sldChg chg="addSp delSp modSp mod">
        <pc:chgData name="Vijayabharathi Manjeti" userId="fcf97eb37f335456" providerId="LiveId" clId="{CC6A7C7D-29BF-463B-A05D-BAD1EED2035A}" dt="2024-09-14T13:43:55.947" v="400" actId="14100"/>
        <pc:sldMkLst>
          <pc:docMk/>
          <pc:sldMk cId="2786157593" sldId="282"/>
        </pc:sldMkLst>
        <pc:spChg chg="mod">
          <ac:chgData name="Vijayabharathi Manjeti" userId="fcf97eb37f335456" providerId="LiveId" clId="{CC6A7C7D-29BF-463B-A05D-BAD1EED2035A}" dt="2024-09-14T13:42:45.440" v="393" actId="14100"/>
          <ac:spMkLst>
            <pc:docMk/>
            <pc:sldMk cId="2786157593" sldId="282"/>
            <ac:spMk id="2" creationId="{1F9A010A-5167-C5E1-C7CF-D4A1092AE5CA}"/>
          </ac:spMkLst>
        </pc:spChg>
        <pc:spChg chg="mod">
          <ac:chgData name="Vijayabharathi Manjeti" userId="fcf97eb37f335456" providerId="LiveId" clId="{CC6A7C7D-29BF-463B-A05D-BAD1EED2035A}" dt="2024-09-14T13:43:55.947" v="400" actId="14100"/>
          <ac:spMkLst>
            <pc:docMk/>
            <pc:sldMk cId="2786157593" sldId="282"/>
            <ac:spMk id="3" creationId="{5C06B274-E27B-13CA-3F92-7AD9E6855099}"/>
          </ac:spMkLst>
        </pc:spChg>
        <pc:picChg chg="add del mod">
          <ac:chgData name="Vijayabharathi Manjeti" userId="fcf97eb37f335456" providerId="LiveId" clId="{CC6A7C7D-29BF-463B-A05D-BAD1EED2035A}" dt="2024-09-14T13:43:52.634" v="399" actId="21"/>
          <ac:picMkLst>
            <pc:docMk/>
            <pc:sldMk cId="2786157593" sldId="282"/>
            <ac:picMk id="5" creationId="{21AC0BF4-5864-C70D-0116-5E806D64E0F0}"/>
          </ac:picMkLst>
        </pc:picChg>
      </pc:sldChg>
      <pc:sldChg chg="modSp mod">
        <pc:chgData name="Vijayabharathi Manjeti" userId="fcf97eb37f335456" providerId="LiveId" clId="{CC6A7C7D-29BF-463B-A05D-BAD1EED2035A}" dt="2024-09-14T12:38:58.888" v="101" actId="14100"/>
        <pc:sldMkLst>
          <pc:docMk/>
          <pc:sldMk cId="1572343614" sldId="284"/>
        </pc:sldMkLst>
        <pc:spChg chg="mod">
          <ac:chgData name="Vijayabharathi Manjeti" userId="fcf97eb37f335456" providerId="LiveId" clId="{CC6A7C7D-29BF-463B-A05D-BAD1EED2035A}" dt="2024-09-14T12:38:58.888" v="101" actId="14100"/>
          <ac:spMkLst>
            <pc:docMk/>
            <pc:sldMk cId="1572343614" sldId="284"/>
            <ac:spMk id="2" creationId="{4DE25AF6-83B8-483B-B573-424CA9FA6C94}"/>
          </ac:spMkLst>
        </pc:spChg>
      </pc:sldChg>
      <pc:sldChg chg="delSp modSp mod">
        <pc:chgData name="Vijayabharathi Manjeti" userId="fcf97eb37f335456" providerId="LiveId" clId="{CC6A7C7D-29BF-463B-A05D-BAD1EED2035A}" dt="2024-09-14T12:44:41.943" v="120" actId="20577"/>
        <pc:sldMkLst>
          <pc:docMk/>
          <pc:sldMk cId="2928395213" sldId="285"/>
        </pc:sldMkLst>
        <pc:spChg chg="del mod">
          <ac:chgData name="Vijayabharathi Manjeti" userId="fcf97eb37f335456" providerId="LiveId" clId="{CC6A7C7D-29BF-463B-A05D-BAD1EED2035A}" dt="2024-09-14T12:32:58.744" v="90" actId="21"/>
          <ac:spMkLst>
            <pc:docMk/>
            <pc:sldMk cId="2928395213" sldId="285"/>
            <ac:spMk id="2" creationId="{32A327EC-8E29-F437-14CD-0466D3E87E95}"/>
          </ac:spMkLst>
        </pc:spChg>
        <pc:spChg chg="mod">
          <ac:chgData name="Vijayabharathi Manjeti" userId="fcf97eb37f335456" providerId="LiveId" clId="{CC6A7C7D-29BF-463B-A05D-BAD1EED2035A}" dt="2024-09-14T12:44:41.943" v="120" actId="20577"/>
          <ac:spMkLst>
            <pc:docMk/>
            <pc:sldMk cId="2928395213" sldId="285"/>
            <ac:spMk id="3" creationId="{277419C6-CD4C-7D91-2A2A-96E4C23375F9}"/>
          </ac:spMkLst>
        </pc:spChg>
      </pc:sldChg>
      <pc:sldChg chg="modSp mod">
        <pc:chgData name="Vijayabharathi Manjeti" userId="fcf97eb37f335456" providerId="LiveId" clId="{CC6A7C7D-29BF-463B-A05D-BAD1EED2035A}" dt="2024-09-14T13:53:56.154" v="458" actId="14100"/>
        <pc:sldMkLst>
          <pc:docMk/>
          <pc:sldMk cId="1671635825" sldId="286"/>
        </pc:sldMkLst>
        <pc:spChg chg="mod">
          <ac:chgData name="Vijayabharathi Manjeti" userId="fcf97eb37f335456" providerId="LiveId" clId="{CC6A7C7D-29BF-463B-A05D-BAD1EED2035A}" dt="2024-09-14T13:53:44.768" v="453" actId="1076"/>
          <ac:spMkLst>
            <pc:docMk/>
            <pc:sldMk cId="1671635825" sldId="286"/>
            <ac:spMk id="2" creationId="{7A8F2079-02BB-8072-3DA2-0312F6033029}"/>
          </ac:spMkLst>
        </pc:spChg>
        <pc:spChg chg="mod">
          <ac:chgData name="Vijayabharathi Manjeti" userId="fcf97eb37f335456" providerId="LiveId" clId="{CC6A7C7D-29BF-463B-A05D-BAD1EED2035A}" dt="2024-09-14T13:53:56.154" v="458" actId="14100"/>
          <ac:spMkLst>
            <pc:docMk/>
            <pc:sldMk cId="1671635825" sldId="286"/>
            <ac:spMk id="3" creationId="{0178BE13-E7AC-6E7E-1ADC-4552BD64BDC0}"/>
          </ac:spMkLst>
        </pc:spChg>
      </pc:sldChg>
      <pc:sldChg chg="modSp mod">
        <pc:chgData name="Vijayabharathi Manjeti" userId="fcf97eb37f335456" providerId="LiveId" clId="{CC6A7C7D-29BF-463B-A05D-BAD1EED2035A}" dt="2024-09-14T13:48:52.226" v="443" actId="14100"/>
        <pc:sldMkLst>
          <pc:docMk/>
          <pc:sldMk cId="2573455133" sldId="288"/>
        </pc:sldMkLst>
        <pc:spChg chg="mod">
          <ac:chgData name="Vijayabharathi Manjeti" userId="fcf97eb37f335456" providerId="LiveId" clId="{CC6A7C7D-29BF-463B-A05D-BAD1EED2035A}" dt="2024-09-14T13:48:29.233" v="438" actId="20577"/>
          <ac:spMkLst>
            <pc:docMk/>
            <pc:sldMk cId="2573455133" sldId="288"/>
            <ac:spMk id="2" creationId="{C59BFD2D-9736-8AB2-114E-28117D997835}"/>
          </ac:spMkLst>
        </pc:spChg>
        <pc:spChg chg="mod">
          <ac:chgData name="Vijayabharathi Manjeti" userId="fcf97eb37f335456" providerId="LiveId" clId="{CC6A7C7D-29BF-463B-A05D-BAD1EED2035A}" dt="2024-09-14T13:48:52.226" v="443" actId="14100"/>
          <ac:spMkLst>
            <pc:docMk/>
            <pc:sldMk cId="2573455133" sldId="288"/>
            <ac:spMk id="3" creationId="{CA3F734C-9800-DDF8-F1A8-7DBF01B8DA5E}"/>
          </ac:spMkLst>
        </pc:spChg>
      </pc:sldChg>
      <pc:sldChg chg="addSp modSp mod">
        <pc:chgData name="Vijayabharathi Manjeti" userId="fcf97eb37f335456" providerId="LiveId" clId="{CC6A7C7D-29BF-463B-A05D-BAD1EED2035A}" dt="2024-09-14T13:39:40.115" v="358" actId="1076"/>
        <pc:sldMkLst>
          <pc:docMk/>
          <pc:sldMk cId="2918444013" sldId="289"/>
        </pc:sldMkLst>
        <pc:spChg chg="mod">
          <ac:chgData name="Vijayabharathi Manjeti" userId="fcf97eb37f335456" providerId="LiveId" clId="{CC6A7C7D-29BF-463B-A05D-BAD1EED2035A}" dt="2024-09-14T12:42:46.142" v="108" actId="1076"/>
          <ac:spMkLst>
            <pc:docMk/>
            <pc:sldMk cId="2918444013" sldId="289"/>
            <ac:spMk id="2" creationId="{B830247D-F1C4-E7A2-F071-15AA7186DEEC}"/>
          </ac:spMkLst>
        </pc:spChg>
        <pc:spChg chg="mod">
          <ac:chgData name="Vijayabharathi Manjeti" userId="fcf97eb37f335456" providerId="LiveId" clId="{CC6A7C7D-29BF-463B-A05D-BAD1EED2035A}" dt="2024-09-14T13:39:37.026" v="357" actId="27636"/>
          <ac:spMkLst>
            <pc:docMk/>
            <pc:sldMk cId="2918444013" sldId="289"/>
            <ac:spMk id="3" creationId="{6FC01C84-B821-89E9-7B2E-53CD6C63079D}"/>
          </ac:spMkLst>
        </pc:spChg>
        <pc:picChg chg="add mod">
          <ac:chgData name="Vijayabharathi Manjeti" userId="fcf97eb37f335456" providerId="LiveId" clId="{CC6A7C7D-29BF-463B-A05D-BAD1EED2035A}" dt="2024-09-14T13:39:40.115" v="358" actId="1076"/>
          <ac:picMkLst>
            <pc:docMk/>
            <pc:sldMk cId="2918444013" sldId="289"/>
            <ac:picMk id="5" creationId="{67B6F18B-3099-D684-9002-D5B9883E0C36}"/>
          </ac:picMkLst>
        </pc:picChg>
      </pc:sldChg>
      <pc:sldChg chg="modSp mod">
        <pc:chgData name="Vijayabharathi Manjeti" userId="fcf97eb37f335456" providerId="LiveId" clId="{CC6A7C7D-29BF-463B-A05D-BAD1EED2035A}" dt="2024-09-14T13:40:19.244" v="362" actId="14100"/>
        <pc:sldMkLst>
          <pc:docMk/>
          <pc:sldMk cId="4035245913" sldId="290"/>
        </pc:sldMkLst>
        <pc:spChg chg="mod">
          <ac:chgData name="Vijayabharathi Manjeti" userId="fcf97eb37f335456" providerId="LiveId" clId="{CC6A7C7D-29BF-463B-A05D-BAD1EED2035A}" dt="2024-09-14T12:42:59.431" v="111" actId="255"/>
          <ac:spMkLst>
            <pc:docMk/>
            <pc:sldMk cId="4035245913" sldId="290"/>
            <ac:spMk id="2" creationId="{EC94A04C-E34B-374B-2507-8D64FE838849}"/>
          </ac:spMkLst>
        </pc:spChg>
        <pc:spChg chg="mod">
          <ac:chgData name="Vijayabharathi Manjeti" userId="fcf97eb37f335456" providerId="LiveId" clId="{CC6A7C7D-29BF-463B-A05D-BAD1EED2035A}" dt="2024-09-14T13:40:19.244" v="362" actId="14100"/>
          <ac:spMkLst>
            <pc:docMk/>
            <pc:sldMk cId="4035245913" sldId="290"/>
            <ac:spMk id="3" creationId="{1F5CAC27-9077-F002-8C05-084F79F7D288}"/>
          </ac:spMkLst>
        </pc:spChg>
      </pc:sldChg>
      <pc:sldChg chg="modSp mod">
        <pc:chgData name="Vijayabharathi Manjeti" userId="fcf97eb37f335456" providerId="LiveId" clId="{CC6A7C7D-29BF-463B-A05D-BAD1EED2035A}" dt="2024-09-14T13:40:32.070" v="364" actId="14100"/>
        <pc:sldMkLst>
          <pc:docMk/>
          <pc:sldMk cId="2093843722" sldId="291"/>
        </pc:sldMkLst>
        <pc:spChg chg="mod">
          <ac:chgData name="Vijayabharathi Manjeti" userId="fcf97eb37f335456" providerId="LiveId" clId="{CC6A7C7D-29BF-463B-A05D-BAD1EED2035A}" dt="2024-09-14T12:45:00.867" v="124" actId="20577"/>
          <ac:spMkLst>
            <pc:docMk/>
            <pc:sldMk cId="2093843722" sldId="291"/>
            <ac:spMk id="2" creationId="{A122CEA2-B4A3-7FEC-64B2-DBD1876257CE}"/>
          </ac:spMkLst>
        </pc:spChg>
        <pc:spChg chg="mod">
          <ac:chgData name="Vijayabharathi Manjeti" userId="fcf97eb37f335456" providerId="LiveId" clId="{CC6A7C7D-29BF-463B-A05D-BAD1EED2035A}" dt="2024-09-14T13:40:32.070" v="364" actId="14100"/>
          <ac:spMkLst>
            <pc:docMk/>
            <pc:sldMk cId="2093843722" sldId="291"/>
            <ac:spMk id="3" creationId="{748BCE84-6076-17E1-7E7C-886B26E66A9D}"/>
          </ac:spMkLst>
        </pc:spChg>
      </pc:sldChg>
      <pc:sldChg chg="modSp mod">
        <pc:chgData name="Vijayabharathi Manjeti" userId="fcf97eb37f335456" providerId="LiveId" clId="{CC6A7C7D-29BF-463B-A05D-BAD1EED2035A}" dt="2024-09-14T13:40:36.634" v="365" actId="113"/>
        <pc:sldMkLst>
          <pc:docMk/>
          <pc:sldMk cId="820455424" sldId="292"/>
        </pc:sldMkLst>
        <pc:spChg chg="mod">
          <ac:chgData name="Vijayabharathi Manjeti" userId="fcf97eb37f335456" providerId="LiveId" clId="{CC6A7C7D-29BF-463B-A05D-BAD1EED2035A}" dt="2024-09-14T13:40:36.634" v="365" actId="113"/>
          <ac:spMkLst>
            <pc:docMk/>
            <pc:sldMk cId="820455424" sldId="292"/>
            <ac:spMk id="2" creationId="{F6D0B798-47B4-7F36-7B4A-322995A319BF}"/>
          </ac:spMkLst>
        </pc:spChg>
      </pc:sldChg>
      <pc:sldChg chg="modSp mod">
        <pc:chgData name="Vijayabharathi Manjeti" userId="fcf97eb37f335456" providerId="LiveId" clId="{CC6A7C7D-29BF-463B-A05D-BAD1EED2035A}" dt="2024-09-14T13:40:55.886" v="372" actId="14100"/>
        <pc:sldMkLst>
          <pc:docMk/>
          <pc:sldMk cId="2211114214" sldId="293"/>
        </pc:sldMkLst>
        <pc:spChg chg="mod">
          <ac:chgData name="Vijayabharathi Manjeti" userId="fcf97eb37f335456" providerId="LiveId" clId="{CC6A7C7D-29BF-463B-A05D-BAD1EED2035A}" dt="2024-09-14T13:40:42.857" v="367" actId="20577"/>
          <ac:spMkLst>
            <pc:docMk/>
            <pc:sldMk cId="2211114214" sldId="293"/>
            <ac:spMk id="2" creationId="{4F84C276-B277-455A-3254-CCC2163695AC}"/>
          </ac:spMkLst>
        </pc:spChg>
        <pc:spChg chg="mod">
          <ac:chgData name="Vijayabharathi Manjeti" userId="fcf97eb37f335456" providerId="LiveId" clId="{CC6A7C7D-29BF-463B-A05D-BAD1EED2035A}" dt="2024-09-14T13:40:55.886" v="372" actId="14100"/>
          <ac:spMkLst>
            <pc:docMk/>
            <pc:sldMk cId="2211114214" sldId="293"/>
            <ac:spMk id="3" creationId="{672B163E-9BEF-FFF3-F6EA-C2D8CF385E54}"/>
          </ac:spMkLst>
        </pc:spChg>
      </pc:sldChg>
      <pc:sldChg chg="modSp new mod">
        <pc:chgData name="Vijayabharathi Manjeti" userId="fcf97eb37f335456" providerId="LiveId" clId="{CC6A7C7D-29BF-463B-A05D-BAD1EED2035A}" dt="2024-09-14T16:52:49.838" v="563" actId="20577"/>
        <pc:sldMkLst>
          <pc:docMk/>
          <pc:sldMk cId="3767012561" sldId="294"/>
        </pc:sldMkLst>
        <pc:spChg chg="mod">
          <ac:chgData name="Vijayabharathi Manjeti" userId="fcf97eb37f335456" providerId="LiveId" clId="{CC6A7C7D-29BF-463B-A05D-BAD1EED2035A}" dt="2024-09-14T16:44:08.399" v="515" actId="20577"/>
          <ac:spMkLst>
            <pc:docMk/>
            <pc:sldMk cId="3767012561" sldId="294"/>
            <ac:spMk id="2" creationId="{FB2E2E83-5E87-238F-BEFE-D849DBDCECAC}"/>
          </ac:spMkLst>
        </pc:spChg>
        <pc:spChg chg="mod">
          <ac:chgData name="Vijayabharathi Manjeti" userId="fcf97eb37f335456" providerId="LiveId" clId="{CC6A7C7D-29BF-463B-A05D-BAD1EED2035A}" dt="2024-09-14T16:52:49.838" v="563" actId="20577"/>
          <ac:spMkLst>
            <pc:docMk/>
            <pc:sldMk cId="3767012561" sldId="294"/>
            <ac:spMk id="3" creationId="{2051E7F3-A597-2CF1-7F4D-ACF0C8C7F66F}"/>
          </ac:spMkLst>
        </pc:spChg>
      </pc:sldChg>
      <pc:sldChg chg="addSp delSp modSp new mod">
        <pc:chgData name="Vijayabharathi Manjeti" userId="fcf97eb37f335456" providerId="LiveId" clId="{CC6A7C7D-29BF-463B-A05D-BAD1EED2035A}" dt="2024-09-14T13:35:07.814" v="280" actId="14100"/>
        <pc:sldMkLst>
          <pc:docMk/>
          <pc:sldMk cId="130268926" sldId="295"/>
        </pc:sldMkLst>
        <pc:spChg chg="mod">
          <ac:chgData name="Vijayabharathi Manjeti" userId="fcf97eb37f335456" providerId="LiveId" clId="{CC6A7C7D-29BF-463B-A05D-BAD1EED2035A}" dt="2024-09-14T13:35:01.887" v="277" actId="20577"/>
          <ac:spMkLst>
            <pc:docMk/>
            <pc:sldMk cId="130268926" sldId="295"/>
            <ac:spMk id="2" creationId="{92F59A42-AAC8-FD5F-A335-7CF40EF55D73}"/>
          </ac:spMkLst>
        </pc:spChg>
        <pc:spChg chg="del">
          <ac:chgData name="Vijayabharathi Manjeti" userId="fcf97eb37f335456" providerId="LiveId" clId="{CC6A7C7D-29BF-463B-A05D-BAD1EED2035A}" dt="2024-09-14T13:34:14.856" v="227"/>
          <ac:spMkLst>
            <pc:docMk/>
            <pc:sldMk cId="130268926" sldId="295"/>
            <ac:spMk id="3" creationId="{34E8ECDF-8158-23A1-BBC6-C9F2CF81D4ED}"/>
          </ac:spMkLst>
        </pc:spChg>
        <pc:picChg chg="add mod">
          <ac:chgData name="Vijayabharathi Manjeti" userId="fcf97eb37f335456" providerId="LiveId" clId="{CC6A7C7D-29BF-463B-A05D-BAD1EED2035A}" dt="2024-09-14T13:35:07.814" v="280" actId="14100"/>
          <ac:picMkLst>
            <pc:docMk/>
            <pc:sldMk cId="130268926" sldId="295"/>
            <ac:picMk id="5" creationId="{4C267624-6BE9-1775-FD9F-F68420D788A6}"/>
          </ac:picMkLst>
        </pc:picChg>
      </pc:sldChg>
      <pc:sldChg chg="new del">
        <pc:chgData name="Vijayabharathi Manjeti" userId="fcf97eb37f335456" providerId="LiveId" clId="{CC6A7C7D-29BF-463B-A05D-BAD1EED2035A}" dt="2024-09-14T19:49:51.496" v="1528" actId="47"/>
        <pc:sldMkLst>
          <pc:docMk/>
          <pc:sldMk cId="53192787" sldId="296"/>
        </pc:sldMkLst>
      </pc:sldChg>
      <pc:sldChg chg="addSp delSp modSp new mod">
        <pc:chgData name="Vijayabharathi Manjeti" userId="fcf97eb37f335456" providerId="LiveId" clId="{CC6A7C7D-29BF-463B-A05D-BAD1EED2035A}" dt="2024-09-14T13:44:21.932" v="414" actId="14100"/>
        <pc:sldMkLst>
          <pc:docMk/>
          <pc:sldMk cId="305092850" sldId="297"/>
        </pc:sldMkLst>
        <pc:spChg chg="del">
          <ac:chgData name="Vijayabharathi Manjeti" userId="fcf97eb37f335456" providerId="LiveId" clId="{CC6A7C7D-29BF-463B-A05D-BAD1EED2035A}" dt="2024-09-14T13:44:05.586" v="405" actId="21"/>
          <ac:spMkLst>
            <pc:docMk/>
            <pc:sldMk cId="305092850" sldId="297"/>
            <ac:spMk id="2" creationId="{EC6FC729-6114-686C-73D1-40FD9FFBE424}"/>
          </ac:spMkLst>
        </pc:spChg>
        <pc:spChg chg="del">
          <ac:chgData name="Vijayabharathi Manjeti" userId="fcf97eb37f335456" providerId="LiveId" clId="{CC6A7C7D-29BF-463B-A05D-BAD1EED2035A}" dt="2024-09-14T13:43:59.930" v="402"/>
          <ac:spMkLst>
            <pc:docMk/>
            <pc:sldMk cId="305092850" sldId="297"/>
            <ac:spMk id="3" creationId="{CF767012-BE68-5BA2-C053-55B21E4F5077}"/>
          </ac:spMkLst>
        </pc:spChg>
        <pc:picChg chg="add mod">
          <ac:chgData name="Vijayabharathi Manjeti" userId="fcf97eb37f335456" providerId="LiveId" clId="{CC6A7C7D-29BF-463B-A05D-BAD1EED2035A}" dt="2024-09-14T13:44:21.932" v="414" actId="14100"/>
          <ac:picMkLst>
            <pc:docMk/>
            <pc:sldMk cId="305092850" sldId="297"/>
            <ac:picMk id="5" creationId="{21AC0BF4-5864-C70D-0116-5E806D64E0F0}"/>
          </ac:picMkLst>
        </pc:picChg>
      </pc:sldChg>
      <pc:sldChg chg="modSp new mod">
        <pc:chgData name="Vijayabharathi Manjeti" userId="fcf97eb37f335456" providerId="LiveId" clId="{CC6A7C7D-29BF-463B-A05D-BAD1EED2035A}" dt="2024-09-14T16:51:33.393" v="554" actId="14100"/>
        <pc:sldMkLst>
          <pc:docMk/>
          <pc:sldMk cId="1622915101" sldId="298"/>
        </pc:sldMkLst>
        <pc:spChg chg="mod">
          <ac:chgData name="Vijayabharathi Manjeti" userId="fcf97eb37f335456" providerId="LiveId" clId="{CC6A7C7D-29BF-463B-A05D-BAD1EED2035A}" dt="2024-09-14T16:51:27.518" v="552" actId="14100"/>
          <ac:spMkLst>
            <pc:docMk/>
            <pc:sldMk cId="1622915101" sldId="298"/>
            <ac:spMk id="2" creationId="{7C58BDA3-A99D-D2AC-9902-40B9DB5839AA}"/>
          </ac:spMkLst>
        </pc:spChg>
        <pc:spChg chg="mod">
          <ac:chgData name="Vijayabharathi Manjeti" userId="fcf97eb37f335456" providerId="LiveId" clId="{CC6A7C7D-29BF-463B-A05D-BAD1EED2035A}" dt="2024-09-14T16:51:33.393" v="554" actId="14100"/>
          <ac:spMkLst>
            <pc:docMk/>
            <pc:sldMk cId="1622915101" sldId="298"/>
            <ac:spMk id="3" creationId="{7B0173DB-83FD-B3D6-9D63-6018DDCB461F}"/>
          </ac:spMkLst>
        </pc:spChg>
      </pc:sldChg>
      <pc:sldChg chg="delSp modSp new mod">
        <pc:chgData name="Vijayabharathi Manjeti" userId="fcf97eb37f335456" providerId="LiveId" clId="{CC6A7C7D-29BF-463B-A05D-BAD1EED2035A}" dt="2024-09-14T18:01:00.962" v="616" actId="14100"/>
        <pc:sldMkLst>
          <pc:docMk/>
          <pc:sldMk cId="2299869234" sldId="299"/>
        </pc:sldMkLst>
        <pc:spChg chg="del">
          <ac:chgData name="Vijayabharathi Manjeti" userId="fcf97eb37f335456" providerId="LiveId" clId="{CC6A7C7D-29BF-463B-A05D-BAD1EED2035A}" dt="2024-09-14T16:53:27.105" v="570" actId="21"/>
          <ac:spMkLst>
            <pc:docMk/>
            <pc:sldMk cId="2299869234" sldId="299"/>
            <ac:spMk id="2" creationId="{320FB45B-4136-6349-F7AD-CBB16944B282}"/>
          </ac:spMkLst>
        </pc:spChg>
        <pc:spChg chg="mod">
          <ac:chgData name="Vijayabharathi Manjeti" userId="fcf97eb37f335456" providerId="LiveId" clId="{CC6A7C7D-29BF-463B-A05D-BAD1EED2035A}" dt="2024-09-14T18:01:00.962" v="616" actId="14100"/>
          <ac:spMkLst>
            <pc:docMk/>
            <pc:sldMk cId="2299869234" sldId="299"/>
            <ac:spMk id="3" creationId="{802AC6E1-B074-F0CC-B8B2-793F1A83E831}"/>
          </ac:spMkLst>
        </pc:spChg>
      </pc:sldChg>
      <pc:sldChg chg="modSp new mod">
        <pc:chgData name="Vijayabharathi Manjeti" userId="fcf97eb37f335456" providerId="LiveId" clId="{CC6A7C7D-29BF-463B-A05D-BAD1EED2035A}" dt="2024-09-14T18:08:03.476" v="670" actId="14100"/>
        <pc:sldMkLst>
          <pc:docMk/>
          <pc:sldMk cId="742746861" sldId="300"/>
        </pc:sldMkLst>
        <pc:spChg chg="mod">
          <ac:chgData name="Vijayabharathi Manjeti" userId="fcf97eb37f335456" providerId="LiveId" clId="{CC6A7C7D-29BF-463B-A05D-BAD1EED2035A}" dt="2024-09-14T18:08:03.476" v="670" actId="14100"/>
          <ac:spMkLst>
            <pc:docMk/>
            <pc:sldMk cId="742746861" sldId="300"/>
            <ac:spMk id="2" creationId="{9BC486C0-89A0-18CC-CA69-3134E054FCEF}"/>
          </ac:spMkLst>
        </pc:spChg>
        <pc:spChg chg="mod">
          <ac:chgData name="Vijayabharathi Manjeti" userId="fcf97eb37f335456" providerId="LiveId" clId="{CC6A7C7D-29BF-463B-A05D-BAD1EED2035A}" dt="2024-09-14T18:07:53.898" v="668" actId="27636"/>
          <ac:spMkLst>
            <pc:docMk/>
            <pc:sldMk cId="742746861" sldId="300"/>
            <ac:spMk id="3" creationId="{1450018D-CD40-13ED-E56C-49C006D8ABF8}"/>
          </ac:spMkLst>
        </pc:spChg>
      </pc:sldChg>
      <pc:sldChg chg="modSp new mod">
        <pc:chgData name="Vijayabharathi Manjeti" userId="fcf97eb37f335456" providerId="LiveId" clId="{CC6A7C7D-29BF-463B-A05D-BAD1EED2035A}" dt="2024-09-14T18:31:38.806" v="707" actId="27636"/>
        <pc:sldMkLst>
          <pc:docMk/>
          <pc:sldMk cId="493893973" sldId="301"/>
        </pc:sldMkLst>
        <pc:spChg chg="mod">
          <ac:chgData name="Vijayabharathi Manjeti" userId="fcf97eb37f335456" providerId="LiveId" clId="{CC6A7C7D-29BF-463B-A05D-BAD1EED2035A}" dt="2024-09-14T18:29:31.311" v="694" actId="20577"/>
          <ac:spMkLst>
            <pc:docMk/>
            <pc:sldMk cId="493893973" sldId="301"/>
            <ac:spMk id="2" creationId="{55852363-03C7-221E-8127-4B7B0FC8A632}"/>
          </ac:spMkLst>
        </pc:spChg>
        <pc:spChg chg="mod">
          <ac:chgData name="Vijayabharathi Manjeti" userId="fcf97eb37f335456" providerId="LiveId" clId="{CC6A7C7D-29BF-463B-A05D-BAD1EED2035A}" dt="2024-09-14T18:31:38.806" v="707" actId="27636"/>
          <ac:spMkLst>
            <pc:docMk/>
            <pc:sldMk cId="493893973" sldId="301"/>
            <ac:spMk id="3" creationId="{8E451E21-8DC3-D6C0-C6E8-DABAEEC45F1A}"/>
          </ac:spMkLst>
        </pc:spChg>
      </pc:sldChg>
      <pc:sldChg chg="addSp delSp modSp new mod">
        <pc:chgData name="Vijayabharathi Manjeti" userId="fcf97eb37f335456" providerId="LiveId" clId="{CC6A7C7D-29BF-463B-A05D-BAD1EED2035A}" dt="2024-09-14T19:16:44.051" v="746" actId="20577"/>
        <pc:sldMkLst>
          <pc:docMk/>
          <pc:sldMk cId="3615958865" sldId="302"/>
        </pc:sldMkLst>
        <pc:spChg chg="mod">
          <ac:chgData name="Vijayabharathi Manjeti" userId="fcf97eb37f335456" providerId="LiveId" clId="{CC6A7C7D-29BF-463B-A05D-BAD1EED2035A}" dt="2024-09-14T18:32:29.661" v="723"/>
          <ac:spMkLst>
            <pc:docMk/>
            <pc:sldMk cId="3615958865" sldId="302"/>
            <ac:spMk id="2" creationId="{F0370853-790F-C901-53B0-AAC915E4B06E}"/>
          </ac:spMkLst>
        </pc:spChg>
        <pc:spChg chg="mod">
          <ac:chgData name="Vijayabharathi Manjeti" userId="fcf97eb37f335456" providerId="LiveId" clId="{CC6A7C7D-29BF-463B-A05D-BAD1EED2035A}" dt="2024-09-14T19:16:44.051" v="746" actId="20577"/>
          <ac:spMkLst>
            <pc:docMk/>
            <pc:sldMk cId="3615958865" sldId="302"/>
            <ac:spMk id="3" creationId="{AB6744BB-ACED-719E-A6EB-5D649067898D}"/>
          </ac:spMkLst>
        </pc:spChg>
        <pc:picChg chg="add del">
          <ac:chgData name="Vijayabharathi Manjeti" userId="fcf97eb37f335456" providerId="LiveId" clId="{CC6A7C7D-29BF-463B-A05D-BAD1EED2035A}" dt="2024-09-14T18:35:29.737" v="732" actId="22"/>
          <ac:picMkLst>
            <pc:docMk/>
            <pc:sldMk cId="3615958865" sldId="302"/>
            <ac:picMk id="5" creationId="{B5864378-BA84-EFF0-9E17-F079C70D2144}"/>
          </ac:picMkLst>
        </pc:picChg>
      </pc:sldChg>
      <pc:sldChg chg="addSp modSp new mod">
        <pc:chgData name="Vijayabharathi Manjeti" userId="fcf97eb37f335456" providerId="LiveId" clId="{CC6A7C7D-29BF-463B-A05D-BAD1EED2035A}" dt="2024-09-14T19:16:55.260" v="747" actId="14100"/>
        <pc:sldMkLst>
          <pc:docMk/>
          <pc:sldMk cId="2384862548" sldId="303"/>
        </pc:sldMkLst>
        <pc:picChg chg="add mod">
          <ac:chgData name="Vijayabharathi Manjeti" userId="fcf97eb37f335456" providerId="LiveId" clId="{CC6A7C7D-29BF-463B-A05D-BAD1EED2035A}" dt="2024-09-14T19:16:55.260" v="747" actId="14100"/>
          <ac:picMkLst>
            <pc:docMk/>
            <pc:sldMk cId="2384862548" sldId="303"/>
            <ac:picMk id="5" creationId="{958A28CA-4554-4C4D-90CB-749AED027682}"/>
          </ac:picMkLst>
        </pc:picChg>
      </pc:sldChg>
      <pc:sldChg chg="modSp new mod">
        <pc:chgData name="Vijayabharathi Manjeti" userId="fcf97eb37f335456" providerId="LiveId" clId="{CC6A7C7D-29BF-463B-A05D-BAD1EED2035A}" dt="2024-09-14T19:23:44.349" v="962" actId="20577"/>
        <pc:sldMkLst>
          <pc:docMk/>
          <pc:sldMk cId="3735966549" sldId="304"/>
        </pc:sldMkLst>
        <pc:spChg chg="mod">
          <ac:chgData name="Vijayabharathi Manjeti" userId="fcf97eb37f335456" providerId="LiveId" clId="{CC6A7C7D-29BF-463B-A05D-BAD1EED2035A}" dt="2024-09-14T19:18:50.096" v="780" actId="20577"/>
          <ac:spMkLst>
            <pc:docMk/>
            <pc:sldMk cId="3735966549" sldId="304"/>
            <ac:spMk id="2" creationId="{CF44203C-E7F1-317E-D7D5-BA4EAB0AA0E5}"/>
          </ac:spMkLst>
        </pc:spChg>
        <pc:spChg chg="mod">
          <ac:chgData name="Vijayabharathi Manjeti" userId="fcf97eb37f335456" providerId="LiveId" clId="{CC6A7C7D-29BF-463B-A05D-BAD1EED2035A}" dt="2024-09-14T19:23:44.349" v="962" actId="20577"/>
          <ac:spMkLst>
            <pc:docMk/>
            <pc:sldMk cId="3735966549" sldId="304"/>
            <ac:spMk id="3" creationId="{72DCB482-14DB-1D69-9608-4CB04B7ACD10}"/>
          </ac:spMkLst>
        </pc:spChg>
      </pc:sldChg>
      <pc:sldChg chg="modSp new mod">
        <pc:chgData name="Vijayabharathi Manjeti" userId="fcf97eb37f335456" providerId="LiveId" clId="{CC6A7C7D-29BF-463B-A05D-BAD1EED2035A}" dt="2024-09-14T19:25:24.373" v="987" actId="14100"/>
        <pc:sldMkLst>
          <pc:docMk/>
          <pc:sldMk cId="496528195" sldId="305"/>
        </pc:sldMkLst>
        <pc:spChg chg="mod">
          <ac:chgData name="Vijayabharathi Manjeti" userId="fcf97eb37f335456" providerId="LiveId" clId="{CC6A7C7D-29BF-463B-A05D-BAD1EED2035A}" dt="2024-09-14T19:25:20.317" v="986" actId="14100"/>
          <ac:spMkLst>
            <pc:docMk/>
            <pc:sldMk cId="496528195" sldId="305"/>
            <ac:spMk id="2" creationId="{35713536-E58D-A620-7788-A65FC9C93332}"/>
          </ac:spMkLst>
        </pc:spChg>
        <pc:spChg chg="mod">
          <ac:chgData name="Vijayabharathi Manjeti" userId="fcf97eb37f335456" providerId="LiveId" clId="{CC6A7C7D-29BF-463B-A05D-BAD1EED2035A}" dt="2024-09-14T19:25:24.373" v="987" actId="14100"/>
          <ac:spMkLst>
            <pc:docMk/>
            <pc:sldMk cId="496528195" sldId="305"/>
            <ac:spMk id="3" creationId="{7156065D-BAC8-2B7A-E694-4A56CB28433C}"/>
          </ac:spMkLst>
        </pc:spChg>
      </pc:sldChg>
      <pc:sldChg chg="addSp delSp modSp new mod">
        <pc:chgData name="Vijayabharathi Manjeti" userId="fcf97eb37f335456" providerId="LiveId" clId="{CC6A7C7D-29BF-463B-A05D-BAD1EED2035A}" dt="2024-09-14T19:27:15.552" v="1003" actId="14100"/>
        <pc:sldMkLst>
          <pc:docMk/>
          <pc:sldMk cId="3632293311" sldId="306"/>
        </pc:sldMkLst>
        <pc:spChg chg="del">
          <ac:chgData name="Vijayabharathi Manjeti" userId="fcf97eb37f335456" providerId="LiveId" clId="{CC6A7C7D-29BF-463B-A05D-BAD1EED2035A}" dt="2024-09-14T19:26:13.314" v="994" actId="21"/>
          <ac:spMkLst>
            <pc:docMk/>
            <pc:sldMk cId="3632293311" sldId="306"/>
            <ac:spMk id="2" creationId="{7E3CC0A2-3CD4-4952-B1DA-3D797C78035C}"/>
          </ac:spMkLst>
        </pc:spChg>
        <pc:spChg chg="mod">
          <ac:chgData name="Vijayabharathi Manjeti" userId="fcf97eb37f335456" providerId="LiveId" clId="{CC6A7C7D-29BF-463B-A05D-BAD1EED2035A}" dt="2024-09-14T19:26:47.868" v="997" actId="20577"/>
          <ac:spMkLst>
            <pc:docMk/>
            <pc:sldMk cId="3632293311" sldId="306"/>
            <ac:spMk id="3" creationId="{5660DF7C-7F35-8841-AD7B-3D0D74F17194}"/>
          </ac:spMkLst>
        </pc:spChg>
        <pc:picChg chg="add mod">
          <ac:chgData name="Vijayabharathi Manjeti" userId="fcf97eb37f335456" providerId="LiveId" clId="{CC6A7C7D-29BF-463B-A05D-BAD1EED2035A}" dt="2024-09-14T19:27:15.552" v="1003" actId="14100"/>
          <ac:picMkLst>
            <pc:docMk/>
            <pc:sldMk cId="3632293311" sldId="306"/>
            <ac:picMk id="5" creationId="{4CB28822-5775-0E1C-DD84-07EADA0F373D}"/>
          </ac:picMkLst>
        </pc:picChg>
      </pc:sldChg>
      <pc:sldChg chg="delSp modSp new mod">
        <pc:chgData name="Vijayabharathi Manjeti" userId="fcf97eb37f335456" providerId="LiveId" clId="{CC6A7C7D-29BF-463B-A05D-BAD1EED2035A}" dt="2024-09-14T19:40:34.165" v="1399" actId="6549"/>
        <pc:sldMkLst>
          <pc:docMk/>
          <pc:sldMk cId="3028001871" sldId="307"/>
        </pc:sldMkLst>
        <pc:spChg chg="del">
          <ac:chgData name="Vijayabharathi Manjeti" userId="fcf97eb37f335456" providerId="LiveId" clId="{CC6A7C7D-29BF-463B-A05D-BAD1EED2035A}" dt="2024-09-14T19:28:00.126" v="1007" actId="21"/>
          <ac:spMkLst>
            <pc:docMk/>
            <pc:sldMk cId="3028001871" sldId="307"/>
            <ac:spMk id="2" creationId="{17B53ACE-A0AB-D1B9-CD50-F33B889C0456}"/>
          </ac:spMkLst>
        </pc:spChg>
        <pc:spChg chg="mod">
          <ac:chgData name="Vijayabharathi Manjeti" userId="fcf97eb37f335456" providerId="LiveId" clId="{CC6A7C7D-29BF-463B-A05D-BAD1EED2035A}" dt="2024-09-14T19:40:34.165" v="1399" actId="6549"/>
          <ac:spMkLst>
            <pc:docMk/>
            <pc:sldMk cId="3028001871" sldId="307"/>
            <ac:spMk id="3" creationId="{C389E24A-F3F0-B511-F13E-0B3F47B99A2C}"/>
          </ac:spMkLst>
        </pc:spChg>
      </pc:sldChg>
      <pc:sldChg chg="delSp modSp new mod">
        <pc:chgData name="Vijayabharathi Manjeti" userId="fcf97eb37f335456" providerId="LiveId" clId="{CC6A7C7D-29BF-463B-A05D-BAD1EED2035A}" dt="2024-09-14T19:35:39.014" v="1369" actId="14100"/>
        <pc:sldMkLst>
          <pc:docMk/>
          <pc:sldMk cId="1514040167" sldId="308"/>
        </pc:sldMkLst>
        <pc:spChg chg="del">
          <ac:chgData name="Vijayabharathi Manjeti" userId="fcf97eb37f335456" providerId="LiveId" clId="{CC6A7C7D-29BF-463B-A05D-BAD1EED2035A}" dt="2024-09-14T19:33:53.586" v="1340" actId="21"/>
          <ac:spMkLst>
            <pc:docMk/>
            <pc:sldMk cId="1514040167" sldId="308"/>
            <ac:spMk id="2" creationId="{907B51C9-A8DF-014A-40D2-03F1308E0FB5}"/>
          </ac:spMkLst>
        </pc:spChg>
        <pc:spChg chg="mod">
          <ac:chgData name="Vijayabharathi Manjeti" userId="fcf97eb37f335456" providerId="LiveId" clId="{CC6A7C7D-29BF-463B-A05D-BAD1EED2035A}" dt="2024-09-14T19:35:39.014" v="1369" actId="14100"/>
          <ac:spMkLst>
            <pc:docMk/>
            <pc:sldMk cId="1514040167" sldId="308"/>
            <ac:spMk id="3" creationId="{5C43E64C-AB4D-A9B1-5408-D08D503A6DA7}"/>
          </ac:spMkLst>
        </pc:spChg>
      </pc:sldChg>
      <pc:sldChg chg="delSp modSp new mod">
        <pc:chgData name="Vijayabharathi Manjeti" userId="fcf97eb37f335456" providerId="LiveId" clId="{CC6A7C7D-29BF-463B-A05D-BAD1EED2035A}" dt="2024-09-14T19:39:05.339" v="1397" actId="14100"/>
        <pc:sldMkLst>
          <pc:docMk/>
          <pc:sldMk cId="3852773061" sldId="309"/>
        </pc:sldMkLst>
        <pc:spChg chg="del">
          <ac:chgData name="Vijayabharathi Manjeti" userId="fcf97eb37f335456" providerId="LiveId" clId="{CC6A7C7D-29BF-463B-A05D-BAD1EED2035A}" dt="2024-09-14T19:36:24.202" v="1375" actId="21"/>
          <ac:spMkLst>
            <pc:docMk/>
            <pc:sldMk cId="3852773061" sldId="309"/>
            <ac:spMk id="2" creationId="{6E0CC301-3468-6C6D-6983-303BF7E3F32B}"/>
          </ac:spMkLst>
        </pc:spChg>
        <pc:spChg chg="mod">
          <ac:chgData name="Vijayabharathi Manjeti" userId="fcf97eb37f335456" providerId="LiveId" clId="{CC6A7C7D-29BF-463B-A05D-BAD1EED2035A}" dt="2024-09-14T19:39:05.339" v="1397" actId="14100"/>
          <ac:spMkLst>
            <pc:docMk/>
            <pc:sldMk cId="3852773061" sldId="309"/>
            <ac:spMk id="3" creationId="{2B240D49-60BF-BE12-6E91-4CB0EC6FCFC1}"/>
          </ac:spMkLst>
        </pc:spChg>
      </pc:sldChg>
      <pc:sldChg chg="modSp new mod">
        <pc:chgData name="Vijayabharathi Manjeti" userId="fcf97eb37f335456" providerId="LiveId" clId="{CC6A7C7D-29BF-463B-A05D-BAD1EED2035A}" dt="2024-09-14T19:42:57.465" v="1433" actId="14100"/>
        <pc:sldMkLst>
          <pc:docMk/>
          <pc:sldMk cId="1125937891" sldId="310"/>
        </pc:sldMkLst>
        <pc:spChg chg="mod">
          <ac:chgData name="Vijayabharathi Manjeti" userId="fcf97eb37f335456" providerId="LiveId" clId="{CC6A7C7D-29BF-463B-A05D-BAD1EED2035A}" dt="2024-09-14T19:41:51.973" v="1419" actId="20577"/>
          <ac:spMkLst>
            <pc:docMk/>
            <pc:sldMk cId="1125937891" sldId="310"/>
            <ac:spMk id="2" creationId="{F32B5E60-3EC8-A7D2-E46C-79DA17455813}"/>
          </ac:spMkLst>
        </pc:spChg>
        <pc:spChg chg="mod">
          <ac:chgData name="Vijayabharathi Manjeti" userId="fcf97eb37f335456" providerId="LiveId" clId="{CC6A7C7D-29BF-463B-A05D-BAD1EED2035A}" dt="2024-09-14T19:42:57.465" v="1433" actId="14100"/>
          <ac:spMkLst>
            <pc:docMk/>
            <pc:sldMk cId="1125937891" sldId="310"/>
            <ac:spMk id="3" creationId="{2489397D-92B5-D4EA-B13B-21300AF7880C}"/>
          </ac:spMkLst>
        </pc:spChg>
      </pc:sldChg>
      <pc:sldChg chg="addSp delSp modSp new mod">
        <pc:chgData name="Vijayabharathi Manjeti" userId="fcf97eb37f335456" providerId="LiveId" clId="{CC6A7C7D-29BF-463B-A05D-BAD1EED2035A}" dt="2024-09-14T19:44:20.627" v="1491" actId="14100"/>
        <pc:sldMkLst>
          <pc:docMk/>
          <pc:sldMk cId="2538406209" sldId="311"/>
        </pc:sldMkLst>
        <pc:spChg chg="mod">
          <ac:chgData name="Vijayabharathi Manjeti" userId="fcf97eb37f335456" providerId="LiveId" clId="{CC6A7C7D-29BF-463B-A05D-BAD1EED2035A}" dt="2024-09-14T19:44:09.997" v="1485" actId="27636"/>
          <ac:spMkLst>
            <pc:docMk/>
            <pc:sldMk cId="2538406209" sldId="311"/>
            <ac:spMk id="2" creationId="{5401D488-B6F5-C73D-682E-8B5BFD059D12}"/>
          </ac:spMkLst>
        </pc:spChg>
        <pc:spChg chg="del">
          <ac:chgData name="Vijayabharathi Manjeti" userId="fcf97eb37f335456" providerId="LiveId" clId="{CC6A7C7D-29BF-463B-A05D-BAD1EED2035A}" dt="2024-09-14T19:43:44.159" v="1435" actId="22"/>
          <ac:spMkLst>
            <pc:docMk/>
            <pc:sldMk cId="2538406209" sldId="311"/>
            <ac:spMk id="3" creationId="{23B51663-31E2-A982-9C36-C54883FE945E}"/>
          </ac:spMkLst>
        </pc:spChg>
        <pc:picChg chg="add mod ord">
          <ac:chgData name="Vijayabharathi Manjeti" userId="fcf97eb37f335456" providerId="LiveId" clId="{CC6A7C7D-29BF-463B-A05D-BAD1EED2035A}" dt="2024-09-14T19:44:20.627" v="1491" actId="14100"/>
          <ac:picMkLst>
            <pc:docMk/>
            <pc:sldMk cId="2538406209" sldId="311"/>
            <ac:picMk id="5" creationId="{B06FF48C-1754-612D-D327-694DDEDDEF24}"/>
          </ac:picMkLst>
        </pc:picChg>
      </pc:sldChg>
      <pc:sldChg chg="delSp modSp new mod">
        <pc:chgData name="Vijayabharathi Manjeti" userId="fcf97eb37f335456" providerId="LiveId" clId="{CC6A7C7D-29BF-463B-A05D-BAD1EED2035A}" dt="2024-09-14T19:48:17.259" v="1523" actId="27107"/>
        <pc:sldMkLst>
          <pc:docMk/>
          <pc:sldMk cId="3583572568" sldId="312"/>
        </pc:sldMkLst>
        <pc:spChg chg="del">
          <ac:chgData name="Vijayabharathi Manjeti" userId="fcf97eb37f335456" providerId="LiveId" clId="{CC6A7C7D-29BF-463B-A05D-BAD1EED2035A}" dt="2024-09-14T19:46:08.694" v="1499" actId="21"/>
          <ac:spMkLst>
            <pc:docMk/>
            <pc:sldMk cId="3583572568" sldId="312"/>
            <ac:spMk id="2" creationId="{BC311BB4-7A81-E348-B98F-3E5AD4FB91E5}"/>
          </ac:spMkLst>
        </pc:spChg>
        <pc:spChg chg="mod">
          <ac:chgData name="Vijayabharathi Manjeti" userId="fcf97eb37f335456" providerId="LiveId" clId="{CC6A7C7D-29BF-463B-A05D-BAD1EED2035A}" dt="2024-09-14T19:48:17.259" v="1523" actId="27107"/>
          <ac:spMkLst>
            <pc:docMk/>
            <pc:sldMk cId="3583572568" sldId="312"/>
            <ac:spMk id="3" creationId="{F1610339-6539-53D0-16E2-DA5C14E1147C}"/>
          </ac:spMkLst>
        </pc:spChg>
      </pc:sldChg>
      <pc:sldChg chg="addSp delSp modSp new mod">
        <pc:chgData name="Vijayabharathi Manjeti" userId="fcf97eb37f335456" providerId="LiveId" clId="{CC6A7C7D-29BF-463B-A05D-BAD1EED2035A}" dt="2024-09-14T19:53:12.119" v="1557" actId="21"/>
        <pc:sldMkLst>
          <pc:docMk/>
          <pc:sldMk cId="781586917" sldId="313"/>
        </pc:sldMkLst>
        <pc:spChg chg="del">
          <ac:chgData name="Vijayabharathi Manjeti" userId="fcf97eb37f335456" providerId="LiveId" clId="{CC6A7C7D-29BF-463B-A05D-BAD1EED2035A}" dt="2024-09-14T19:53:12.119" v="1557" actId="21"/>
          <ac:spMkLst>
            <pc:docMk/>
            <pc:sldMk cId="781586917" sldId="313"/>
            <ac:spMk id="2" creationId="{90D29690-D7B9-A195-AA6A-467563ECEB6E}"/>
          </ac:spMkLst>
        </pc:spChg>
        <pc:spChg chg="del">
          <ac:chgData name="Vijayabharathi Manjeti" userId="fcf97eb37f335456" providerId="LiveId" clId="{CC6A7C7D-29BF-463B-A05D-BAD1EED2035A}" dt="2024-09-14T19:52:52.586" v="1548" actId="22"/>
          <ac:spMkLst>
            <pc:docMk/>
            <pc:sldMk cId="781586917" sldId="313"/>
            <ac:spMk id="3" creationId="{31AD25E0-8A5B-086C-15F9-B34A90240B8F}"/>
          </ac:spMkLst>
        </pc:spChg>
        <pc:picChg chg="add mod ord">
          <ac:chgData name="Vijayabharathi Manjeti" userId="fcf97eb37f335456" providerId="LiveId" clId="{CC6A7C7D-29BF-463B-A05D-BAD1EED2035A}" dt="2024-09-14T19:53:09.424" v="1556" actId="1076"/>
          <ac:picMkLst>
            <pc:docMk/>
            <pc:sldMk cId="781586917" sldId="313"/>
            <ac:picMk id="5" creationId="{96C7A468-695B-C3C1-ADA9-101FC2F0BA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98991-C6D5-44E4-AE0D-1F3D0F0FE11F}" type="datetimeFigureOut">
              <a:rPr lang="en-IN" smtClean="0"/>
              <a:t>27-09-2024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3F900-1B48-451A-953B-52E2F4DEF172}" type="slidenum">
              <a:rPr lang="en-IN" smtClean="0"/>
              <a:t>‹#›</a:t>
            </a:fld>
            <a:endParaRPr lang="en-IN"/>
          </a:p>
        </p:txBody>
      </p:sp>
    </p:spTree>
    <p:extLst>
      <p:ext uri="{BB962C8B-B14F-4D97-AF65-F5344CB8AC3E}">
        <p14:creationId xmlns:p14="http://schemas.microsoft.com/office/powerpoint/2010/main" val="81276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AA3F900-1B48-451A-953B-52E2F4DEF172}" type="slidenum">
              <a:rPr lang="en-IN" smtClean="0"/>
              <a:t>9</a:t>
            </a:fld>
            <a:endParaRPr lang="en-IN"/>
          </a:p>
        </p:txBody>
      </p:sp>
    </p:spTree>
    <p:extLst>
      <p:ext uri="{BB962C8B-B14F-4D97-AF65-F5344CB8AC3E}">
        <p14:creationId xmlns:p14="http://schemas.microsoft.com/office/powerpoint/2010/main" val="427825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98A6-36E0-2753-8877-74FD1A8B1A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F19E1A7-0ED0-36AE-B65A-6CD0E6F4F2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D44761B-930E-73BF-72F3-95CF3C36570C}"/>
              </a:ext>
            </a:extLst>
          </p:cNvPr>
          <p:cNvSpPr>
            <a:spLocks noGrp="1"/>
          </p:cNvSpPr>
          <p:nvPr>
            <p:ph type="dt" sz="half" idx="10"/>
          </p:nvPr>
        </p:nvSpPr>
        <p:spPr/>
        <p:txBody>
          <a:bodyPr/>
          <a:lstStyle/>
          <a:p>
            <a:fld id="{82EDB8D0-98ED-4B86-9D5F-E61ADC70144D}" type="datetimeFigureOut">
              <a:rPr lang="en-US" smtClean="0"/>
              <a:t>9/27/2024</a:t>
            </a:fld>
            <a:endParaRPr lang="en-US" dirty="0"/>
          </a:p>
        </p:txBody>
      </p:sp>
      <p:sp>
        <p:nvSpPr>
          <p:cNvPr id="5" name="Footer Placeholder 4">
            <a:extLst>
              <a:ext uri="{FF2B5EF4-FFF2-40B4-BE49-F238E27FC236}">
                <a16:creationId xmlns:a16="http://schemas.microsoft.com/office/drawing/2014/main" id="{251904D1-C129-F3D6-9D03-6C32FD215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6417B-B3F5-9488-8172-48C23EE9E249}"/>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9056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BC89-F18C-E90E-7D8C-BC39AF4078B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58F65B-FBFA-B87C-B757-3DA850780D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4C58E4-550A-618D-3D2C-344A35159D87}"/>
              </a:ext>
            </a:extLst>
          </p:cNvPr>
          <p:cNvSpPr>
            <a:spLocks noGrp="1"/>
          </p:cNvSpPr>
          <p:nvPr>
            <p:ph type="dt" sz="half" idx="10"/>
          </p:nvPr>
        </p:nvSpPr>
        <p:spPr/>
        <p:txBody>
          <a:bodyPr/>
          <a:lstStyle/>
          <a:p>
            <a:fld id="{82EDB8D0-98ED-4B86-9D5F-E61ADC70144D}" type="datetimeFigureOut">
              <a:rPr lang="en-US" smtClean="0"/>
              <a:t>9/27/2024</a:t>
            </a:fld>
            <a:endParaRPr lang="en-US"/>
          </a:p>
        </p:txBody>
      </p:sp>
      <p:sp>
        <p:nvSpPr>
          <p:cNvPr id="5" name="Footer Placeholder 4">
            <a:extLst>
              <a:ext uri="{FF2B5EF4-FFF2-40B4-BE49-F238E27FC236}">
                <a16:creationId xmlns:a16="http://schemas.microsoft.com/office/drawing/2014/main" id="{D5EFAA5B-4690-8DAC-BA6B-F0BE96245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52088-8A0E-D51D-49FA-0A45D1277B9F}"/>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15518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AA19F-B19D-C652-C3ED-62B85C1C4B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C8CE283-BFE0-0903-B939-34D03D03A1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4D367F-0D0D-72EC-9235-5E33938A473A}"/>
              </a:ext>
            </a:extLst>
          </p:cNvPr>
          <p:cNvSpPr>
            <a:spLocks noGrp="1"/>
          </p:cNvSpPr>
          <p:nvPr>
            <p:ph type="dt" sz="half" idx="10"/>
          </p:nvPr>
        </p:nvSpPr>
        <p:spPr/>
        <p:txBody>
          <a:bodyPr/>
          <a:lstStyle/>
          <a:p>
            <a:fld id="{82EDB8D0-98ED-4B86-9D5F-E61ADC70144D}" type="datetimeFigureOut">
              <a:rPr lang="en-US" smtClean="0"/>
              <a:t>9/27/2024</a:t>
            </a:fld>
            <a:endParaRPr lang="en-US"/>
          </a:p>
        </p:txBody>
      </p:sp>
      <p:sp>
        <p:nvSpPr>
          <p:cNvPr id="5" name="Footer Placeholder 4">
            <a:extLst>
              <a:ext uri="{FF2B5EF4-FFF2-40B4-BE49-F238E27FC236}">
                <a16:creationId xmlns:a16="http://schemas.microsoft.com/office/drawing/2014/main" id="{09644A80-5D52-2F53-59C9-7368070D9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D3671-14C4-F967-E09D-CB878D1F4627}"/>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73808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3AEF-983D-28DF-DC46-961589CD356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0C0584A-1F01-F22B-9BA5-3087EB8BD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C077F4-990F-8138-42AE-8725A6B954EC}"/>
              </a:ext>
            </a:extLst>
          </p:cNvPr>
          <p:cNvSpPr>
            <a:spLocks noGrp="1"/>
          </p:cNvSpPr>
          <p:nvPr>
            <p:ph type="dt" sz="half" idx="10"/>
          </p:nvPr>
        </p:nvSpPr>
        <p:spPr/>
        <p:txBody>
          <a:bodyPr/>
          <a:lstStyle/>
          <a:p>
            <a:fld id="{82EDB8D0-98ED-4B86-9D5F-E61ADC70144D}" type="datetimeFigureOut">
              <a:rPr lang="en-US" smtClean="0"/>
              <a:t>9/27/2024</a:t>
            </a:fld>
            <a:endParaRPr lang="en-US" dirty="0"/>
          </a:p>
        </p:txBody>
      </p:sp>
      <p:sp>
        <p:nvSpPr>
          <p:cNvPr id="5" name="Footer Placeholder 4">
            <a:extLst>
              <a:ext uri="{FF2B5EF4-FFF2-40B4-BE49-F238E27FC236}">
                <a16:creationId xmlns:a16="http://schemas.microsoft.com/office/drawing/2014/main" id="{E32FD22A-28C7-6199-33C3-1F9325352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E6441-E9C7-9085-F96C-90958BD09A55}"/>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910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0FAB-16D1-6C8A-0536-D681EA2E01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7FD88E0-790D-BBC3-C511-13204F82F6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41F5D-8945-9873-2294-1F131EA37B8B}"/>
              </a:ext>
            </a:extLst>
          </p:cNvPr>
          <p:cNvSpPr>
            <a:spLocks noGrp="1"/>
          </p:cNvSpPr>
          <p:nvPr>
            <p:ph type="dt" sz="half" idx="10"/>
          </p:nvPr>
        </p:nvSpPr>
        <p:spPr/>
        <p:txBody>
          <a:bodyPr/>
          <a:lstStyle/>
          <a:p>
            <a:fld id="{82EDB8D0-98ED-4B86-9D5F-E61ADC70144D}" type="datetimeFigureOut">
              <a:rPr lang="en-US" smtClean="0"/>
              <a:t>9/27/2024</a:t>
            </a:fld>
            <a:endParaRPr lang="en-US"/>
          </a:p>
        </p:txBody>
      </p:sp>
      <p:sp>
        <p:nvSpPr>
          <p:cNvPr id="5" name="Footer Placeholder 4">
            <a:extLst>
              <a:ext uri="{FF2B5EF4-FFF2-40B4-BE49-F238E27FC236}">
                <a16:creationId xmlns:a16="http://schemas.microsoft.com/office/drawing/2014/main" id="{34746DEC-EEFC-C352-4237-8741BE1454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1CDCA-BCCB-3D07-F930-12CE62046D8D}"/>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4740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4301-830B-93F4-7E40-C38099A688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567E19A-3E4A-8AE1-9C9C-6F585E90D0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CBEFCF7-B00A-E19B-FF69-C1F9C1DCB1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AF62935-EBE7-C4A9-3F0C-61502374BEE7}"/>
              </a:ext>
            </a:extLst>
          </p:cNvPr>
          <p:cNvSpPr>
            <a:spLocks noGrp="1"/>
          </p:cNvSpPr>
          <p:nvPr>
            <p:ph type="dt" sz="half" idx="10"/>
          </p:nvPr>
        </p:nvSpPr>
        <p:spPr/>
        <p:txBody>
          <a:bodyPr/>
          <a:lstStyle/>
          <a:p>
            <a:fld id="{82EDB8D0-98ED-4B86-9D5F-E61ADC70144D}" type="datetimeFigureOut">
              <a:rPr lang="en-US" smtClean="0"/>
              <a:t>9/27/2024</a:t>
            </a:fld>
            <a:endParaRPr lang="en-US"/>
          </a:p>
        </p:txBody>
      </p:sp>
      <p:sp>
        <p:nvSpPr>
          <p:cNvPr id="6" name="Footer Placeholder 5">
            <a:extLst>
              <a:ext uri="{FF2B5EF4-FFF2-40B4-BE49-F238E27FC236}">
                <a16:creationId xmlns:a16="http://schemas.microsoft.com/office/drawing/2014/main" id="{FBBEECD9-6F5B-C58E-BDB2-05F21EDB4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A30B8-F895-D6F4-6A1E-BDE653EF3E65}"/>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91307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F4D4-407E-2EF1-5E58-676A431D5B1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9320CB0-0D05-108E-5D00-137BFA602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092EAB-79CF-D7A8-24B1-6EE5B90974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859A8B8-92DF-13AB-57A6-CBDD1BA17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563481-9F58-448C-8189-B2E38B9A3C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9D71453-1090-8E82-95E5-6A35AE40910C}"/>
              </a:ext>
            </a:extLst>
          </p:cNvPr>
          <p:cNvSpPr>
            <a:spLocks noGrp="1"/>
          </p:cNvSpPr>
          <p:nvPr>
            <p:ph type="dt" sz="half" idx="10"/>
          </p:nvPr>
        </p:nvSpPr>
        <p:spPr/>
        <p:txBody>
          <a:bodyPr/>
          <a:lstStyle/>
          <a:p>
            <a:fld id="{82EDB8D0-98ED-4B86-9D5F-E61ADC70144D}" type="datetimeFigureOut">
              <a:rPr lang="en-US" smtClean="0"/>
              <a:t>9/27/2024</a:t>
            </a:fld>
            <a:endParaRPr lang="en-US"/>
          </a:p>
        </p:txBody>
      </p:sp>
      <p:sp>
        <p:nvSpPr>
          <p:cNvPr id="8" name="Footer Placeholder 7">
            <a:extLst>
              <a:ext uri="{FF2B5EF4-FFF2-40B4-BE49-F238E27FC236}">
                <a16:creationId xmlns:a16="http://schemas.microsoft.com/office/drawing/2014/main" id="{D12F9813-FE2D-F5F2-B522-6B0487FA29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77586F-CFC4-BFF5-172A-88E0B9682833}"/>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04214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4B34-1A89-D4BC-87BC-A33DF608786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1A8417D-4500-136E-41B3-BD242BAE15F2}"/>
              </a:ext>
            </a:extLst>
          </p:cNvPr>
          <p:cNvSpPr>
            <a:spLocks noGrp="1"/>
          </p:cNvSpPr>
          <p:nvPr>
            <p:ph type="dt" sz="half" idx="10"/>
          </p:nvPr>
        </p:nvSpPr>
        <p:spPr/>
        <p:txBody>
          <a:bodyPr/>
          <a:lstStyle/>
          <a:p>
            <a:fld id="{82EDB8D0-98ED-4B86-9D5F-E61ADC70144D}" type="datetimeFigureOut">
              <a:rPr lang="en-US" smtClean="0"/>
              <a:t>9/27/2024</a:t>
            </a:fld>
            <a:endParaRPr lang="en-US"/>
          </a:p>
        </p:txBody>
      </p:sp>
      <p:sp>
        <p:nvSpPr>
          <p:cNvPr id="4" name="Footer Placeholder 3">
            <a:extLst>
              <a:ext uri="{FF2B5EF4-FFF2-40B4-BE49-F238E27FC236}">
                <a16:creationId xmlns:a16="http://schemas.microsoft.com/office/drawing/2014/main" id="{9517D032-E17C-E97F-4857-ABBAE049C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911346-C135-5FF6-AD32-C1A889741978}"/>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0583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ADE5B-73E4-63A5-99F3-CAEF71632869}"/>
              </a:ext>
            </a:extLst>
          </p:cNvPr>
          <p:cNvSpPr>
            <a:spLocks noGrp="1"/>
          </p:cNvSpPr>
          <p:nvPr>
            <p:ph type="dt" sz="half" idx="10"/>
          </p:nvPr>
        </p:nvSpPr>
        <p:spPr/>
        <p:txBody>
          <a:bodyPr/>
          <a:lstStyle/>
          <a:p>
            <a:fld id="{82EDB8D0-98ED-4B86-9D5F-E61ADC70144D}" type="datetimeFigureOut">
              <a:rPr lang="en-US" smtClean="0"/>
              <a:t>9/27/2024</a:t>
            </a:fld>
            <a:endParaRPr lang="en-US"/>
          </a:p>
        </p:txBody>
      </p:sp>
      <p:sp>
        <p:nvSpPr>
          <p:cNvPr id="3" name="Footer Placeholder 2">
            <a:extLst>
              <a:ext uri="{FF2B5EF4-FFF2-40B4-BE49-F238E27FC236}">
                <a16:creationId xmlns:a16="http://schemas.microsoft.com/office/drawing/2014/main" id="{DED69419-88E0-1225-F650-98FDC485D5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8FD3C4-254E-220E-4826-A05AC22F415D}"/>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33854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EC92-781A-CD0E-E979-83405B298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B013922-336D-90AE-701F-311551060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4EAD4AC-BF81-70AB-5D6F-6E9C1C738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889BA-D066-8BFA-13D5-573A2808564F}"/>
              </a:ext>
            </a:extLst>
          </p:cNvPr>
          <p:cNvSpPr>
            <a:spLocks noGrp="1"/>
          </p:cNvSpPr>
          <p:nvPr>
            <p:ph type="dt" sz="half" idx="10"/>
          </p:nvPr>
        </p:nvSpPr>
        <p:spPr/>
        <p:txBody>
          <a:bodyPr/>
          <a:lstStyle/>
          <a:p>
            <a:fld id="{82EDB8D0-98ED-4B86-9D5F-E61ADC70144D}" type="datetimeFigureOut">
              <a:rPr lang="en-US" smtClean="0"/>
              <a:t>9/27/2024</a:t>
            </a:fld>
            <a:endParaRPr lang="en-US"/>
          </a:p>
        </p:txBody>
      </p:sp>
      <p:sp>
        <p:nvSpPr>
          <p:cNvPr id="6" name="Footer Placeholder 5">
            <a:extLst>
              <a:ext uri="{FF2B5EF4-FFF2-40B4-BE49-F238E27FC236}">
                <a16:creationId xmlns:a16="http://schemas.microsoft.com/office/drawing/2014/main" id="{9D6AF8A8-44EC-925F-4ACA-67177773B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A5E9A-CBDD-00C6-BFAB-3B61E9084EA9}"/>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60955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FD4FA-71F8-3283-1CF9-634E7FC22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0A08851-ABCC-5E1C-B0F9-39B62ACDE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7BB6BB9-31AF-9915-5691-4B688CA5C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FD983-51FA-BA7B-760D-94271549D3BF}"/>
              </a:ext>
            </a:extLst>
          </p:cNvPr>
          <p:cNvSpPr>
            <a:spLocks noGrp="1"/>
          </p:cNvSpPr>
          <p:nvPr>
            <p:ph type="dt" sz="half" idx="10"/>
          </p:nvPr>
        </p:nvSpPr>
        <p:spPr/>
        <p:txBody>
          <a:bodyPr/>
          <a:lstStyle/>
          <a:p>
            <a:fld id="{82EDB8D0-98ED-4B86-9D5F-E61ADC70144D}" type="datetimeFigureOut">
              <a:rPr lang="en-US" smtClean="0"/>
              <a:t>9/27/2024</a:t>
            </a:fld>
            <a:endParaRPr lang="en-US"/>
          </a:p>
        </p:txBody>
      </p:sp>
      <p:sp>
        <p:nvSpPr>
          <p:cNvPr id="6" name="Footer Placeholder 5">
            <a:extLst>
              <a:ext uri="{FF2B5EF4-FFF2-40B4-BE49-F238E27FC236}">
                <a16:creationId xmlns:a16="http://schemas.microsoft.com/office/drawing/2014/main" id="{1660B204-10E4-03BB-CFE4-8338F66E4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C16F4-C17C-3F92-0CF5-A540CFBABAB3}"/>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01766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AAB67-2016-8837-8B7A-947C62D8E4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29F5F49-AE8B-9948-2844-58384B69F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B7DEEB-58D9-C296-E115-876EC4291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EDB8D0-98ED-4B86-9D5F-E61ADC70144D}" type="datetimeFigureOut">
              <a:rPr lang="en-US" smtClean="0"/>
              <a:pPr/>
              <a:t>9/27/2024</a:t>
            </a:fld>
            <a:endParaRPr lang="en-US" dirty="0"/>
          </a:p>
        </p:txBody>
      </p:sp>
      <p:sp>
        <p:nvSpPr>
          <p:cNvPr id="5" name="Footer Placeholder 4">
            <a:extLst>
              <a:ext uri="{FF2B5EF4-FFF2-40B4-BE49-F238E27FC236}">
                <a16:creationId xmlns:a16="http://schemas.microsoft.com/office/drawing/2014/main" id="{637AD23F-F796-8F2B-C04D-E0CF0649A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A59975-5CAC-FB37-65FC-DC1452D89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8502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chtarget.com/searchstorage/definition/IOPS-input-output-operations-per-second" TargetMode="External"/><Relationship Id="rId2" Type="http://schemas.openxmlformats.org/officeDocument/2006/relationships/hyperlink" Target="https://www.techtarget.com/whatis/definition/latenc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n abstract burst of blue and pink">
            <a:extLst>
              <a:ext uri="{FF2B5EF4-FFF2-40B4-BE49-F238E27FC236}">
                <a16:creationId xmlns:a16="http://schemas.microsoft.com/office/drawing/2014/main" id="{34D7F0CD-FCFD-8E61-F125-5A67137615FC}"/>
              </a:ext>
            </a:extLst>
          </p:cNvPr>
          <p:cNvPicPr>
            <a:picLocks noChangeAspect="1"/>
          </p:cNvPicPr>
          <p:nvPr/>
        </p:nvPicPr>
        <p:blipFill>
          <a:blip r:embed="rId2">
            <a:alphaModFix amt="55000"/>
          </a:blip>
          <a:srcRect/>
          <a:stretch/>
        </p:blipFill>
        <p:spPr>
          <a:xfrm>
            <a:off x="35280" y="-8467"/>
            <a:ext cx="12191980" cy="6857990"/>
          </a:xfrm>
          <a:prstGeom prst="rect">
            <a:avLst/>
          </a:prstGeom>
        </p:spPr>
      </p:pic>
      <p:sp>
        <p:nvSpPr>
          <p:cNvPr id="2" name="Title 1">
            <a:extLst>
              <a:ext uri="{FF2B5EF4-FFF2-40B4-BE49-F238E27FC236}">
                <a16:creationId xmlns:a16="http://schemas.microsoft.com/office/drawing/2014/main" id="{E38AC8CD-7DFD-E03D-5D70-7691E5A7D17E}"/>
              </a:ext>
            </a:extLst>
          </p:cNvPr>
          <p:cNvSpPr>
            <a:spLocks noGrp="1"/>
          </p:cNvSpPr>
          <p:nvPr>
            <p:ph type="ctrTitle"/>
          </p:nvPr>
        </p:nvSpPr>
        <p:spPr>
          <a:xfrm>
            <a:off x="1146412" y="795509"/>
            <a:ext cx="10148251" cy="320059"/>
          </a:xfrm>
        </p:spPr>
        <p:txBody>
          <a:bodyPr>
            <a:noAutofit/>
          </a:bodyPr>
          <a:lstStyle/>
          <a:p>
            <a:r>
              <a:rPr lang="en-IN" sz="5400" b="1" dirty="0">
                <a:solidFill>
                  <a:srgbClr val="0000FF"/>
                </a:solidFill>
                <a:latin typeface="Times New Roman" panose="02020603050405020304" pitchFamily="18" charset="0"/>
                <a:cs typeface="Times New Roman" panose="02020603050405020304" pitchFamily="18" charset="0"/>
              </a:rPr>
              <a:t>Cloud Platforms in Industry</a:t>
            </a:r>
          </a:p>
        </p:txBody>
      </p:sp>
    </p:spTree>
    <p:extLst>
      <p:ext uri="{BB962C8B-B14F-4D97-AF65-F5344CB8AC3E}">
        <p14:creationId xmlns:p14="http://schemas.microsoft.com/office/powerpoint/2010/main" val="1244751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86A0-8457-1348-C5A3-37B8540AE1A1}"/>
              </a:ext>
            </a:extLst>
          </p:cNvPr>
          <p:cNvSpPr>
            <a:spLocks noGrp="1"/>
          </p:cNvSpPr>
          <p:nvPr>
            <p:ph type="title"/>
          </p:nvPr>
        </p:nvSpPr>
        <p:spPr>
          <a:xfrm>
            <a:off x="0" y="-92074"/>
            <a:ext cx="10515600" cy="1133084"/>
          </a:xfrm>
        </p:spPr>
        <p:txBody>
          <a:bodyPr>
            <a:normAutofit/>
          </a:bodyPr>
          <a:lstStyle/>
          <a:p>
            <a:r>
              <a:rPr lang="en-US" sz="3200" b="1" dirty="0"/>
              <a:t>EC2  Instances </a:t>
            </a:r>
            <a:endParaRPr lang="en-IN" sz="3200" b="1" dirty="0"/>
          </a:p>
        </p:txBody>
      </p:sp>
      <p:pic>
        <p:nvPicPr>
          <p:cNvPr id="5" name="Content Placeholder 4">
            <a:extLst>
              <a:ext uri="{FF2B5EF4-FFF2-40B4-BE49-F238E27FC236}">
                <a16:creationId xmlns:a16="http://schemas.microsoft.com/office/drawing/2014/main" id="{B02AAAAB-4983-58BE-7C72-26F56C076EF4}"/>
              </a:ext>
            </a:extLst>
          </p:cNvPr>
          <p:cNvPicPr>
            <a:picLocks noGrp="1" noChangeAspect="1"/>
          </p:cNvPicPr>
          <p:nvPr>
            <p:ph idx="1"/>
          </p:nvPr>
        </p:nvPicPr>
        <p:blipFill>
          <a:blip r:embed="rId2"/>
          <a:stretch>
            <a:fillRect/>
          </a:stretch>
        </p:blipFill>
        <p:spPr>
          <a:xfrm>
            <a:off x="0" y="821166"/>
            <a:ext cx="12070080" cy="6433483"/>
          </a:xfrm>
        </p:spPr>
      </p:pic>
    </p:spTree>
    <p:extLst>
      <p:ext uri="{BB962C8B-B14F-4D97-AF65-F5344CB8AC3E}">
        <p14:creationId xmlns:p14="http://schemas.microsoft.com/office/powerpoint/2010/main" val="266374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B433-5968-3682-EB1E-1F7156D290BC}"/>
              </a:ext>
            </a:extLst>
          </p:cNvPr>
          <p:cNvSpPr>
            <a:spLocks noGrp="1"/>
          </p:cNvSpPr>
          <p:nvPr>
            <p:ph type="title"/>
          </p:nvPr>
        </p:nvSpPr>
        <p:spPr>
          <a:xfrm>
            <a:off x="753794" y="210381"/>
            <a:ext cx="10515600" cy="605545"/>
          </a:xfrm>
        </p:spPr>
        <p:txBody>
          <a:bodyPr>
            <a:normAutofit/>
          </a:bodyPr>
          <a:lstStyle/>
          <a:p>
            <a:r>
              <a:rPr lang="en-IN" sz="3600" b="1" dirty="0"/>
              <a:t>3.EC2 environment</a:t>
            </a:r>
          </a:p>
        </p:txBody>
      </p:sp>
      <p:sp>
        <p:nvSpPr>
          <p:cNvPr id="3" name="Content Placeholder 2">
            <a:extLst>
              <a:ext uri="{FF2B5EF4-FFF2-40B4-BE49-F238E27FC236}">
                <a16:creationId xmlns:a16="http://schemas.microsoft.com/office/drawing/2014/main" id="{81AF8CE2-374B-005C-FAA5-9238F68008FA}"/>
              </a:ext>
            </a:extLst>
          </p:cNvPr>
          <p:cNvSpPr>
            <a:spLocks noGrp="1"/>
          </p:cNvSpPr>
          <p:nvPr>
            <p:ph idx="1"/>
          </p:nvPr>
        </p:nvSpPr>
        <p:spPr>
          <a:xfrm>
            <a:off x="146304" y="968560"/>
            <a:ext cx="12045696" cy="5495544"/>
          </a:xfrm>
        </p:spPr>
        <p:txBody>
          <a:bodyPr>
            <a:normAutofit fontScale="92500" lnSpcReduction="10000"/>
          </a:bodyPr>
          <a:lstStyle/>
          <a:p>
            <a:pPr algn="just"/>
            <a:r>
              <a:rPr lang="en-US" sz="2600" dirty="0">
                <a:solidFill>
                  <a:srgbClr val="FF0000"/>
                </a:solidFill>
                <a:latin typeface="Times New Roman" panose="02020603050405020304" pitchFamily="18" charset="0"/>
                <a:cs typeface="Times New Roman" panose="02020603050405020304" pitchFamily="18" charset="0"/>
              </a:rPr>
              <a:t>The EC2 environment is in charge of allocating addresses, attaching storage volumes, and configuring security in terms of access control and network connectivity</a:t>
            </a:r>
            <a:r>
              <a:rPr lang="en-US" sz="2600" dirty="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2600" b="1" i="0" dirty="0">
                <a:effectLst/>
                <a:latin typeface="Times New Roman" panose="02020603050405020304" pitchFamily="18" charset="0"/>
                <a:cs typeface="Times New Roman" panose="02020603050405020304" pitchFamily="18" charset="0"/>
              </a:rPr>
              <a:t>General purpose.</a:t>
            </a:r>
            <a:r>
              <a:rPr lang="en-US" sz="2600" b="0" i="0" dirty="0">
                <a:effectLst/>
                <a:latin typeface="Times New Roman" panose="02020603050405020304" pitchFamily="18" charset="0"/>
                <a:cs typeface="Times New Roman" panose="02020603050405020304" pitchFamily="18" charset="0"/>
              </a:rPr>
              <a:t> </a:t>
            </a:r>
            <a:r>
              <a:rPr lang="en-US" sz="2600" b="0" i="0" dirty="0">
                <a:solidFill>
                  <a:srgbClr val="FF0000"/>
                </a:solidFill>
                <a:effectLst/>
                <a:latin typeface="Times New Roman" panose="02020603050405020304" pitchFamily="18" charset="0"/>
                <a:cs typeface="Times New Roman" panose="02020603050405020304" pitchFamily="18" charset="0"/>
              </a:rPr>
              <a:t>These instances can be used </a:t>
            </a:r>
            <a:r>
              <a:rPr lang="en-US" sz="2600" b="0" i="0" dirty="0">
                <a:effectLst/>
                <a:latin typeface="Times New Roman" panose="02020603050405020304" pitchFamily="18" charset="0"/>
                <a:cs typeface="Times New Roman" panose="02020603050405020304" pitchFamily="18" charset="0"/>
              </a:rPr>
              <a:t>for many different workloads, especially workloads that depend upon a balance of compute, </a:t>
            </a:r>
            <a:r>
              <a:rPr lang="en-US" sz="2600" b="0" i="0" dirty="0">
                <a:solidFill>
                  <a:srgbClr val="FF0000"/>
                </a:solidFill>
                <a:effectLst/>
                <a:latin typeface="Times New Roman" panose="02020603050405020304" pitchFamily="18" charset="0"/>
                <a:cs typeface="Times New Roman" panose="02020603050405020304" pitchFamily="18" charset="0"/>
              </a:rPr>
              <a:t>memory and networking resources</a:t>
            </a:r>
            <a:r>
              <a:rPr lang="en-US" sz="2600" b="0" i="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2600" b="1" i="0" dirty="0">
                <a:effectLst/>
                <a:latin typeface="Times New Roman" panose="02020603050405020304" pitchFamily="18" charset="0"/>
                <a:cs typeface="Times New Roman" panose="02020603050405020304" pitchFamily="18" charset="0"/>
              </a:rPr>
              <a:t>Compute-optimized.</a:t>
            </a:r>
            <a:r>
              <a:rPr lang="en-US" sz="2600" b="0" i="0" dirty="0">
                <a:effectLst/>
                <a:latin typeface="Times New Roman" panose="02020603050405020304" pitchFamily="18" charset="0"/>
                <a:cs typeface="Times New Roman" panose="02020603050405020304" pitchFamily="18" charset="0"/>
              </a:rPr>
              <a:t> These instances are meant for compute-bound or compute-intensive applications, such as </a:t>
            </a:r>
            <a:r>
              <a:rPr lang="en-US" sz="2600" b="0" i="0" dirty="0">
                <a:solidFill>
                  <a:srgbClr val="FF0000"/>
                </a:solidFill>
                <a:effectLst/>
                <a:latin typeface="Times New Roman" panose="02020603050405020304" pitchFamily="18" charset="0"/>
                <a:cs typeface="Times New Roman" panose="02020603050405020304" pitchFamily="18" charset="0"/>
              </a:rPr>
              <a:t>batch processing, media transcoding and HPC</a:t>
            </a:r>
            <a:r>
              <a:rPr lang="en-US" sz="2600" b="0" i="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2600" b="1" i="0" dirty="0">
                <a:effectLst/>
                <a:latin typeface="Times New Roman" panose="02020603050405020304" pitchFamily="18" charset="0"/>
                <a:cs typeface="Times New Roman" panose="02020603050405020304" pitchFamily="18" charset="0"/>
              </a:rPr>
              <a:t>Memory-optimized.</a:t>
            </a:r>
            <a:r>
              <a:rPr lang="en-US" sz="2600" b="0" i="0" dirty="0">
                <a:effectLst/>
                <a:latin typeface="Times New Roman" panose="02020603050405020304" pitchFamily="18" charset="0"/>
                <a:cs typeface="Times New Roman" panose="02020603050405020304" pitchFamily="18" charset="0"/>
              </a:rPr>
              <a:t> This set of instances delivers fast performance for </a:t>
            </a:r>
            <a:r>
              <a:rPr lang="en-US" sz="2600" b="0" i="0" dirty="0">
                <a:solidFill>
                  <a:srgbClr val="FF0000"/>
                </a:solidFill>
                <a:effectLst/>
                <a:latin typeface="Times New Roman" panose="02020603050405020304" pitchFamily="18" charset="0"/>
                <a:cs typeface="Times New Roman" panose="02020603050405020304" pitchFamily="18" charset="0"/>
              </a:rPr>
              <a:t>workloads that process large memory data sets.</a:t>
            </a:r>
          </a:p>
          <a:p>
            <a:pPr algn="just">
              <a:buFont typeface="Arial" panose="020B0604020202020204" pitchFamily="34" charset="0"/>
              <a:buChar char="•"/>
            </a:pPr>
            <a:r>
              <a:rPr lang="en-US" sz="2600" b="1" i="0" dirty="0">
                <a:effectLst/>
                <a:latin typeface="Times New Roman" panose="02020603050405020304" pitchFamily="18" charset="0"/>
                <a:cs typeface="Times New Roman" panose="02020603050405020304" pitchFamily="18" charset="0"/>
              </a:rPr>
              <a:t>Accelerated computing.</a:t>
            </a:r>
            <a:r>
              <a:rPr lang="en-US" sz="2600" b="0" i="0" dirty="0">
                <a:effectLst/>
                <a:latin typeface="Times New Roman" panose="02020603050405020304" pitchFamily="18" charset="0"/>
                <a:cs typeface="Times New Roman" panose="02020603050405020304" pitchFamily="18" charset="0"/>
              </a:rPr>
              <a:t> These instances use hardware accelerators to </a:t>
            </a:r>
            <a:r>
              <a:rPr lang="en-US" sz="2600" b="0" i="0" dirty="0">
                <a:solidFill>
                  <a:srgbClr val="FF0000"/>
                </a:solidFill>
                <a:effectLst/>
                <a:latin typeface="Times New Roman" panose="02020603050405020304" pitchFamily="18" charset="0"/>
                <a:cs typeface="Times New Roman" panose="02020603050405020304" pitchFamily="18" charset="0"/>
              </a:rPr>
              <a:t>perform certain functions more efficiently </a:t>
            </a:r>
            <a:r>
              <a:rPr lang="en-US" sz="2600" b="0" i="0" dirty="0">
                <a:effectLst/>
                <a:latin typeface="Times New Roman" panose="02020603050405020304" pitchFamily="18" charset="0"/>
                <a:cs typeface="Times New Roman" panose="02020603050405020304" pitchFamily="18" charset="0"/>
              </a:rPr>
              <a:t>compared to CPU software.</a:t>
            </a:r>
          </a:p>
          <a:p>
            <a:pPr algn="just">
              <a:buFont typeface="Arial" panose="020B0604020202020204" pitchFamily="34" charset="0"/>
              <a:buChar char="•"/>
            </a:pPr>
            <a:r>
              <a:rPr lang="en-US" sz="2600" b="1" i="0" dirty="0">
                <a:effectLst/>
                <a:latin typeface="Times New Roman" panose="02020603050405020304" pitchFamily="18" charset="0"/>
                <a:cs typeface="Times New Roman" panose="02020603050405020304" pitchFamily="18" charset="0"/>
              </a:rPr>
              <a:t>Storage-optimized.</a:t>
            </a:r>
            <a:r>
              <a:rPr lang="en-US" sz="2600" b="0" i="0" dirty="0">
                <a:effectLst/>
                <a:latin typeface="Times New Roman" panose="02020603050405020304" pitchFamily="18" charset="0"/>
                <a:cs typeface="Times New Roman" panose="02020603050405020304" pitchFamily="18" charset="0"/>
              </a:rPr>
              <a:t> These instances deliver a </a:t>
            </a:r>
            <a:r>
              <a:rPr lang="en-US" sz="2600" b="0" i="0" dirty="0">
                <a:solidFill>
                  <a:srgbClr val="FF0000"/>
                </a:solidFill>
                <a:effectLst/>
                <a:latin typeface="Times New Roman" panose="02020603050405020304" pitchFamily="18" charset="0"/>
                <a:cs typeface="Times New Roman" panose="02020603050405020304" pitchFamily="18" charset="0"/>
              </a:rPr>
              <a:t>high amount of low-</a:t>
            </a:r>
            <a:r>
              <a:rPr lang="en-US" sz="2600" b="0" i="0" u="sng" dirty="0">
                <a:solidFill>
                  <a:srgbClr val="FF0000"/>
                </a:solidFill>
                <a:effectLst/>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latency</a:t>
            </a:r>
            <a:r>
              <a:rPr lang="en-US" sz="2600" b="0" i="0" dirty="0">
                <a:effectLst/>
                <a:latin typeface="Times New Roman" panose="02020603050405020304" pitchFamily="18" charset="0"/>
                <a:cs typeface="Times New Roman" panose="02020603050405020304" pitchFamily="18" charset="0"/>
              </a:rPr>
              <a:t>, random I/O operations per second (</a:t>
            </a:r>
            <a:r>
              <a:rPr lang="en-US" sz="2600" b="0" i="0" u="sng" dirty="0">
                <a:effectLst/>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IOPS</a:t>
            </a:r>
            <a:r>
              <a:rPr lang="en-US" sz="2600" b="0" i="0" dirty="0">
                <a:effectLst/>
                <a:latin typeface="Times New Roman" panose="02020603050405020304" pitchFamily="18" charset="0"/>
                <a:cs typeface="Times New Roman" panose="02020603050405020304" pitchFamily="18" charset="0"/>
              </a:rPr>
              <a:t>) for workloads that require high sequential read/write access to large local data sets.</a:t>
            </a:r>
          </a:p>
          <a:p>
            <a:pPr algn="just">
              <a:buFont typeface="Arial" panose="020B0604020202020204" pitchFamily="34" charset="0"/>
              <a:buChar char="•"/>
            </a:pPr>
            <a:r>
              <a:rPr lang="en-US" sz="2600" b="1" i="0" dirty="0">
                <a:effectLst/>
                <a:latin typeface="Times New Roman" panose="02020603050405020304" pitchFamily="18" charset="0"/>
                <a:cs typeface="Times New Roman" panose="02020603050405020304" pitchFamily="18" charset="0"/>
              </a:rPr>
              <a:t>HPC-optimized.</a:t>
            </a:r>
            <a:r>
              <a:rPr lang="en-US" sz="2600" b="0" i="0" dirty="0">
                <a:effectLst/>
                <a:latin typeface="Times New Roman" panose="02020603050405020304" pitchFamily="18" charset="0"/>
                <a:cs typeface="Times New Roman" panose="02020603050405020304" pitchFamily="18" charset="0"/>
              </a:rPr>
              <a:t> These instances offer the best price performance </a:t>
            </a:r>
            <a:r>
              <a:rPr lang="en-US" sz="2600" b="0" i="0" dirty="0">
                <a:solidFill>
                  <a:srgbClr val="FF0000"/>
                </a:solidFill>
                <a:effectLst/>
                <a:latin typeface="Times New Roman" panose="02020603050405020304" pitchFamily="18" charset="0"/>
                <a:cs typeface="Times New Roman" panose="02020603050405020304" pitchFamily="18" charset="0"/>
              </a:rPr>
              <a:t>for running HPC workloads </a:t>
            </a:r>
            <a:r>
              <a:rPr lang="en-US" sz="2600" b="0" i="0" dirty="0">
                <a:effectLst/>
                <a:latin typeface="Times New Roman" panose="02020603050405020304" pitchFamily="18" charset="0"/>
                <a:cs typeface="Times New Roman" panose="02020603050405020304" pitchFamily="18" charset="0"/>
              </a:rPr>
              <a:t>at scale on AWS, such as complex simulations and deep learning workloads.</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75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31F3-1C18-70DD-59B1-F7D401DAD670}"/>
              </a:ext>
            </a:extLst>
          </p:cNvPr>
          <p:cNvSpPr>
            <a:spLocks noGrp="1"/>
          </p:cNvSpPr>
          <p:nvPr>
            <p:ph type="title"/>
          </p:nvPr>
        </p:nvSpPr>
        <p:spPr>
          <a:xfrm>
            <a:off x="838200" y="365125"/>
            <a:ext cx="10515600" cy="878459"/>
          </a:xfrm>
        </p:spPr>
        <p:txBody>
          <a:bodyPr>
            <a:normAutofit fontScale="90000"/>
          </a:bodyPr>
          <a:lstStyle/>
          <a:p>
            <a:r>
              <a:rPr lang="en-US" dirty="0" smtClean="0">
                <a:latin typeface="Times New Roman" panose="02020603050405020304" pitchFamily="18" charset="0"/>
                <a:cs typeface="Times New Roman" panose="02020603050405020304" pitchFamily="18" charset="0"/>
              </a:rPr>
              <a:t>4.</a:t>
            </a:r>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Advanced compute services</a:t>
            </a:r>
            <a:r>
              <a:rPr lang="en-IN" dirty="0"/>
              <a:t/>
            </a:r>
            <a:br>
              <a:rPr lang="en-IN" dirty="0"/>
            </a:br>
            <a:endParaRPr lang="en-IN" dirty="0"/>
          </a:p>
        </p:txBody>
      </p:sp>
      <p:sp>
        <p:nvSpPr>
          <p:cNvPr id="3" name="Content Placeholder 2">
            <a:extLst>
              <a:ext uri="{FF2B5EF4-FFF2-40B4-BE49-F238E27FC236}">
                <a16:creationId xmlns:a16="http://schemas.microsoft.com/office/drawing/2014/main" id="{07FDCD93-E4A3-AAA0-A622-2B161BD8A267}"/>
              </a:ext>
            </a:extLst>
          </p:cNvPr>
          <p:cNvSpPr>
            <a:spLocks noGrp="1"/>
          </p:cNvSpPr>
          <p:nvPr>
            <p:ph idx="1"/>
          </p:nvPr>
        </p:nvSpPr>
        <p:spPr>
          <a:xfrm>
            <a:off x="128016" y="1243584"/>
            <a:ext cx="11225784" cy="4933379"/>
          </a:xfrm>
        </p:spPr>
        <p:txBody>
          <a:bodyPr>
            <a:normAutofit/>
          </a:bodyPr>
          <a:lstStyle/>
          <a:p>
            <a:pPr marL="0" indent="0">
              <a:buNone/>
            </a:pPr>
            <a:r>
              <a:rPr lang="en-IN" b="1" dirty="0">
                <a:latin typeface="Times New Roman" panose="02020603050405020304" pitchFamily="18" charset="0"/>
                <a:cs typeface="Times New Roman" panose="02020603050405020304" pitchFamily="18" charset="0"/>
              </a:rPr>
              <a:t>1.AWS CloudFormation</a:t>
            </a:r>
          </a:p>
          <a:p>
            <a:pPr marL="0" indent="0">
              <a:buNone/>
            </a:pPr>
            <a:r>
              <a:rPr lang="en-IN" b="1" dirty="0">
                <a:latin typeface="Times New Roman" panose="02020603050405020304" pitchFamily="18" charset="0"/>
                <a:cs typeface="Times New Roman" panose="02020603050405020304" pitchFamily="18" charset="0"/>
              </a:rPr>
              <a:t>2.Amazon elastic MapReduce</a:t>
            </a:r>
          </a:p>
          <a:p>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AWS CloudFormation </a:t>
            </a:r>
            <a:r>
              <a:rPr lang="en-US" sz="2400" dirty="0">
                <a:latin typeface="Times New Roman" panose="02020603050405020304" pitchFamily="18" charset="0"/>
                <a:cs typeface="Times New Roman" panose="02020603050405020304" pitchFamily="18" charset="0"/>
              </a:rPr>
              <a:t>constitutes </a:t>
            </a:r>
            <a:r>
              <a:rPr lang="en-US" sz="2400" dirty="0">
                <a:solidFill>
                  <a:srgbClr val="FF0000"/>
                </a:solidFill>
                <a:latin typeface="Times New Roman" panose="02020603050405020304" pitchFamily="18" charset="0"/>
                <a:cs typeface="Times New Roman" panose="02020603050405020304" pitchFamily="18" charset="0"/>
              </a:rPr>
              <a:t>an extension of the simple deployment model that characterizes EC2 instances. </a:t>
            </a:r>
            <a:r>
              <a:rPr lang="en-US" sz="2400" dirty="0">
                <a:latin typeface="Times New Roman" panose="02020603050405020304" pitchFamily="18" charset="0"/>
                <a:cs typeface="Times New Roman" panose="02020603050405020304" pitchFamily="18" charset="0"/>
              </a:rPr>
              <a:t>CloudFormation introduces the concepts of templates. CloudFormation allows easily and explicitly </a:t>
            </a:r>
            <a:r>
              <a:rPr lang="en-US" sz="2400" dirty="0">
                <a:solidFill>
                  <a:srgbClr val="FF0000"/>
                </a:solidFill>
                <a:latin typeface="Times New Roman" panose="02020603050405020304" pitchFamily="18" charset="0"/>
                <a:cs typeface="Times New Roman" panose="02020603050405020304" pitchFamily="18" charset="0"/>
              </a:rPr>
              <a:t>linking EC2 instances</a:t>
            </a:r>
            <a:r>
              <a:rPr lang="en-US" sz="2400" dirty="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2.Amazon elastic MapReduce:</a:t>
            </a:r>
            <a:r>
              <a:rPr lang="en-US" sz="2400" dirty="0">
                <a:latin typeface="Times New Roman" panose="02020603050405020304" pitchFamily="18" charset="0"/>
                <a:cs typeface="Times New Roman" panose="02020603050405020304" pitchFamily="18" charset="0"/>
              </a:rPr>
              <a:t>Amazon Elastic MapReduce </a:t>
            </a:r>
            <a:r>
              <a:rPr lang="en-US" sz="2400" dirty="0">
                <a:solidFill>
                  <a:srgbClr val="FF0000"/>
                </a:solidFill>
                <a:latin typeface="Times New Roman" panose="02020603050405020304" pitchFamily="18" charset="0"/>
                <a:cs typeface="Times New Roman" panose="02020603050405020304" pitchFamily="18" charset="0"/>
              </a:rPr>
              <a:t>provides AWS users with a cloud computing platform for MapReduce applications</a:t>
            </a:r>
            <a:r>
              <a:rPr lang="en-US" sz="2400" dirty="0">
                <a:latin typeface="Times New Roman" panose="02020603050405020304" pitchFamily="18" charset="0"/>
                <a:cs typeface="Times New Roman" panose="02020603050405020304" pitchFamily="18" charset="0"/>
              </a:rPr>
              <a:t>. It utilizes Hadoop as the MapReduce engine, deployed on a virtual infrastructure composed of EC2 instances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022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0A28-7FCD-DD7B-F710-0542C1FD7B5D}"/>
              </a:ext>
            </a:extLst>
          </p:cNvPr>
          <p:cNvSpPr>
            <a:spLocks noGrp="1"/>
          </p:cNvSpPr>
          <p:nvPr>
            <p:ph type="title"/>
          </p:nvPr>
        </p:nvSpPr>
        <p:spPr/>
        <p:txBody>
          <a:bodyPr/>
          <a:lstStyle/>
          <a:p>
            <a:r>
              <a:rPr lang="en-IN" sz="4400" b="1" dirty="0">
                <a:solidFill>
                  <a:srgbClr val="C00000"/>
                </a:solidFill>
                <a:latin typeface="Times New Roman" panose="02020603050405020304" pitchFamily="18" charset="0"/>
                <a:cs typeface="Times New Roman" panose="02020603050405020304" pitchFamily="18" charset="0"/>
              </a:rPr>
              <a:t>                 II.Storage Services</a:t>
            </a:r>
            <a:br>
              <a:rPr lang="en-IN" sz="4400" b="1" dirty="0">
                <a:solidFill>
                  <a:srgbClr val="C00000"/>
                </a:solidFill>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47507A00-A407-5BD9-EFCC-61DDD102943C}"/>
              </a:ext>
            </a:extLst>
          </p:cNvPr>
          <p:cNvSpPr>
            <a:spLocks noGrp="1"/>
          </p:cNvSpPr>
          <p:nvPr>
            <p:ph idx="1"/>
          </p:nvPr>
        </p:nvSpPr>
        <p:spPr>
          <a:xfrm>
            <a:off x="0" y="1014984"/>
            <a:ext cx="11353800" cy="5769864"/>
          </a:xfrm>
        </p:spPr>
        <p:txBody>
          <a:bodyPr/>
          <a:lstStyle/>
          <a:p>
            <a:r>
              <a:rPr lang="en-US" dirty="0">
                <a:latin typeface="Times New Roman" panose="02020603050405020304" pitchFamily="18" charset="0"/>
                <a:cs typeface="Times New Roman" panose="02020603050405020304" pitchFamily="18" charset="0"/>
              </a:rPr>
              <a:t>AWS provides a collection of </a:t>
            </a:r>
            <a:r>
              <a:rPr lang="en-US" dirty="0">
                <a:solidFill>
                  <a:srgbClr val="FF0000"/>
                </a:solidFill>
                <a:latin typeface="Times New Roman" panose="02020603050405020304" pitchFamily="18" charset="0"/>
                <a:cs typeface="Times New Roman" panose="02020603050405020304" pitchFamily="18" charset="0"/>
              </a:rPr>
              <a:t>services for data storage and information management.</a:t>
            </a:r>
          </a:p>
          <a:p>
            <a:pPr marL="0" indent="0">
              <a:buNone/>
            </a:pPr>
            <a:r>
              <a:rPr lang="en-IN" b="1" dirty="0">
                <a:latin typeface="Times New Roman" panose="02020603050405020304" pitchFamily="18" charset="0"/>
                <a:cs typeface="Times New Roman" panose="02020603050405020304" pitchFamily="18" charset="0"/>
              </a:rPr>
              <a:t>1.S3 key concepts</a:t>
            </a:r>
            <a:br>
              <a:rPr lang="en-IN" b="1"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2.Amazon elastic block store</a:t>
            </a:r>
          </a:p>
          <a:p>
            <a:pPr marL="0" indent="0">
              <a:buNone/>
            </a:pPr>
            <a:r>
              <a:rPr lang="en-IN" b="1" dirty="0">
                <a:latin typeface="Times New Roman" panose="02020603050405020304" pitchFamily="18" charset="0"/>
                <a:cs typeface="Times New Roman" panose="02020603050405020304" pitchFamily="18" charset="0"/>
              </a:rPr>
              <a:t>3.Amazon ElastiCache</a:t>
            </a:r>
          </a:p>
          <a:p>
            <a:pPr marL="0" indent="0">
              <a:buNone/>
            </a:pPr>
            <a:r>
              <a:rPr lang="en-IN" b="1" dirty="0">
                <a:latin typeface="Times New Roman" panose="02020603050405020304" pitchFamily="18" charset="0"/>
                <a:cs typeface="Times New Roman" panose="02020603050405020304" pitchFamily="18" charset="0"/>
              </a:rPr>
              <a:t>4. Structured storage solutions</a:t>
            </a:r>
          </a:p>
          <a:p>
            <a:pPr marL="0" indent="0">
              <a:buNone/>
            </a:pPr>
            <a:r>
              <a:rPr lang="en-IN" b="1" dirty="0">
                <a:latin typeface="Times New Roman" panose="02020603050405020304" pitchFamily="18" charset="0"/>
                <a:cs typeface="Times New Roman" panose="02020603050405020304" pitchFamily="18" charset="0"/>
              </a:rPr>
              <a:t>5 Amazon CloudFront</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664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A1CC-CC9C-BD6B-9934-2F3FC2074AFA}"/>
              </a:ext>
            </a:extLst>
          </p:cNvPr>
          <p:cNvSpPr>
            <a:spLocks noGrp="1"/>
          </p:cNvSpPr>
          <p:nvPr>
            <p:ph type="title"/>
          </p:nvPr>
        </p:nvSpPr>
        <p:spPr>
          <a:xfrm>
            <a:off x="256032" y="207454"/>
            <a:ext cx="11189208" cy="931668"/>
          </a:xfrm>
        </p:spPr>
        <p:txBody>
          <a:bodyPr/>
          <a:lstStyle/>
          <a:p>
            <a:r>
              <a:rPr lang="en-IN" dirty="0">
                <a:latin typeface="Times New Roman" panose="02020603050405020304" pitchFamily="18" charset="0"/>
                <a:cs typeface="Times New Roman" panose="02020603050405020304" pitchFamily="18" charset="0"/>
              </a:rPr>
              <a:t>1.S3 key concepts</a:t>
            </a:r>
          </a:p>
        </p:txBody>
      </p:sp>
      <p:pic>
        <p:nvPicPr>
          <p:cNvPr id="5" name="Content Placeholder 4">
            <a:extLst>
              <a:ext uri="{FF2B5EF4-FFF2-40B4-BE49-F238E27FC236}">
                <a16:creationId xmlns:a16="http://schemas.microsoft.com/office/drawing/2014/main" id="{4DBE43BC-CD2D-2056-9337-6878FFDF3615}"/>
              </a:ext>
            </a:extLst>
          </p:cNvPr>
          <p:cNvPicPr>
            <a:picLocks noGrp="1" noChangeAspect="1"/>
          </p:cNvPicPr>
          <p:nvPr>
            <p:ph idx="1"/>
          </p:nvPr>
        </p:nvPicPr>
        <p:blipFill>
          <a:blip r:embed="rId2"/>
          <a:stretch>
            <a:fillRect/>
          </a:stretch>
        </p:blipFill>
        <p:spPr>
          <a:xfrm>
            <a:off x="254508" y="1139121"/>
            <a:ext cx="11434572" cy="5251831"/>
          </a:xfrm>
        </p:spPr>
      </p:pic>
    </p:spTree>
    <p:extLst>
      <p:ext uri="{BB962C8B-B14F-4D97-AF65-F5344CB8AC3E}">
        <p14:creationId xmlns:p14="http://schemas.microsoft.com/office/powerpoint/2010/main" val="4179808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DE94F-0F0C-F9E2-0302-38D8FC04AC42}"/>
              </a:ext>
            </a:extLst>
          </p:cNvPr>
          <p:cNvSpPr>
            <a:spLocks noGrp="1"/>
          </p:cNvSpPr>
          <p:nvPr>
            <p:ph idx="1"/>
          </p:nvPr>
        </p:nvSpPr>
        <p:spPr>
          <a:xfrm>
            <a:off x="0" y="137160"/>
            <a:ext cx="12192000" cy="6583680"/>
          </a:xfrm>
        </p:spPr>
        <p:txBody>
          <a:bodyPr>
            <a:normAutofit lnSpcReduction="10000"/>
          </a:bodyPr>
          <a:lstStyle/>
          <a:p>
            <a:pPr algn="l" fontAlgn="base">
              <a:buFont typeface="Arial" panose="020B0604020202020204" pitchFamily="34" charset="0"/>
              <a:buChar char="•"/>
            </a:pPr>
            <a:endParaRPr lang="en-US" sz="2400" b="1" i="0" dirty="0">
              <a:solidFill>
                <a:srgbClr val="273239"/>
              </a:solidFill>
              <a:effectLst/>
              <a:latin typeface="Nunito" pitchFamily="2" charset="0"/>
            </a:endParaRPr>
          </a:p>
          <a:p>
            <a:pPr algn="l" fontAlgn="base">
              <a:buFont typeface="Arial" panose="020B0604020202020204" pitchFamily="34" charset="0"/>
              <a:buChar char="•"/>
            </a:pPr>
            <a:r>
              <a:rPr lang="en-US" sz="2400" b="1" i="0" dirty="0">
                <a:solidFill>
                  <a:srgbClr val="273239"/>
                </a:solidFill>
                <a:effectLst/>
                <a:latin typeface="Times New Roman" panose="02020603050405020304" pitchFamily="18" charset="0"/>
                <a:cs typeface="Times New Roman" panose="02020603050405020304" pitchFamily="18" charset="0"/>
              </a:rPr>
              <a:t>Data Storage: </a:t>
            </a:r>
            <a:r>
              <a:rPr lang="en-US" sz="2400" b="0" i="0" dirty="0">
                <a:solidFill>
                  <a:srgbClr val="273239"/>
                </a:solidFill>
                <a:effectLst/>
                <a:latin typeface="Times New Roman" panose="02020603050405020304" pitchFamily="18" charset="0"/>
                <a:cs typeface="Times New Roman" panose="02020603050405020304" pitchFamily="18" charset="0"/>
              </a:rPr>
              <a:t>Amazon s3 acts as the best option for scaling both small and large storage applications. </a:t>
            </a:r>
            <a:r>
              <a:rPr lang="en-US" sz="2400" b="0" i="0" dirty="0">
                <a:solidFill>
                  <a:srgbClr val="FF0000"/>
                </a:solidFill>
                <a:effectLst/>
                <a:latin typeface="Times New Roman" panose="02020603050405020304" pitchFamily="18" charset="0"/>
                <a:cs typeface="Times New Roman" panose="02020603050405020304" pitchFamily="18" charset="0"/>
              </a:rPr>
              <a:t>It helps in storing and retrieving the Data.</a:t>
            </a:r>
          </a:p>
          <a:p>
            <a:pPr algn="l" fontAlgn="base">
              <a:buFont typeface="Arial" panose="020B0604020202020204" pitchFamily="34" charset="0"/>
              <a:buChar char="•"/>
            </a:pPr>
            <a:endParaRPr lang="en-US" sz="2400" b="0" i="0" dirty="0">
              <a:solidFill>
                <a:srgbClr val="273239"/>
              </a:solidFill>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US" sz="2400" b="1" i="0" dirty="0">
                <a:solidFill>
                  <a:srgbClr val="273239"/>
                </a:solidFill>
                <a:effectLst/>
                <a:latin typeface="Times New Roman" panose="02020603050405020304" pitchFamily="18" charset="0"/>
                <a:cs typeface="Times New Roman" panose="02020603050405020304" pitchFamily="18" charset="0"/>
              </a:rPr>
              <a:t>Backup and Recovery: </a:t>
            </a:r>
            <a:r>
              <a:rPr lang="en-US" sz="2400" b="0" i="0" dirty="0">
                <a:solidFill>
                  <a:srgbClr val="273239"/>
                </a:solidFill>
                <a:effectLst/>
                <a:latin typeface="Times New Roman" panose="02020603050405020304" pitchFamily="18" charset="0"/>
                <a:cs typeface="Times New Roman" panose="02020603050405020304" pitchFamily="18" charset="0"/>
              </a:rPr>
              <a:t>Many Organizations are using Amazon S3 </a:t>
            </a:r>
            <a:r>
              <a:rPr lang="en-US" sz="2400" b="0" i="0" dirty="0">
                <a:solidFill>
                  <a:srgbClr val="FF0000"/>
                </a:solidFill>
                <a:effectLst/>
                <a:latin typeface="Times New Roman" panose="02020603050405020304" pitchFamily="18" charset="0"/>
                <a:cs typeface="Times New Roman" panose="02020603050405020304" pitchFamily="18" charset="0"/>
              </a:rPr>
              <a:t>to backup their critical data and maintain the data </a:t>
            </a:r>
            <a:r>
              <a:rPr lang="en-US" sz="2400" b="0" i="0" dirty="0">
                <a:solidFill>
                  <a:srgbClr val="273239"/>
                </a:solidFill>
                <a:effectLst/>
                <a:latin typeface="Times New Roman" panose="02020603050405020304" pitchFamily="18" charset="0"/>
                <a:cs typeface="Times New Roman" panose="02020603050405020304" pitchFamily="18" charset="0"/>
              </a:rPr>
              <a:t>durability and availability for recovery needs.</a:t>
            </a:r>
          </a:p>
          <a:p>
            <a:pPr algn="l" fontAlgn="base">
              <a:buFont typeface="Arial" panose="020B0604020202020204" pitchFamily="34" charset="0"/>
              <a:buChar char="•"/>
            </a:pPr>
            <a:endParaRPr lang="en-US" sz="2400" b="0" i="0" dirty="0">
              <a:solidFill>
                <a:srgbClr val="273239"/>
              </a:solidFill>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US" sz="2400" b="1" i="0" dirty="0">
                <a:solidFill>
                  <a:srgbClr val="273239"/>
                </a:solidFill>
                <a:effectLst/>
                <a:latin typeface="Times New Roman" panose="02020603050405020304" pitchFamily="18" charset="0"/>
                <a:cs typeface="Times New Roman" panose="02020603050405020304" pitchFamily="18" charset="0"/>
              </a:rPr>
              <a:t>Hosting Static Websites: </a:t>
            </a:r>
            <a:r>
              <a:rPr lang="en-US" sz="2400" b="0" i="0" dirty="0">
                <a:solidFill>
                  <a:srgbClr val="273239"/>
                </a:solidFill>
                <a:effectLst/>
                <a:latin typeface="Times New Roman" panose="02020603050405020304" pitchFamily="18" charset="0"/>
                <a:cs typeface="Times New Roman" panose="02020603050405020304" pitchFamily="18" charset="0"/>
              </a:rPr>
              <a:t>Amazon S3 facilitates in </a:t>
            </a:r>
            <a:r>
              <a:rPr lang="en-US" sz="2400" b="0" i="0" dirty="0">
                <a:solidFill>
                  <a:srgbClr val="FF0000"/>
                </a:solidFill>
                <a:effectLst/>
                <a:latin typeface="Times New Roman" panose="02020603050405020304" pitchFamily="18" charset="0"/>
                <a:cs typeface="Times New Roman" panose="02020603050405020304" pitchFamily="18" charset="0"/>
              </a:rPr>
              <a:t>storing HTML, CSS and other web content </a:t>
            </a:r>
            <a:r>
              <a:rPr lang="en-US" sz="2400" b="0" i="0" dirty="0">
                <a:solidFill>
                  <a:srgbClr val="273239"/>
                </a:solidFill>
                <a:effectLst/>
                <a:latin typeface="Times New Roman" panose="02020603050405020304" pitchFamily="18" charset="0"/>
                <a:cs typeface="Times New Roman" panose="02020603050405020304" pitchFamily="18" charset="0"/>
              </a:rPr>
              <a:t>from Users/developers allowing them for hosting Static Websites benefiting with low-latency access and cost-effectiveness. </a:t>
            </a:r>
          </a:p>
          <a:p>
            <a:pPr algn="l" fontAlgn="base">
              <a:buFont typeface="Arial" panose="020B0604020202020204" pitchFamily="34" charset="0"/>
              <a:buChar char="•"/>
            </a:pPr>
            <a:endParaRPr lang="en-US" sz="2400" b="0" i="0" dirty="0">
              <a:solidFill>
                <a:srgbClr val="273239"/>
              </a:solidFill>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US" sz="2400" b="1" i="0" dirty="0">
                <a:solidFill>
                  <a:srgbClr val="273239"/>
                </a:solidFill>
                <a:effectLst/>
                <a:latin typeface="Times New Roman" panose="02020603050405020304" pitchFamily="18" charset="0"/>
                <a:cs typeface="Times New Roman" panose="02020603050405020304" pitchFamily="18" charset="0"/>
              </a:rPr>
              <a:t>Data Archiving: </a:t>
            </a:r>
            <a:r>
              <a:rPr lang="en-US" sz="2400" b="0" i="0" dirty="0">
                <a:solidFill>
                  <a:srgbClr val="273239"/>
                </a:solidFill>
                <a:effectLst/>
                <a:latin typeface="Times New Roman" panose="02020603050405020304" pitchFamily="18" charset="0"/>
                <a:cs typeface="Times New Roman" panose="02020603050405020304" pitchFamily="18" charset="0"/>
              </a:rPr>
              <a:t> service integration helps as a </a:t>
            </a:r>
            <a:r>
              <a:rPr lang="en-US" sz="2400" b="0" i="0" dirty="0">
                <a:solidFill>
                  <a:srgbClr val="FF0000"/>
                </a:solidFill>
                <a:effectLst/>
                <a:latin typeface="Times New Roman" panose="02020603050405020304" pitchFamily="18" charset="0"/>
                <a:cs typeface="Times New Roman" panose="02020603050405020304" pitchFamily="18" charset="0"/>
              </a:rPr>
              <a:t>cost-effective solution for long-term data storing </a:t>
            </a:r>
            <a:r>
              <a:rPr lang="en-US" sz="2400" b="0" i="0" dirty="0">
                <a:solidFill>
                  <a:srgbClr val="273239"/>
                </a:solidFill>
                <a:effectLst/>
                <a:latin typeface="Times New Roman" panose="02020603050405020304" pitchFamily="18" charset="0"/>
                <a:cs typeface="Times New Roman" panose="02020603050405020304" pitchFamily="18" charset="0"/>
              </a:rPr>
              <a:t>which are less frequently accessed applications.</a:t>
            </a:r>
          </a:p>
          <a:p>
            <a:pPr marL="0" indent="0" algn="l" fontAlgn="base">
              <a:buNone/>
            </a:pPr>
            <a:endParaRPr lang="en-US" sz="2400" b="0" i="0" dirty="0">
              <a:solidFill>
                <a:srgbClr val="273239"/>
              </a:solidFill>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US" sz="2400" b="1" i="0" dirty="0">
                <a:solidFill>
                  <a:srgbClr val="273239"/>
                </a:solidFill>
                <a:effectLst/>
                <a:latin typeface="Times New Roman" panose="02020603050405020304" pitchFamily="18" charset="0"/>
                <a:cs typeface="Times New Roman" panose="02020603050405020304" pitchFamily="18" charset="0"/>
              </a:rPr>
              <a:t>Big Data Analytics: </a:t>
            </a:r>
            <a:r>
              <a:rPr lang="en-US" sz="2400" b="0" i="0" dirty="0">
                <a:solidFill>
                  <a:srgbClr val="273239"/>
                </a:solidFill>
                <a:effectLst/>
                <a:latin typeface="Times New Roman" panose="02020603050405020304" pitchFamily="18" charset="0"/>
                <a:cs typeface="Times New Roman" panose="02020603050405020304" pitchFamily="18" charset="0"/>
              </a:rPr>
              <a:t>Amazon S3 is often considered as data lake because of its capacity </a:t>
            </a:r>
            <a:r>
              <a:rPr lang="en-US" sz="2400" b="0" i="0" dirty="0">
                <a:solidFill>
                  <a:srgbClr val="FF0000"/>
                </a:solidFill>
                <a:effectLst/>
                <a:latin typeface="Times New Roman" panose="02020603050405020304" pitchFamily="18" charset="0"/>
                <a:cs typeface="Times New Roman" panose="02020603050405020304" pitchFamily="18" charset="0"/>
              </a:rPr>
              <a:t>to store large amounts of both structured and unstructured data </a:t>
            </a:r>
            <a:r>
              <a:rPr lang="en-US" sz="2400" b="0" i="0" dirty="0">
                <a:solidFill>
                  <a:srgbClr val="273239"/>
                </a:solidFill>
                <a:effectLst/>
                <a:latin typeface="Times New Roman" panose="02020603050405020304" pitchFamily="18" charset="0"/>
                <a:cs typeface="Times New Roman" panose="02020603050405020304" pitchFamily="18" charset="0"/>
              </a:rPr>
              <a:t>offering seamless integration with other AWS Analytics and AWS Machine Learning Services.</a:t>
            </a:r>
          </a:p>
          <a:p>
            <a:endParaRPr lang="en-IN" dirty="0"/>
          </a:p>
        </p:txBody>
      </p:sp>
    </p:spTree>
    <p:extLst>
      <p:ext uri="{BB962C8B-B14F-4D97-AF65-F5344CB8AC3E}">
        <p14:creationId xmlns:p14="http://schemas.microsoft.com/office/powerpoint/2010/main" val="395651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7966-8DCE-F6BD-416C-7A0C8723C40D}"/>
              </a:ext>
            </a:extLst>
          </p:cNvPr>
          <p:cNvSpPr>
            <a:spLocks noGrp="1"/>
          </p:cNvSpPr>
          <p:nvPr>
            <p:ph type="title"/>
          </p:nvPr>
        </p:nvSpPr>
        <p:spPr>
          <a:xfrm>
            <a:off x="173736" y="365126"/>
            <a:ext cx="11180064" cy="957238"/>
          </a:xfrm>
        </p:spPr>
        <p:txBody>
          <a:bodyPr/>
          <a:lstStyle/>
          <a:p>
            <a:r>
              <a:rPr lang="en-US" dirty="0"/>
              <a:t>2.</a:t>
            </a:r>
            <a:r>
              <a:rPr lang="en-US" dirty="0">
                <a:latin typeface="Times New Roman" panose="02020603050405020304" pitchFamily="18" charset="0"/>
                <a:cs typeface="Times New Roman" panose="02020603050405020304" pitchFamily="18" charset="0"/>
              </a:rPr>
              <a:t>Amazon Elastic Block Store (Amazon EBS)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4F6FC7-562F-EC9A-0063-222EE59EFEB6}"/>
              </a:ext>
            </a:extLst>
          </p:cNvPr>
          <p:cNvSpPr>
            <a:spLocks noGrp="1"/>
          </p:cNvSpPr>
          <p:nvPr>
            <p:ph idx="1"/>
          </p:nvPr>
        </p:nvSpPr>
        <p:spPr>
          <a:xfrm>
            <a:off x="173736" y="1322364"/>
            <a:ext cx="11868209" cy="5376672"/>
          </a:xfrm>
        </p:spPr>
        <p:txBody>
          <a:bodyPr>
            <a:normAutofit lnSpcReduction="10000"/>
          </a:bodyPr>
          <a:lstStyle/>
          <a:p>
            <a:pPr algn="just"/>
            <a:r>
              <a:rPr lang="en-US" b="0" i="0" dirty="0">
                <a:solidFill>
                  <a:srgbClr val="FF0000"/>
                </a:solidFill>
                <a:effectLst/>
                <a:latin typeface="Amazon Ember"/>
              </a:rPr>
              <a:t>provides scalable, high-performance block storage resources </a:t>
            </a:r>
            <a:r>
              <a:rPr lang="en-US" b="0" i="0" dirty="0">
                <a:solidFill>
                  <a:srgbClr val="16191F"/>
                </a:solidFill>
                <a:effectLst/>
                <a:latin typeface="Amazon Ember"/>
              </a:rPr>
              <a:t>that can be used with Amazon Elastic Compute Cloud (Amazon EC2) instances. With Amazon Elastic Block Store, you can create and manage the following block storage resources</a:t>
            </a:r>
          </a:p>
          <a:p>
            <a:pPr marL="0" indent="0" algn="just">
              <a:buNone/>
            </a:pPr>
            <a:endParaRPr lang="en-US" b="0" i="0" dirty="0">
              <a:solidFill>
                <a:srgbClr val="16191F"/>
              </a:solidFill>
              <a:effectLst/>
              <a:latin typeface="Amazon Ember"/>
            </a:endParaRPr>
          </a:p>
          <a:p>
            <a:pPr algn="just">
              <a:buFont typeface="Arial" panose="020B0604020202020204" pitchFamily="34" charset="0"/>
              <a:buChar char="•"/>
            </a:pPr>
            <a:r>
              <a:rPr lang="en-US" b="1" i="0" dirty="0">
                <a:solidFill>
                  <a:srgbClr val="16191F"/>
                </a:solidFill>
                <a:effectLst/>
                <a:latin typeface="Amazon Ember"/>
              </a:rPr>
              <a:t>Amazon EBS volumes</a:t>
            </a:r>
            <a:r>
              <a:rPr lang="en-US" b="0" i="0" dirty="0">
                <a:solidFill>
                  <a:srgbClr val="16191F"/>
                </a:solidFill>
                <a:effectLst/>
                <a:latin typeface="Amazon Ember"/>
              </a:rPr>
              <a:t> — </a:t>
            </a:r>
            <a:r>
              <a:rPr lang="en-US" b="0" i="0" dirty="0">
                <a:solidFill>
                  <a:srgbClr val="FF0000"/>
                </a:solidFill>
                <a:effectLst/>
                <a:latin typeface="Amazon Ember"/>
              </a:rPr>
              <a:t>These are storage volumes  attached  to Amazon EC2 instances</a:t>
            </a:r>
            <a:r>
              <a:rPr lang="en-US" b="0" i="0" dirty="0">
                <a:solidFill>
                  <a:srgbClr val="16191F"/>
                </a:solidFill>
                <a:effectLst/>
                <a:latin typeface="Amazon Ember"/>
              </a:rPr>
              <a:t>. for example, to store files or to install applications.</a:t>
            </a:r>
          </a:p>
          <a:p>
            <a:pPr algn="just">
              <a:buFont typeface="Arial" panose="020B0604020202020204" pitchFamily="34" charset="0"/>
              <a:buChar char="•"/>
            </a:pPr>
            <a:r>
              <a:rPr lang="en-US" b="1" i="0" dirty="0">
                <a:solidFill>
                  <a:srgbClr val="16191F"/>
                </a:solidFill>
                <a:effectLst/>
                <a:latin typeface="Amazon Ember"/>
              </a:rPr>
              <a:t>Amazon EBS snapshots</a:t>
            </a:r>
            <a:r>
              <a:rPr lang="en-US" b="0" i="0" dirty="0">
                <a:solidFill>
                  <a:srgbClr val="16191F"/>
                </a:solidFill>
                <a:effectLst/>
                <a:latin typeface="Amazon Ember"/>
              </a:rPr>
              <a:t> — </a:t>
            </a:r>
            <a:r>
              <a:rPr lang="en-US" b="0" i="0" dirty="0">
                <a:solidFill>
                  <a:srgbClr val="FF0000"/>
                </a:solidFill>
                <a:effectLst/>
                <a:latin typeface="Amazon Ember"/>
              </a:rPr>
              <a:t>These are point-in-time backups of Amazon EBS volumes </a:t>
            </a:r>
            <a:r>
              <a:rPr lang="en-US" b="0" i="0" dirty="0">
                <a:solidFill>
                  <a:srgbClr val="16191F"/>
                </a:solidFill>
                <a:effectLst/>
                <a:latin typeface="Amazon Ember"/>
              </a:rPr>
              <a:t>that persist independently from the volume itself. </a:t>
            </a:r>
            <a:r>
              <a:rPr lang="en-US" dirty="0">
                <a:solidFill>
                  <a:srgbClr val="16191F"/>
                </a:solidFill>
                <a:latin typeface="Amazon Ember"/>
              </a:rPr>
              <a:t>we </a:t>
            </a:r>
            <a:r>
              <a:rPr lang="en-US" b="0" i="0" dirty="0">
                <a:solidFill>
                  <a:srgbClr val="16191F"/>
                </a:solidFill>
                <a:effectLst/>
                <a:latin typeface="Amazon Ember"/>
              </a:rPr>
              <a:t>can create snapshots to back up the data on your Amazon EBS volumes. </a:t>
            </a:r>
            <a:r>
              <a:rPr lang="en-US" dirty="0">
                <a:solidFill>
                  <a:srgbClr val="16191F"/>
                </a:solidFill>
                <a:latin typeface="Amazon Ember"/>
              </a:rPr>
              <a:t>We </a:t>
            </a:r>
            <a:r>
              <a:rPr lang="en-US" b="0" i="0" dirty="0">
                <a:solidFill>
                  <a:srgbClr val="16191F"/>
                </a:solidFill>
                <a:effectLst/>
                <a:latin typeface="Amazon Ember"/>
              </a:rPr>
              <a:t>can  restore new volumes from those snapshots at any time.</a:t>
            </a:r>
          </a:p>
          <a:p>
            <a:endParaRPr lang="en-IN" dirty="0"/>
          </a:p>
        </p:txBody>
      </p:sp>
    </p:spTree>
    <p:extLst>
      <p:ext uri="{BB962C8B-B14F-4D97-AF65-F5344CB8AC3E}">
        <p14:creationId xmlns:p14="http://schemas.microsoft.com/office/powerpoint/2010/main" val="2326248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412D-F294-2C89-12B2-AC2E13D2D82A}"/>
              </a:ext>
            </a:extLst>
          </p:cNvPr>
          <p:cNvSpPr>
            <a:spLocks noGrp="1"/>
          </p:cNvSpPr>
          <p:nvPr>
            <p:ph type="title"/>
          </p:nvPr>
        </p:nvSpPr>
        <p:spPr>
          <a:xfrm>
            <a:off x="838200" y="365125"/>
            <a:ext cx="10515600" cy="1013509"/>
          </a:xfrm>
        </p:spPr>
        <p:txBody>
          <a:bodyPr/>
          <a:lstStyle/>
          <a:p>
            <a:r>
              <a:rPr lang="en-US" dirty="0"/>
              <a:t>3.ElastiCache</a:t>
            </a:r>
            <a:endParaRPr lang="en-IN" dirty="0"/>
          </a:p>
        </p:txBody>
      </p:sp>
      <p:sp>
        <p:nvSpPr>
          <p:cNvPr id="3" name="Content Placeholder 2">
            <a:extLst>
              <a:ext uri="{FF2B5EF4-FFF2-40B4-BE49-F238E27FC236}">
                <a16:creationId xmlns:a16="http://schemas.microsoft.com/office/drawing/2014/main" id="{4FDA860B-EEBB-F18B-2F2B-1CC405213188}"/>
              </a:ext>
            </a:extLst>
          </p:cNvPr>
          <p:cNvSpPr>
            <a:spLocks noGrp="1"/>
          </p:cNvSpPr>
          <p:nvPr>
            <p:ph idx="1"/>
          </p:nvPr>
        </p:nvSpPr>
        <p:spPr>
          <a:xfrm>
            <a:off x="64008" y="1690688"/>
            <a:ext cx="12127992" cy="4486275"/>
          </a:xfrm>
        </p:spPr>
        <p:txBody>
          <a:bodyPr/>
          <a:lstStyle/>
          <a:p>
            <a:r>
              <a:rPr lang="en-US" dirty="0">
                <a:solidFill>
                  <a:srgbClr val="FF0000"/>
                </a:solidFill>
                <a:latin typeface="Times New Roman" panose="02020603050405020304" pitchFamily="18" charset="0"/>
                <a:cs typeface="Times New Roman" panose="02020603050405020304" pitchFamily="18" charset="0"/>
              </a:rPr>
              <a:t>ElastiCache is an implementation of an elastic in-memory cache based on a cluster of EC2 instances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It provides </a:t>
            </a:r>
            <a:r>
              <a:rPr lang="en-US" dirty="0">
                <a:solidFill>
                  <a:srgbClr val="FF0000"/>
                </a:solidFill>
                <a:latin typeface="Times New Roman" panose="02020603050405020304" pitchFamily="18" charset="0"/>
                <a:cs typeface="Times New Roman" panose="02020603050405020304" pitchFamily="18" charset="0"/>
              </a:rPr>
              <a:t>fast data access from other EC2 instances </a:t>
            </a:r>
            <a:r>
              <a:rPr lang="en-US" dirty="0">
                <a:latin typeface="Times New Roman" panose="02020603050405020304" pitchFamily="18" charset="0"/>
                <a:cs typeface="Times New Roman" panose="02020603050405020304" pitchFamily="18" charset="0"/>
              </a:rPr>
              <a:t>through a Memcached-compatible protocol so that existing applications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946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F30B-220C-5FF6-34CF-CA5A9C1E1BF5}"/>
              </a:ext>
            </a:extLst>
          </p:cNvPr>
          <p:cNvSpPr>
            <a:spLocks noGrp="1"/>
          </p:cNvSpPr>
          <p:nvPr>
            <p:ph type="title"/>
          </p:nvPr>
        </p:nvSpPr>
        <p:spPr>
          <a:xfrm>
            <a:off x="838200" y="365125"/>
            <a:ext cx="10515600" cy="816561"/>
          </a:xfrm>
        </p:spPr>
        <p:txBody>
          <a:bodyPr/>
          <a:lstStyle/>
          <a:p>
            <a:r>
              <a:rPr lang="en-IN" dirty="0">
                <a:latin typeface="Times New Roman" panose="02020603050405020304" pitchFamily="18" charset="0"/>
                <a:cs typeface="Times New Roman" panose="02020603050405020304" pitchFamily="18" charset="0"/>
              </a:rPr>
              <a:t>4.Structured storage solutions</a:t>
            </a:r>
          </a:p>
        </p:txBody>
      </p:sp>
      <p:sp>
        <p:nvSpPr>
          <p:cNvPr id="3" name="Content Placeholder 2">
            <a:extLst>
              <a:ext uri="{FF2B5EF4-FFF2-40B4-BE49-F238E27FC236}">
                <a16:creationId xmlns:a16="http://schemas.microsoft.com/office/drawing/2014/main" id="{1E657B6D-5027-BAAC-5534-D74CA911485A}"/>
              </a:ext>
            </a:extLst>
          </p:cNvPr>
          <p:cNvSpPr>
            <a:spLocks noGrp="1"/>
          </p:cNvSpPr>
          <p:nvPr>
            <p:ph idx="1"/>
          </p:nvPr>
        </p:nvSpPr>
        <p:spPr>
          <a:xfrm>
            <a:off x="338328" y="1380744"/>
            <a:ext cx="11704320" cy="5541264"/>
          </a:xfrm>
        </p:spPr>
        <p:txBody>
          <a:bodyPr>
            <a:normAutofit/>
          </a:bodyPr>
          <a:lstStyle/>
          <a:p>
            <a:pPr algn="just"/>
            <a:r>
              <a:rPr lang="en-US" dirty="0">
                <a:solidFill>
                  <a:srgbClr val="FF0000"/>
                </a:solidFill>
                <a:latin typeface="Times New Roman" panose="02020603050405020304" pitchFamily="18" charset="0"/>
                <a:cs typeface="Times New Roman" panose="02020603050405020304" pitchFamily="18" charset="0"/>
              </a:rPr>
              <a:t>Amazon provides applications with structured storage services in three different forms: </a:t>
            </a:r>
            <a:r>
              <a:rPr lang="en-US" dirty="0">
                <a:latin typeface="Times New Roman" panose="02020603050405020304" pitchFamily="18" charset="0"/>
                <a:cs typeface="Times New Roman" panose="02020603050405020304" pitchFamily="18" charset="0"/>
              </a:rPr>
              <a:t>preconfigured EC2 AMIs, Amazon Relational Data Storage (RDS), and Amazon SimpleDB</a:t>
            </a:r>
          </a:p>
          <a:p>
            <a:pPr marL="0" indent="0" algn="just">
              <a:buNone/>
            </a:pPr>
            <a:r>
              <a:rPr lang="en-IN" dirty="0">
                <a:solidFill>
                  <a:srgbClr val="FF0000"/>
                </a:solidFill>
                <a:latin typeface="Times New Roman" panose="02020603050405020304" pitchFamily="18" charset="0"/>
                <a:cs typeface="Times New Roman" panose="02020603050405020304" pitchFamily="18" charset="0"/>
              </a:rPr>
              <a:t>1.Preconfigured EC2 AMIs</a:t>
            </a:r>
          </a:p>
          <a:p>
            <a:pPr marL="0" indent="0" algn="just">
              <a:buNone/>
            </a:pPr>
            <a:r>
              <a:rPr lang="en-IN" dirty="0">
                <a:solidFill>
                  <a:srgbClr val="FF0000"/>
                </a:solidFill>
                <a:latin typeface="Times New Roman" panose="02020603050405020304" pitchFamily="18" charset="0"/>
                <a:cs typeface="Times New Roman" panose="02020603050405020304" pitchFamily="18" charset="0"/>
              </a:rPr>
              <a:t>2. Amazon RDS</a:t>
            </a:r>
          </a:p>
          <a:p>
            <a:pPr marL="0" indent="0" algn="just">
              <a:buNone/>
            </a:pPr>
            <a:r>
              <a:rPr lang="en-IN" dirty="0">
                <a:solidFill>
                  <a:srgbClr val="FF0000"/>
                </a:solidFill>
                <a:latin typeface="Times New Roman" panose="02020603050405020304" pitchFamily="18" charset="0"/>
                <a:cs typeface="Times New Roman" panose="02020603050405020304" pitchFamily="18" charset="0"/>
              </a:rPr>
              <a:t>3.</a:t>
            </a:r>
            <a:r>
              <a:rPr lang="en-US" dirty="0">
                <a:solidFill>
                  <a:srgbClr val="FF0000"/>
                </a:solidFill>
                <a:latin typeface="Times New Roman" panose="02020603050405020304" pitchFamily="18" charset="0"/>
                <a:cs typeface="Times New Roman" panose="02020603050405020304" pitchFamily="18" charset="0"/>
              </a:rPr>
              <a:t> Amazon SimpleDB</a:t>
            </a:r>
            <a:endParaRPr lang="en-IN"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IN" dirty="0"/>
              <a:t>1.Preconfigured EC2 AMIs</a:t>
            </a:r>
          </a:p>
          <a:p>
            <a:pPr marL="0" indent="0" algn="just">
              <a:buNone/>
            </a:pPr>
            <a:r>
              <a:rPr lang="en-US" b="1" dirty="0">
                <a:solidFill>
                  <a:srgbClr val="FF0000"/>
                </a:solidFill>
                <a:latin typeface="Times New Roman" panose="02020603050405020304" pitchFamily="18" charset="0"/>
                <a:cs typeface="Times New Roman" panose="02020603050405020304" pitchFamily="18" charset="0"/>
              </a:rPr>
              <a:t>1.EC2 instances </a:t>
            </a:r>
            <a:r>
              <a:rPr lang="en-US" dirty="0">
                <a:solidFill>
                  <a:srgbClr val="FF0000"/>
                </a:solidFill>
                <a:latin typeface="Times New Roman" panose="02020603050405020304" pitchFamily="18" charset="0"/>
                <a:cs typeface="Times New Roman" panose="02020603050405020304" pitchFamily="18" charset="0"/>
              </a:rPr>
              <a:t>created from these AMIs </a:t>
            </a:r>
            <a:r>
              <a:rPr lang="en-US" dirty="0">
                <a:latin typeface="Times New Roman" panose="02020603050405020304" pitchFamily="18" charset="0"/>
                <a:cs typeface="Times New Roman" panose="02020603050405020304" pitchFamily="18" charset="0"/>
              </a:rPr>
              <a:t>:can be completed with an EBS volume for storage persistence. Available AMIs include installations of IBM DB2, Microsoft SQL Server, MySQL, Oracle, PostgreSQL, Sybase, and Vertica. Instances are priced hourly according to the EC2 cost model. This solution poses most of the administrative burden on the EC2 user,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346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64EB8-1D38-5759-F96C-662459CF9204}"/>
              </a:ext>
            </a:extLst>
          </p:cNvPr>
          <p:cNvSpPr>
            <a:spLocks noGrp="1"/>
          </p:cNvSpPr>
          <p:nvPr>
            <p:ph idx="1"/>
          </p:nvPr>
        </p:nvSpPr>
        <p:spPr>
          <a:xfrm>
            <a:off x="225082" y="168812"/>
            <a:ext cx="11902909" cy="6625180"/>
          </a:xfrm>
        </p:spPr>
        <p:txBody>
          <a:bodyPr/>
          <a:lstStyle/>
          <a:p>
            <a:pPr marL="0" indent="0">
              <a:buNone/>
            </a:pPr>
            <a:r>
              <a:rPr lang="en-IN" dirty="0">
                <a:solidFill>
                  <a:srgbClr val="FF0000"/>
                </a:solidFill>
                <a:latin typeface="Times New Roman" panose="02020603050405020304" pitchFamily="18" charset="0"/>
                <a:cs typeface="Times New Roman" panose="02020603050405020304" pitchFamily="18" charset="0"/>
              </a:rPr>
              <a:t>3.</a:t>
            </a:r>
            <a:r>
              <a:rPr lang="en-IN" b="1" dirty="0">
                <a:solidFill>
                  <a:srgbClr val="FF0000"/>
                </a:solidFill>
                <a:latin typeface="Times New Roman" panose="02020603050405020304" pitchFamily="18" charset="0"/>
                <a:cs typeface="Times New Roman" panose="02020603050405020304" pitchFamily="18" charset="0"/>
              </a:rPr>
              <a:t>Amazon RDS</a:t>
            </a:r>
            <a:r>
              <a:rPr lang="en-US" dirty="0">
                <a:solidFill>
                  <a:srgbClr val="FF0000"/>
                </a:solidFill>
                <a:latin typeface="Times New Roman" panose="02020603050405020304" pitchFamily="18" charset="0"/>
                <a:cs typeface="Times New Roman" panose="02020603050405020304" pitchFamily="18" charset="0"/>
              </a:rPr>
              <a:t> :RDS is relational database service that relies on the EC2 infrastructure and is managed by </a:t>
            </a:r>
            <a:r>
              <a:rPr lang="en-US" dirty="0">
                <a:latin typeface="Times New Roman" panose="02020603050405020304" pitchFamily="18" charset="0"/>
                <a:cs typeface="Times New Roman" panose="02020603050405020304" pitchFamily="18" charset="0"/>
              </a:rPr>
              <a:t>Amazon. Developers do not have to worry about configuring the storage for high availability.</a:t>
            </a:r>
          </a:p>
          <a:p>
            <a:pPr marL="0" indent="0">
              <a:buNone/>
            </a:pPr>
            <a:r>
              <a:rPr lang="en-US" dirty="0">
                <a:latin typeface="Times New Roman" panose="02020603050405020304" pitchFamily="18" charset="0"/>
                <a:cs typeface="Times New Roman" panose="02020603050405020304" pitchFamily="18" charset="0"/>
              </a:rPr>
              <a:t>The second option provides users with increased performance for applications that are heavily based on database reads. </a:t>
            </a:r>
          </a:p>
          <a:p>
            <a:pPr marL="0" indent="0">
              <a:buNone/>
            </a:pPr>
            <a:r>
              <a:rPr lang="en-US" dirty="0">
                <a:latin typeface="Times New Roman" panose="02020603050405020304" pitchFamily="18" charset="0"/>
                <a:cs typeface="Times New Roman" panose="02020603050405020304" pitchFamily="18" charset="0"/>
              </a:rPr>
              <a:t>In this case, Amazon deploys copies of the primary service that are only available for database reads, thus cutting down the response time of the service .</a:t>
            </a:r>
          </a:p>
          <a:p>
            <a:pPr marL="0" indent="0">
              <a:buNone/>
            </a:pPr>
            <a:r>
              <a:rPr lang="en-US" b="1" dirty="0">
                <a:latin typeface="Times New Roman" panose="02020603050405020304" pitchFamily="18" charset="0"/>
                <a:cs typeface="Times New Roman" panose="02020603050405020304" pitchFamily="18" charset="0"/>
              </a:rPr>
              <a:t>4.Amazon SimpleDB </a:t>
            </a:r>
            <a:r>
              <a:rPr lang="en-US" dirty="0">
                <a:solidFill>
                  <a:srgbClr val="FF0000"/>
                </a:solidFill>
                <a:latin typeface="Times New Roman" panose="02020603050405020304" pitchFamily="18" charset="0"/>
                <a:cs typeface="Times New Roman" panose="02020603050405020304" pitchFamily="18" charset="0"/>
              </a:rPr>
              <a:t>Amazon SimpleDB is a lightweight, highly scalable, and flexible data storage solution for applications </a:t>
            </a:r>
            <a:r>
              <a:rPr lang="en-US" dirty="0">
                <a:latin typeface="Times New Roman" panose="02020603050405020304" pitchFamily="18" charset="0"/>
                <a:cs typeface="Times New Roman" panose="02020603050405020304" pitchFamily="18" charset="0"/>
              </a:rPr>
              <a:t>that do not require a fully relational model for their data. provides support for semistructured data, the model for which is based on the concept of domains, items, and attributes.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6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88C7-4944-6F56-CDD2-CA1D85017F3C}"/>
              </a:ext>
            </a:extLst>
          </p:cNvPr>
          <p:cNvSpPr>
            <a:spLocks noGrp="1"/>
          </p:cNvSpPr>
          <p:nvPr>
            <p:ph type="title"/>
          </p:nvPr>
        </p:nvSpPr>
        <p:spPr>
          <a:xfrm>
            <a:off x="781929" y="196312"/>
            <a:ext cx="10515600" cy="661817"/>
          </a:xfrm>
        </p:spPr>
        <p:txBody>
          <a:bodyPr>
            <a:normAutofit fontScale="90000"/>
          </a:bodyPr>
          <a:lstStyle/>
          <a:p>
            <a:r>
              <a:rPr lang="en-US" dirty="0"/>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Concepts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BFCD2C-587D-8EFA-F284-EF9EC7289BBC}"/>
              </a:ext>
            </a:extLst>
          </p:cNvPr>
          <p:cNvSpPr>
            <a:spLocks noGrp="1"/>
          </p:cNvSpPr>
          <p:nvPr>
            <p:ph idx="1"/>
          </p:nvPr>
        </p:nvSpPr>
        <p:spPr>
          <a:xfrm>
            <a:off x="204685" y="970672"/>
            <a:ext cx="12234672" cy="5572212"/>
          </a:xfrm>
        </p:spPr>
        <p:txBody>
          <a:bodyPr>
            <a:noAutofit/>
          </a:bodyPr>
          <a:lstStyle/>
          <a:p>
            <a:pPr marL="0" indent="0">
              <a:buNone/>
            </a:pPr>
            <a:r>
              <a:rPr lang="en-IN" sz="3600" b="1" dirty="0">
                <a:solidFill>
                  <a:srgbClr val="C00000"/>
                </a:solidFill>
                <a:latin typeface="Times New Roman" panose="02020603050405020304" pitchFamily="18" charset="0"/>
                <a:cs typeface="Times New Roman" panose="02020603050405020304" pitchFamily="18" charset="0"/>
              </a:rPr>
              <a:t>I.Amazon Web Services- Compute Services</a:t>
            </a:r>
          </a:p>
          <a:p>
            <a:pPr marL="0" indent="0">
              <a:buNone/>
            </a:pPr>
            <a:r>
              <a:rPr lang="en-IN" sz="3600" b="1" dirty="0">
                <a:solidFill>
                  <a:srgbClr val="C00000"/>
                </a:solidFill>
                <a:latin typeface="Times New Roman" panose="02020603050405020304" pitchFamily="18" charset="0"/>
                <a:cs typeface="Times New Roman" panose="02020603050405020304" pitchFamily="18" charset="0"/>
              </a:rPr>
              <a:t>II.Storage Services</a:t>
            </a:r>
          </a:p>
          <a:p>
            <a:pPr marL="0" indent="0">
              <a:buNone/>
            </a:pPr>
            <a:r>
              <a:rPr lang="en-IN" sz="3600" b="1" dirty="0">
                <a:solidFill>
                  <a:srgbClr val="C00000"/>
                </a:solidFill>
                <a:latin typeface="Times New Roman" panose="02020603050405020304" pitchFamily="18" charset="0"/>
                <a:cs typeface="Times New Roman" panose="02020603050405020304" pitchFamily="18" charset="0"/>
              </a:rPr>
              <a:t>III.Communication Services and Additional Services. </a:t>
            </a:r>
          </a:p>
          <a:p>
            <a:pPr marL="0" indent="0">
              <a:buNone/>
            </a:pPr>
            <a:r>
              <a:rPr lang="en-IN" sz="3600" b="1" dirty="0">
                <a:solidFill>
                  <a:srgbClr val="C00000"/>
                </a:solidFill>
                <a:latin typeface="Times New Roman" panose="02020603050405020304" pitchFamily="18" charset="0"/>
                <a:cs typeface="Times New Roman" panose="02020603050405020304" pitchFamily="18" charset="0"/>
              </a:rPr>
              <a:t>IV.Google App Engine-Architecture and Core Concepts</a:t>
            </a:r>
          </a:p>
          <a:p>
            <a:pPr marL="0" indent="0">
              <a:buNone/>
            </a:pPr>
            <a:r>
              <a:rPr lang="en-IN" sz="3600" b="1" dirty="0">
                <a:solidFill>
                  <a:srgbClr val="C00000"/>
                </a:solidFill>
                <a:latin typeface="Times New Roman" panose="02020603050405020304" pitchFamily="18" charset="0"/>
                <a:cs typeface="Times New Roman" panose="02020603050405020304" pitchFamily="18" charset="0"/>
              </a:rPr>
              <a:t>V.Application Life-Cycle</a:t>
            </a:r>
          </a:p>
          <a:p>
            <a:pPr marL="0" indent="0">
              <a:buNone/>
            </a:pPr>
            <a:r>
              <a:rPr lang="en-IN" sz="3600" b="1" dirty="0">
                <a:solidFill>
                  <a:srgbClr val="C00000"/>
                </a:solidFill>
                <a:latin typeface="Times New Roman" panose="02020603050405020304" pitchFamily="18" charset="0"/>
                <a:cs typeface="Times New Roman" panose="02020603050405020304" pitchFamily="18" charset="0"/>
              </a:rPr>
              <a:t>VI.Cost model. </a:t>
            </a:r>
          </a:p>
          <a:p>
            <a:pPr marL="0" indent="0">
              <a:buNone/>
            </a:pPr>
            <a:r>
              <a:rPr lang="en-IN" sz="3600" b="1" dirty="0">
                <a:solidFill>
                  <a:srgbClr val="C00000"/>
                </a:solidFill>
                <a:latin typeface="Times New Roman" panose="02020603050405020304" pitchFamily="18" charset="0"/>
                <a:cs typeface="Times New Roman" panose="02020603050405020304" pitchFamily="18" charset="0"/>
              </a:rPr>
              <a:t>VII.Microsoft Azure- Azure Core Concepts</a:t>
            </a:r>
          </a:p>
          <a:p>
            <a:pPr marL="0" indent="0">
              <a:buNone/>
            </a:pPr>
            <a:r>
              <a:rPr lang="en-IN" sz="3600" b="1" dirty="0">
                <a:solidFill>
                  <a:srgbClr val="C00000"/>
                </a:solidFill>
                <a:latin typeface="Times New Roman" panose="02020603050405020304" pitchFamily="18" charset="0"/>
                <a:cs typeface="Times New Roman" panose="02020603050405020304" pitchFamily="18" charset="0"/>
              </a:rPr>
              <a:t>VIII.SQL Azure.</a:t>
            </a:r>
          </a:p>
        </p:txBody>
      </p:sp>
    </p:spTree>
    <p:extLst>
      <p:ext uri="{BB962C8B-B14F-4D97-AF65-F5344CB8AC3E}">
        <p14:creationId xmlns:p14="http://schemas.microsoft.com/office/powerpoint/2010/main" val="3166066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19D6-7F48-1504-B7C5-020F8342AC25}"/>
              </a:ext>
            </a:extLst>
          </p:cNvPr>
          <p:cNvSpPr>
            <a:spLocks noGrp="1"/>
          </p:cNvSpPr>
          <p:nvPr>
            <p:ph type="title"/>
          </p:nvPr>
        </p:nvSpPr>
        <p:spPr>
          <a:xfrm>
            <a:off x="97536" y="118237"/>
            <a:ext cx="10515600" cy="631571"/>
          </a:xfrm>
        </p:spPr>
        <p:txBody>
          <a:bodyPr>
            <a:normAutofit/>
          </a:bodyPr>
          <a:lstStyle/>
          <a:p>
            <a:r>
              <a:rPr lang="en-IN" sz="2400" b="1" dirty="0"/>
              <a:t>5.</a:t>
            </a:r>
            <a:r>
              <a:rPr lang="en-IN" sz="2400" b="1" dirty="0">
                <a:latin typeface="Times New Roman" panose="02020603050405020304" pitchFamily="18" charset="0"/>
                <a:cs typeface="Times New Roman" panose="02020603050405020304" pitchFamily="18" charset="0"/>
              </a:rPr>
              <a:t>Amazon CloudFront</a:t>
            </a:r>
          </a:p>
        </p:txBody>
      </p:sp>
      <p:sp>
        <p:nvSpPr>
          <p:cNvPr id="3" name="Content Placeholder 2">
            <a:extLst>
              <a:ext uri="{FF2B5EF4-FFF2-40B4-BE49-F238E27FC236}">
                <a16:creationId xmlns:a16="http://schemas.microsoft.com/office/drawing/2014/main" id="{C068C40C-CEC0-34CB-48C6-2107D2E16E1B}"/>
              </a:ext>
            </a:extLst>
          </p:cNvPr>
          <p:cNvSpPr>
            <a:spLocks noGrp="1"/>
          </p:cNvSpPr>
          <p:nvPr>
            <p:ph idx="1"/>
          </p:nvPr>
        </p:nvSpPr>
        <p:spPr>
          <a:xfrm>
            <a:off x="280416" y="1161288"/>
            <a:ext cx="11256264" cy="5015675"/>
          </a:xfrm>
        </p:spPr>
        <p:txBody>
          <a:bodyPr/>
          <a:lstStyle/>
          <a:p>
            <a:r>
              <a:rPr lang="en-US" dirty="0">
                <a:solidFill>
                  <a:srgbClr val="FF0000"/>
                </a:solidFill>
                <a:latin typeface="Times New Roman" panose="02020603050405020304" pitchFamily="18" charset="0"/>
                <a:cs typeface="Times New Roman" panose="02020603050405020304" pitchFamily="18" charset="0"/>
              </a:rPr>
              <a:t>CloudFront is an implementation of a content delivery network on top of the Amazon distributed storage infrastructure</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It leverages a collection of edge servers strategically located around the globe to better serve requests for static and streaming Web content so that the transfer time is reduced as much as possible.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4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E42A-7451-4C52-A501-BC29C22D61FB}"/>
              </a:ext>
            </a:extLst>
          </p:cNvPr>
          <p:cNvSpPr>
            <a:spLocks noGrp="1"/>
          </p:cNvSpPr>
          <p:nvPr>
            <p:ph type="title"/>
          </p:nvPr>
        </p:nvSpPr>
        <p:spPr>
          <a:xfrm>
            <a:off x="655320" y="-366395"/>
            <a:ext cx="10515600" cy="1083847"/>
          </a:xfrm>
        </p:spPr>
        <p:txBody>
          <a:bodyPr>
            <a:normAutofit fontScale="90000"/>
          </a:bodyPr>
          <a:lstStyle/>
          <a:p>
            <a:r>
              <a:rPr lang="en-US" dirty="0"/>
              <a:t>                  </a:t>
            </a:r>
            <a:r>
              <a:rPr lang="en-US" b="1" dirty="0">
                <a:solidFill>
                  <a:srgbClr val="C00000"/>
                </a:solidFill>
              </a:rPr>
              <a:t>III.</a:t>
            </a:r>
            <a:r>
              <a:rPr lang="en-IN" b="1" dirty="0">
                <a:solidFill>
                  <a:srgbClr val="C00000"/>
                </a:solidFill>
              </a:rPr>
              <a:t>Communication services    </a:t>
            </a:r>
          </a:p>
        </p:txBody>
      </p:sp>
      <p:sp>
        <p:nvSpPr>
          <p:cNvPr id="3" name="Content Placeholder 2">
            <a:extLst>
              <a:ext uri="{FF2B5EF4-FFF2-40B4-BE49-F238E27FC236}">
                <a16:creationId xmlns:a16="http://schemas.microsoft.com/office/drawing/2014/main" id="{F22F868E-5937-D788-95E7-FD5DBE79D425}"/>
              </a:ext>
            </a:extLst>
          </p:cNvPr>
          <p:cNvSpPr>
            <a:spLocks noGrp="1"/>
          </p:cNvSpPr>
          <p:nvPr>
            <p:ph idx="1"/>
          </p:nvPr>
        </p:nvSpPr>
        <p:spPr>
          <a:xfrm>
            <a:off x="100584" y="829994"/>
            <a:ext cx="11905488" cy="6092014"/>
          </a:xfrm>
        </p:spPr>
        <p:txBody>
          <a:bodyPr>
            <a:normAutofit fontScale="25000" lnSpcReduction="20000"/>
          </a:bodyPr>
          <a:lstStyle/>
          <a:p>
            <a:pPr>
              <a:lnSpc>
                <a:spcPct val="120000"/>
              </a:lnSpc>
            </a:pPr>
            <a:r>
              <a:rPr lang="en-US" sz="9600" dirty="0">
                <a:solidFill>
                  <a:srgbClr val="FF0000"/>
                </a:solidFill>
                <a:latin typeface="Times New Roman" panose="02020603050405020304" pitchFamily="18" charset="0"/>
                <a:cs typeface="Times New Roman" panose="02020603050405020304" pitchFamily="18" charset="0"/>
              </a:rPr>
              <a:t>Amazon provides facilities to structure and facilitate the communication among existing applications and services residing within the AWS infrastructu</a:t>
            </a:r>
            <a:r>
              <a:rPr lang="en-US" sz="9600" dirty="0">
                <a:latin typeface="Times New Roman" panose="02020603050405020304" pitchFamily="18" charset="0"/>
                <a:cs typeface="Times New Roman" panose="02020603050405020304" pitchFamily="18" charset="0"/>
              </a:rPr>
              <a:t>re. </a:t>
            </a:r>
          </a:p>
          <a:p>
            <a:pPr>
              <a:lnSpc>
                <a:spcPct val="120000"/>
              </a:lnSpc>
            </a:pPr>
            <a:r>
              <a:rPr lang="en-US" sz="9600" dirty="0">
                <a:latin typeface="Times New Roman" panose="02020603050405020304" pitchFamily="18" charset="0"/>
                <a:cs typeface="Times New Roman" panose="02020603050405020304" pitchFamily="18" charset="0"/>
              </a:rPr>
              <a:t>These facilities can be organized into .two major categories: virtual networking and messaging.</a:t>
            </a:r>
            <a:endParaRPr lang="en-IN" sz="96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v"/>
            </a:pPr>
            <a:r>
              <a:rPr lang="en-IN" sz="9600" b="1" dirty="0">
                <a:solidFill>
                  <a:srgbClr val="FF0000"/>
                </a:solidFill>
                <a:latin typeface="Times New Roman" panose="02020603050405020304" pitchFamily="18" charset="0"/>
                <a:cs typeface="Times New Roman" panose="02020603050405020304" pitchFamily="18" charset="0"/>
              </a:rPr>
              <a:t>Virtual networking</a:t>
            </a:r>
            <a:r>
              <a:rPr lang="en-US" sz="9600" b="1" dirty="0">
                <a:solidFill>
                  <a:srgbClr val="FF0000"/>
                </a:solidFill>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:Virtual networking </a:t>
            </a:r>
            <a:r>
              <a:rPr lang="en-US" sz="9600" dirty="0">
                <a:solidFill>
                  <a:srgbClr val="FF0000"/>
                </a:solidFill>
                <a:latin typeface="Times New Roman" panose="02020603050405020304" pitchFamily="18" charset="0"/>
                <a:cs typeface="Times New Roman" panose="02020603050405020304" pitchFamily="18" charset="0"/>
              </a:rPr>
              <a:t>comprises a collection of services that allow AWS users to control the connectivity to and between compute and storage services</a:t>
            </a:r>
            <a:r>
              <a:rPr lang="en-US" sz="9600" dirty="0">
                <a:latin typeface="Times New Roman" panose="02020603050405020304" pitchFamily="18" charset="0"/>
                <a:cs typeface="Times New Roman" panose="02020603050405020304" pitchFamily="18" charset="0"/>
              </a:rPr>
              <a:t>. Amazon Virtual Private Cloud (VPC) and Amazon Direct Connect provide connectivity solutions in terms of infrastructure. Amazon Direct Connect allows AWS users to create dedicated networks between the user private network and Amazon Direct Connect locations, called ports</a:t>
            </a:r>
          </a:p>
          <a:p>
            <a:pPr>
              <a:lnSpc>
                <a:spcPct val="120000"/>
              </a:lnSpc>
              <a:buFont typeface="Wingdings" panose="05000000000000000000" pitchFamily="2" charset="2"/>
              <a:buChar char="v"/>
            </a:pPr>
            <a:r>
              <a:rPr lang="en-US" sz="9600" b="1" dirty="0">
                <a:solidFill>
                  <a:srgbClr val="FF0000"/>
                </a:solidFill>
                <a:latin typeface="Times New Roman" panose="02020603050405020304" pitchFamily="18" charset="0"/>
                <a:cs typeface="Times New Roman" panose="02020603050405020304" pitchFamily="18" charset="0"/>
              </a:rPr>
              <a:t>Messaging services </a:t>
            </a:r>
            <a:r>
              <a:rPr lang="en-US" sz="9600" b="1" dirty="0">
                <a:latin typeface="Times New Roman" panose="020206030504050203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constitute the next step in connecting applications by leveraging AWS capabilities. </a:t>
            </a:r>
            <a:r>
              <a:rPr lang="en-US" sz="9600" dirty="0">
                <a:solidFill>
                  <a:srgbClr val="FF0000"/>
                </a:solidFill>
                <a:latin typeface="Times New Roman" panose="02020603050405020304" pitchFamily="18" charset="0"/>
                <a:cs typeface="Times New Roman" panose="02020603050405020304" pitchFamily="18" charset="0"/>
              </a:rPr>
              <a:t>The three different types of messaging services offered are Amazon Simple Queue Service (SQS), Amazon Simple Notification Service (SNS), and Amazon Simple Email Service (SES).</a:t>
            </a:r>
            <a:r>
              <a:rPr lang="en-US" sz="9600" dirty="0">
                <a:latin typeface="Times New Roman" panose="02020603050405020304" pitchFamily="18" charset="0"/>
                <a:cs typeface="Times New Roman" panose="02020603050405020304" pitchFamily="18" charset="0"/>
              </a:rPr>
              <a:t>The service provides subscribers with different notification models (HTTP/HTTPS, email/email JSON, and SQS)</a:t>
            </a:r>
            <a:endParaRPr lang="en-IN" sz="9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IN" sz="9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IN" sz="7400" dirty="0">
              <a:latin typeface="Times New Roman" panose="02020603050405020304" pitchFamily="18" charset="0"/>
              <a:cs typeface="Times New Roman" panose="02020603050405020304" pitchFamily="18" charset="0"/>
            </a:endParaRPr>
          </a:p>
          <a:p>
            <a:pPr marL="0" indent="0">
              <a:buNone/>
            </a:pPr>
            <a:endParaRPr lang="en-IN" sz="7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16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en-IN" sz="16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en-IN" sz="16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86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7230-448F-CD79-D8EB-943C9EA95D4F}"/>
              </a:ext>
            </a:extLst>
          </p:cNvPr>
          <p:cNvSpPr>
            <a:spLocks noGrp="1"/>
          </p:cNvSpPr>
          <p:nvPr>
            <p:ph type="title"/>
          </p:nvPr>
        </p:nvSpPr>
        <p:spPr>
          <a:xfrm>
            <a:off x="219456" y="55182"/>
            <a:ext cx="10997184" cy="758952"/>
          </a:xfrm>
        </p:spPr>
        <p:txBody>
          <a:bodyPr/>
          <a:lstStyle/>
          <a:p>
            <a:r>
              <a:rPr lang="en-IN" sz="2800" b="1" dirty="0">
                <a:solidFill>
                  <a:srgbClr val="C00000"/>
                </a:solidFill>
                <a:latin typeface="Times New Roman" panose="02020603050405020304" pitchFamily="18" charset="0"/>
                <a:cs typeface="Times New Roman" panose="02020603050405020304" pitchFamily="18" charset="0"/>
              </a:rPr>
              <a:t>                    IV .Google App Engine-Architecture and Core Concepts</a:t>
            </a:r>
            <a:endParaRPr lang="en-IN"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271CFC-D4A7-507C-0E01-957193308210}"/>
              </a:ext>
            </a:extLst>
          </p:cNvPr>
          <p:cNvSpPr>
            <a:spLocks noGrp="1"/>
          </p:cNvSpPr>
          <p:nvPr>
            <p:ph idx="1"/>
          </p:nvPr>
        </p:nvSpPr>
        <p:spPr>
          <a:xfrm>
            <a:off x="219456" y="814134"/>
            <a:ext cx="11689080" cy="5932413"/>
          </a:xfrm>
        </p:spPr>
        <p:txBody>
          <a:bodyPr>
            <a:norm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Is </a:t>
            </a:r>
            <a:r>
              <a:rPr lang="en-US" sz="2400" b="0" i="0" u="none" strike="noStrike" dirty="0">
                <a:solidFill>
                  <a:srgbClr val="FF0000"/>
                </a:solidFill>
                <a:effectLst/>
                <a:latin typeface="Times New Roman" panose="02020603050405020304" pitchFamily="18" charset="0"/>
                <a:cs typeface="Times New Roman" panose="02020603050405020304" pitchFamily="18" charset="0"/>
              </a:rPr>
              <a:t>s a cloud computing Platform as a Service (PaaS) which provides Web app developers and businesses with access to Google’s scalable hosting </a:t>
            </a:r>
            <a:r>
              <a:rPr lang="en-US" sz="2400" b="0" i="0" u="none" strike="noStrike" dirty="0" smtClean="0">
                <a:solidFill>
                  <a:srgbClr val="FF0000"/>
                </a:solidFill>
                <a:effectLst/>
                <a:latin typeface="Times New Roman" panose="02020603050405020304" pitchFamily="18" charset="0"/>
                <a:cs typeface="Times New Roman" panose="02020603050405020304" pitchFamily="18" charset="0"/>
              </a:rPr>
              <a:t>data </a:t>
            </a:r>
            <a:r>
              <a:rPr lang="en-US" sz="2400" b="0" i="0" u="none" strike="noStrike" dirty="0">
                <a:solidFill>
                  <a:srgbClr val="FF0000"/>
                </a:solidFill>
                <a:effectLst/>
                <a:latin typeface="Times New Roman" panose="02020603050405020304" pitchFamily="18" charset="0"/>
                <a:cs typeface="Times New Roman" panose="02020603050405020304" pitchFamily="18" charset="0"/>
              </a:rPr>
              <a:t>centers and tier 1 Internet service.</a:t>
            </a:r>
            <a:r>
              <a:rPr lang="en-US" sz="2400" b="0" i="0" dirty="0">
                <a:solidFill>
                  <a:srgbClr val="FF0000"/>
                </a:solidFill>
                <a:effectLst/>
                <a:latin typeface="Times New Roman" panose="02020603050405020304" pitchFamily="18" charset="0"/>
                <a:cs typeface="Times New Roman" panose="02020603050405020304" pitchFamily="18" charset="0"/>
              </a:rPr>
              <a:t> </a:t>
            </a:r>
            <a:endParaRPr lang="en-US" sz="2400" b="0" i="0" dirty="0" smtClean="0">
              <a:solidFill>
                <a:srgbClr val="FF0000"/>
              </a:solidFill>
              <a:effectLst/>
              <a:latin typeface="Times New Roman" panose="02020603050405020304" pitchFamily="18" charset="0"/>
              <a:cs typeface="Times New Roman" panose="02020603050405020304" pitchFamily="18" charset="0"/>
            </a:endParaRPr>
          </a:p>
          <a:p>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It </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enables developers to take full advantage of its serverless platform.</a:t>
            </a:r>
            <a:r>
              <a:rPr lang="en-US" sz="2400" b="0" i="0" dirty="0">
                <a:solidFill>
                  <a:srgbClr val="000000"/>
                </a:solidFill>
                <a:effectLst/>
                <a:latin typeface="Times New Roman" panose="02020603050405020304" pitchFamily="18" charset="0"/>
                <a:cs typeface="Times New Roman" panose="02020603050405020304" pitchFamily="18" charset="0"/>
              </a:rPr>
              <a:t> </a:t>
            </a:r>
          </a:p>
          <a:p>
            <a:pPr algn="just"/>
            <a:r>
              <a:rPr lang="en-US" sz="2400" b="0" i="0" u="none" strike="noStrike" dirty="0">
                <a:solidFill>
                  <a:srgbClr val="FF0000"/>
                </a:solidFill>
                <a:effectLst/>
                <a:latin typeface="Times New Roman" panose="02020603050405020304" pitchFamily="18" charset="0"/>
                <a:cs typeface="Times New Roman" panose="02020603050405020304" pitchFamily="18" charset="0"/>
              </a:rPr>
              <a:t>These applications are required to be written in, namely: </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Java, Python, PHP, Go, Node.JS, . NET, and Ruby. </a:t>
            </a:r>
            <a:endParaRPr lang="en-US" sz="2400" b="1" i="0" u="none" strike="noStrike" dirty="0" smtClean="0">
              <a:solidFill>
                <a:srgbClr val="FF0000"/>
              </a:solidFill>
              <a:effectLst/>
              <a:latin typeface="Times New Roman" panose="02020603050405020304" pitchFamily="18" charset="0"/>
              <a:cs typeface="Times New Roman" panose="02020603050405020304" pitchFamily="18" charset="0"/>
            </a:endParaRPr>
          </a:p>
          <a:p>
            <a:pPr algn="just"/>
            <a:r>
              <a:rPr lang="en-US" sz="2400" b="0" i="0" u="none" strike="noStrike" dirty="0" smtClean="0">
                <a:solidFill>
                  <a:srgbClr val="FF0000"/>
                </a:solidFill>
                <a:effectLst/>
                <a:latin typeface="Times New Roman" panose="02020603050405020304" pitchFamily="18" charset="0"/>
                <a:cs typeface="Times New Roman" panose="02020603050405020304" pitchFamily="18" charset="0"/>
              </a:rPr>
              <a:t>Applications </a:t>
            </a:r>
            <a:r>
              <a:rPr lang="en-US" sz="2400" b="0" i="0" u="none" strike="noStrike" dirty="0">
                <a:solidFill>
                  <a:srgbClr val="FF0000"/>
                </a:solidFill>
                <a:effectLst/>
                <a:latin typeface="Times New Roman" panose="02020603050405020304" pitchFamily="18" charset="0"/>
                <a:cs typeface="Times New Roman" panose="02020603050405020304" pitchFamily="18" charset="0"/>
              </a:rPr>
              <a:t>in the Google App Engine require the use of Google query language and store data in Google Bigtable.</a:t>
            </a:r>
            <a:endParaRPr lang="en-IN"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E78D85F-C386-A2FE-77B0-E9AB7D72DD93}"/>
              </a:ext>
            </a:extLst>
          </p:cNvPr>
          <p:cNvPicPr>
            <a:picLocks noChangeAspect="1"/>
          </p:cNvPicPr>
          <p:nvPr/>
        </p:nvPicPr>
        <p:blipFill>
          <a:blip r:embed="rId2"/>
          <a:stretch>
            <a:fillRect/>
          </a:stretch>
        </p:blipFill>
        <p:spPr>
          <a:xfrm>
            <a:off x="1022017" y="3896751"/>
            <a:ext cx="8970264" cy="2390804"/>
          </a:xfrm>
          <a:prstGeom prst="rect">
            <a:avLst/>
          </a:prstGeom>
        </p:spPr>
      </p:pic>
    </p:spTree>
    <p:extLst>
      <p:ext uri="{BB962C8B-B14F-4D97-AF65-F5344CB8AC3E}">
        <p14:creationId xmlns:p14="http://schemas.microsoft.com/office/powerpoint/2010/main" val="833241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419C6-CD4C-7D91-2A2A-96E4C23375F9}"/>
              </a:ext>
            </a:extLst>
          </p:cNvPr>
          <p:cNvSpPr>
            <a:spLocks noGrp="1"/>
          </p:cNvSpPr>
          <p:nvPr>
            <p:ph idx="1"/>
          </p:nvPr>
        </p:nvSpPr>
        <p:spPr>
          <a:xfrm>
            <a:off x="182880" y="154814"/>
            <a:ext cx="11640312" cy="6386664"/>
          </a:xfrm>
        </p:spPr>
        <p:txBody>
          <a:bodyPr/>
          <a:lstStyle/>
          <a:p>
            <a:endParaRPr lang="en-US" dirty="0"/>
          </a:p>
          <a:p>
            <a:pPr marL="0" indent="0">
              <a:buNone/>
            </a:pPr>
            <a:endParaRPr lang="en-IN" b="1"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1.Infrastructure </a:t>
            </a:r>
          </a:p>
          <a:p>
            <a:pPr marL="0" indent="0">
              <a:buNone/>
            </a:pPr>
            <a:r>
              <a:rPr lang="en-IN" b="1" dirty="0">
                <a:latin typeface="Times New Roman" panose="02020603050405020304" pitchFamily="18" charset="0"/>
                <a:cs typeface="Times New Roman" panose="02020603050405020304" pitchFamily="18" charset="0"/>
              </a:rPr>
              <a:t>2.Run time environment </a:t>
            </a:r>
          </a:p>
          <a:p>
            <a:pPr marL="0" indent="0">
              <a:buNone/>
            </a:pPr>
            <a:r>
              <a:rPr lang="en-IN" b="1" dirty="0">
                <a:latin typeface="Times New Roman" panose="02020603050405020304" pitchFamily="18" charset="0"/>
                <a:cs typeface="Times New Roman" panose="02020603050405020304" pitchFamily="18" charset="0"/>
              </a:rPr>
              <a:t>3.Storage</a:t>
            </a:r>
          </a:p>
          <a:p>
            <a:pPr marL="0" indent="0">
              <a:buNone/>
            </a:pPr>
            <a:r>
              <a:rPr lang="en-IN" b="1" dirty="0">
                <a:latin typeface="Times New Roman" panose="02020603050405020304" pitchFamily="18" charset="0"/>
                <a:cs typeface="Times New Roman" panose="02020603050405020304" pitchFamily="18" charset="0"/>
              </a:rPr>
              <a:t>4. Application services</a:t>
            </a:r>
          </a:p>
          <a:p>
            <a:pPr marL="0" indent="0">
              <a:buNone/>
            </a:pPr>
            <a:r>
              <a:rPr lang="en-IN" dirty="0"/>
              <a:t>     </a:t>
            </a:r>
            <a:r>
              <a:rPr lang="en-IN" b="1" dirty="0"/>
              <a:t>a)MemCache</a:t>
            </a:r>
          </a:p>
          <a:p>
            <a:pPr marL="0" indent="0">
              <a:buNone/>
            </a:pPr>
            <a:r>
              <a:rPr lang="en-IN" b="1" dirty="0"/>
              <a:t>     b)Mail and instant messaging</a:t>
            </a:r>
          </a:p>
          <a:p>
            <a:pPr marL="0" indent="0">
              <a:buNone/>
            </a:pPr>
            <a:r>
              <a:rPr lang="en-IN" b="1" dirty="0">
                <a:latin typeface="Times New Roman" panose="02020603050405020304" pitchFamily="18" charset="0"/>
                <a:cs typeface="Times New Roman" panose="02020603050405020304" pitchFamily="18" charset="0"/>
              </a:rPr>
              <a:t>    c)</a:t>
            </a:r>
            <a:r>
              <a:rPr lang="en-IN" b="1" dirty="0"/>
              <a:t> Account management</a:t>
            </a:r>
          </a:p>
          <a:p>
            <a:pPr marL="0" indent="0">
              <a:buNone/>
            </a:pPr>
            <a:r>
              <a:rPr lang="en-IN" b="1" dirty="0"/>
              <a:t>5.Compute services</a:t>
            </a:r>
          </a:p>
        </p:txBody>
      </p:sp>
    </p:spTree>
    <p:extLst>
      <p:ext uri="{BB962C8B-B14F-4D97-AF65-F5344CB8AC3E}">
        <p14:creationId xmlns:p14="http://schemas.microsoft.com/office/powerpoint/2010/main" val="2928395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3D52-566E-5CC9-5265-0BD4C1B47C06}"/>
              </a:ext>
            </a:extLst>
          </p:cNvPr>
          <p:cNvSpPr>
            <a:spLocks noGrp="1"/>
          </p:cNvSpPr>
          <p:nvPr>
            <p:ph type="title"/>
          </p:nvPr>
        </p:nvSpPr>
        <p:spPr>
          <a:xfrm>
            <a:off x="261257" y="195945"/>
            <a:ext cx="11092543" cy="755032"/>
          </a:xfrm>
        </p:spPr>
        <p:txBody>
          <a:bodyPr>
            <a:normAutofit fontScale="90000"/>
          </a:bodyPr>
          <a:lstStyle/>
          <a:p>
            <a:r>
              <a:rPr lang="en-IN" dirty="0"/>
              <a:t>1.Infrastructure </a:t>
            </a:r>
            <a:br>
              <a:rPr lang="en-IN" dirty="0"/>
            </a:br>
            <a:endParaRPr lang="en-IN" dirty="0"/>
          </a:p>
        </p:txBody>
      </p:sp>
      <p:pic>
        <p:nvPicPr>
          <p:cNvPr id="5" name="Content Placeholder 4">
            <a:extLst>
              <a:ext uri="{FF2B5EF4-FFF2-40B4-BE49-F238E27FC236}">
                <a16:creationId xmlns:a16="http://schemas.microsoft.com/office/drawing/2014/main" id="{7983BBA7-7790-7D23-1C3D-A5858CA4F768}"/>
              </a:ext>
            </a:extLst>
          </p:cNvPr>
          <p:cNvPicPr>
            <a:picLocks noGrp="1" noChangeAspect="1"/>
          </p:cNvPicPr>
          <p:nvPr>
            <p:ph idx="1"/>
          </p:nvPr>
        </p:nvPicPr>
        <p:blipFill>
          <a:blip r:embed="rId2"/>
          <a:stretch>
            <a:fillRect/>
          </a:stretch>
        </p:blipFill>
        <p:spPr>
          <a:xfrm>
            <a:off x="261257" y="809595"/>
            <a:ext cx="11811000" cy="5866529"/>
          </a:xfrm>
        </p:spPr>
      </p:pic>
    </p:spTree>
    <p:extLst>
      <p:ext uri="{BB962C8B-B14F-4D97-AF65-F5344CB8AC3E}">
        <p14:creationId xmlns:p14="http://schemas.microsoft.com/office/powerpoint/2010/main" val="2478835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517A198-FCFE-FA37-BAB3-7A90E5A4B533}"/>
              </a:ext>
            </a:extLst>
          </p:cNvPr>
          <p:cNvSpPr>
            <a:spLocks noGrp="1"/>
          </p:cNvSpPr>
          <p:nvPr>
            <p:ph idx="1"/>
          </p:nvPr>
        </p:nvSpPr>
        <p:spPr>
          <a:xfrm>
            <a:off x="228600" y="731520"/>
            <a:ext cx="11768328" cy="5445443"/>
          </a:xfrm>
        </p:spPr>
        <p:txBody>
          <a:bodyPr>
            <a:normAutofit/>
          </a:bodyPr>
          <a:lstStyle/>
          <a:p>
            <a:pPr algn="just"/>
            <a:r>
              <a:rPr lang="en-US" dirty="0">
                <a:solidFill>
                  <a:srgbClr val="FF0000"/>
                </a:solidFill>
                <a:latin typeface="Times New Roman" panose="02020603050405020304" pitchFamily="18" charset="0"/>
                <a:cs typeface="Times New Roman" panose="02020603050405020304" pitchFamily="18" charset="0"/>
              </a:rPr>
              <a:t>AppEngine’s infrastructure takes advantage of many servers available within Google datacenters. </a:t>
            </a:r>
          </a:p>
          <a:p>
            <a:pPr algn="just"/>
            <a:r>
              <a:rPr lang="en-US" dirty="0">
                <a:solidFill>
                  <a:srgbClr val="FF0000"/>
                </a:solidFill>
                <a:latin typeface="Times New Roman" panose="02020603050405020304" pitchFamily="18" charset="0"/>
                <a:cs typeface="Times New Roman" panose="02020603050405020304" pitchFamily="18" charset="0"/>
              </a:rPr>
              <a:t>For each HTTP request, AppEngine locates the servers hosting the application that processes the request, evaluates their load, and, if necessary, allocates additional resources (i.e., servers) or redirects the request to an existing server</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Particular design of applications, which does not expect any state information to be implicitly maintained between requests to the same application.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infrastructure is also responsible for monitoring application performance and collecting statistics on which the billing is calculated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245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106428-66DC-DF8F-3E5C-4EDB5D7F7773}"/>
              </a:ext>
            </a:extLst>
          </p:cNvPr>
          <p:cNvPicPr>
            <a:picLocks noGrp="1" noChangeAspect="1"/>
          </p:cNvPicPr>
          <p:nvPr>
            <p:ph idx="1"/>
          </p:nvPr>
        </p:nvPicPr>
        <p:blipFill>
          <a:blip r:embed="rId2"/>
          <a:stretch>
            <a:fillRect/>
          </a:stretch>
        </p:blipFill>
        <p:spPr>
          <a:xfrm>
            <a:off x="429768" y="1417320"/>
            <a:ext cx="11022003" cy="4398346"/>
          </a:xfrm>
        </p:spPr>
      </p:pic>
    </p:spTree>
    <p:extLst>
      <p:ext uri="{BB962C8B-B14F-4D97-AF65-F5344CB8AC3E}">
        <p14:creationId xmlns:p14="http://schemas.microsoft.com/office/powerpoint/2010/main" val="38744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ED3F-AAC2-422F-A753-E381E922CB7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5050E46-DFBF-0C1C-15F6-02442188B604}"/>
              </a:ext>
            </a:extLst>
          </p:cNvPr>
          <p:cNvPicPr>
            <a:picLocks noGrp="1" noChangeAspect="1"/>
          </p:cNvPicPr>
          <p:nvPr>
            <p:ph idx="1"/>
          </p:nvPr>
        </p:nvPicPr>
        <p:blipFill>
          <a:blip r:embed="rId2"/>
          <a:stretch>
            <a:fillRect/>
          </a:stretch>
        </p:blipFill>
        <p:spPr>
          <a:xfrm>
            <a:off x="210312" y="283463"/>
            <a:ext cx="11548872" cy="6209411"/>
          </a:xfrm>
        </p:spPr>
      </p:pic>
    </p:spTree>
    <p:extLst>
      <p:ext uri="{BB962C8B-B14F-4D97-AF65-F5344CB8AC3E}">
        <p14:creationId xmlns:p14="http://schemas.microsoft.com/office/powerpoint/2010/main" val="4191990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2815-01BB-E0E4-6076-82BDAE521036}"/>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4A8C471D-523C-AF70-C62E-7FDC7E9DF498}"/>
              </a:ext>
            </a:extLst>
          </p:cNvPr>
          <p:cNvPicPr>
            <a:picLocks noGrp="1" noChangeAspect="1"/>
          </p:cNvPicPr>
          <p:nvPr>
            <p:ph idx="1"/>
          </p:nvPr>
        </p:nvPicPr>
        <p:blipFill>
          <a:blip r:embed="rId2"/>
          <a:stretch>
            <a:fillRect/>
          </a:stretch>
        </p:blipFill>
        <p:spPr>
          <a:xfrm>
            <a:off x="544285" y="365126"/>
            <a:ext cx="11157857" cy="6176352"/>
          </a:xfrm>
        </p:spPr>
      </p:pic>
    </p:spTree>
    <p:extLst>
      <p:ext uri="{BB962C8B-B14F-4D97-AF65-F5344CB8AC3E}">
        <p14:creationId xmlns:p14="http://schemas.microsoft.com/office/powerpoint/2010/main" val="2450254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5AF6-83B8-483B-B573-424CA9FA6C94}"/>
              </a:ext>
            </a:extLst>
          </p:cNvPr>
          <p:cNvSpPr>
            <a:spLocks noGrp="1"/>
          </p:cNvSpPr>
          <p:nvPr>
            <p:ph type="title"/>
          </p:nvPr>
        </p:nvSpPr>
        <p:spPr>
          <a:xfrm>
            <a:off x="612648" y="338328"/>
            <a:ext cx="10741152" cy="822960"/>
          </a:xfrm>
        </p:spPr>
        <p:txBody>
          <a:bodyPr>
            <a:normAutofit/>
          </a:bodyPr>
          <a:lstStyle/>
          <a:p>
            <a:r>
              <a:rPr lang="en-IN" sz="4000" b="1" dirty="0"/>
              <a:t>2.Runtime environment</a:t>
            </a:r>
          </a:p>
        </p:txBody>
      </p:sp>
      <p:sp>
        <p:nvSpPr>
          <p:cNvPr id="3" name="Content Placeholder 2">
            <a:extLst>
              <a:ext uri="{FF2B5EF4-FFF2-40B4-BE49-F238E27FC236}">
                <a16:creationId xmlns:a16="http://schemas.microsoft.com/office/drawing/2014/main" id="{E1CA5A8D-03B1-0702-1811-AB22A76E551D}"/>
              </a:ext>
            </a:extLst>
          </p:cNvPr>
          <p:cNvSpPr>
            <a:spLocks noGrp="1"/>
          </p:cNvSpPr>
          <p:nvPr>
            <p:ph idx="1"/>
          </p:nvPr>
        </p:nvSpPr>
        <p:spPr>
          <a:xfrm>
            <a:off x="155448" y="1252728"/>
            <a:ext cx="11640312" cy="4924235"/>
          </a:xfrm>
        </p:spPr>
        <p:txBody>
          <a:bodyPr/>
          <a:lstStyle/>
          <a:p>
            <a:pPr algn="just"/>
            <a:r>
              <a:rPr lang="en-US" b="1" dirty="0">
                <a:latin typeface="Times New Roman" panose="02020603050405020304" pitchFamily="18" charset="0"/>
                <a:cs typeface="Times New Roman" panose="02020603050405020304" pitchFamily="18" charset="0"/>
              </a:rPr>
              <a:t>Sandboxing:</a:t>
            </a:r>
            <a:r>
              <a:rPr lang="en-US" dirty="0">
                <a:latin typeface="Times New Roman" panose="02020603050405020304" pitchFamily="18" charset="0"/>
                <a:cs typeface="Times New Roman" panose="02020603050405020304" pitchFamily="18" charset="0"/>
              </a:rPr>
              <a:t> One of the major responsibilities of the runtime environment is </a:t>
            </a:r>
            <a:r>
              <a:rPr lang="en-US" dirty="0">
                <a:solidFill>
                  <a:srgbClr val="FF0000"/>
                </a:solidFill>
                <a:latin typeface="Times New Roman" panose="02020603050405020304" pitchFamily="18" charset="0"/>
                <a:cs typeface="Times New Roman" panose="02020603050405020304" pitchFamily="18" charset="0"/>
              </a:rPr>
              <a:t>to provide the application environment with an isolated and protected context </a:t>
            </a:r>
            <a:r>
              <a:rPr lang="en-US" dirty="0">
                <a:latin typeface="Times New Roman" panose="02020603050405020304" pitchFamily="18" charset="0"/>
                <a:cs typeface="Times New Roman" panose="02020603050405020304" pitchFamily="18" charset="0"/>
              </a:rPr>
              <a:t>in which </a:t>
            </a:r>
            <a:r>
              <a:rPr lang="en-US" dirty="0">
                <a:solidFill>
                  <a:srgbClr val="FF0000"/>
                </a:solidFill>
                <a:latin typeface="Times New Roman" panose="02020603050405020304" pitchFamily="18" charset="0"/>
                <a:cs typeface="Times New Roman" panose="02020603050405020304" pitchFamily="18" charset="0"/>
              </a:rPr>
              <a:t>it can execute without causing a threat to the server </a:t>
            </a:r>
            <a:r>
              <a:rPr lang="en-US" dirty="0">
                <a:latin typeface="Times New Roman" panose="02020603050405020304" pitchFamily="18" charset="0"/>
                <a:cs typeface="Times New Roman" panose="02020603050405020304" pitchFamily="18" charset="0"/>
              </a:rPr>
              <a:t>and without being influenced by other applications. In other words, it provides applications with a sandbox.</a:t>
            </a:r>
          </a:p>
          <a:p>
            <a:pPr algn="just"/>
            <a:r>
              <a:rPr lang="en-US" b="1" dirty="0">
                <a:latin typeface="Times New Roman" panose="02020603050405020304" pitchFamily="18" charset="0"/>
                <a:cs typeface="Times New Roman" panose="02020603050405020304" pitchFamily="18" charset="0"/>
              </a:rPr>
              <a:t>Support runtimes </a:t>
            </a:r>
            <a:r>
              <a:rPr lang="en-US" dirty="0">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AppEngine currently supports Java 6, and developers can use the common tools for Web application development in Java</a:t>
            </a:r>
            <a:r>
              <a:rPr lang="en-US" dirty="0">
                <a:latin typeface="Times New Roman" panose="02020603050405020304" pitchFamily="18" charset="0"/>
                <a:cs typeface="Times New Roman" panose="02020603050405020304" pitchFamily="18" charset="0"/>
              </a:rPr>
              <a:t>, such as the </a:t>
            </a:r>
            <a:r>
              <a:rPr lang="en-US" dirty="0">
                <a:solidFill>
                  <a:srgbClr val="FF0000"/>
                </a:solidFill>
                <a:latin typeface="Times New Roman" panose="02020603050405020304" pitchFamily="18" charset="0"/>
                <a:cs typeface="Times New Roman" panose="02020603050405020304" pitchFamily="18" charset="0"/>
              </a:rPr>
              <a:t>Java Server Pages (JSP</a:t>
            </a:r>
            <a:r>
              <a:rPr lang="en-US" dirty="0">
                <a:latin typeface="Times New Roman" panose="02020603050405020304" pitchFamily="18" charset="0"/>
                <a:cs typeface="Times New Roman" panose="02020603050405020304" pitchFamily="18" charset="0"/>
              </a:rPr>
              <a:t>), and the applications interact with the environment by using the Java Servlet standard.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34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9D29-CE36-4FED-6190-C075D55306B8}"/>
              </a:ext>
            </a:extLst>
          </p:cNvPr>
          <p:cNvSpPr>
            <a:spLocks noGrp="1"/>
          </p:cNvSpPr>
          <p:nvPr>
            <p:ph type="title"/>
          </p:nvPr>
        </p:nvSpPr>
        <p:spPr>
          <a:xfrm>
            <a:off x="146304" y="0"/>
            <a:ext cx="11143488" cy="668147"/>
          </a:xfrm>
        </p:spPr>
        <p:txBody>
          <a:bodyPr>
            <a:normAutofit fontScale="90000"/>
          </a:bodyPr>
          <a:lstStyle/>
          <a:p>
            <a:r>
              <a:rPr lang="en-IN" sz="2800" b="1" dirty="0">
                <a:latin typeface="Times New Roman" panose="02020603050405020304" pitchFamily="18" charset="0"/>
                <a:cs typeface="Times New Roman" panose="02020603050405020304" pitchFamily="18" charset="0"/>
              </a:rPr>
              <a:t>                       </a:t>
            </a:r>
            <a:br>
              <a:rPr lang="en-IN" sz="2800" b="1" dirty="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                      </a:t>
            </a:r>
            <a:r>
              <a:rPr lang="en-IN" sz="4000" b="1" dirty="0">
                <a:solidFill>
                  <a:srgbClr val="C00000"/>
                </a:solidFill>
                <a:latin typeface="Times New Roman" panose="02020603050405020304" pitchFamily="18" charset="0"/>
                <a:cs typeface="Times New Roman" panose="02020603050405020304" pitchFamily="18" charset="0"/>
              </a:rPr>
              <a:t>1.Amazon Web Services- Compute Services</a:t>
            </a:r>
            <a:r>
              <a:rPr lang="en-IN" sz="4400" b="1" dirty="0">
                <a:solidFill>
                  <a:srgbClr val="C00000"/>
                </a:solidFill>
                <a:latin typeface="Times New Roman" panose="02020603050405020304" pitchFamily="18" charset="0"/>
                <a:cs typeface="Times New Roman" panose="02020603050405020304" pitchFamily="18" charset="0"/>
              </a:rPr>
              <a:t/>
            </a:r>
            <a:br>
              <a:rPr lang="en-IN" sz="4400" b="1" dirty="0">
                <a:solidFill>
                  <a:srgbClr val="C00000"/>
                </a:solidFill>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A925FD3B-2A49-51B2-B96B-6C669AAB8E5D}"/>
              </a:ext>
            </a:extLst>
          </p:cNvPr>
          <p:cNvSpPr>
            <a:spLocks noGrp="1"/>
          </p:cNvSpPr>
          <p:nvPr>
            <p:ph idx="1"/>
          </p:nvPr>
        </p:nvSpPr>
        <p:spPr>
          <a:xfrm>
            <a:off x="0" y="521208"/>
            <a:ext cx="12192000" cy="6336792"/>
          </a:xfrm>
        </p:spPr>
        <p:txBody>
          <a:bodyPr>
            <a:noAutofit/>
          </a:bodyPr>
          <a:lstStyle/>
          <a:p>
            <a:pPr algn="just"/>
            <a:r>
              <a:rPr lang="en-US" dirty="0">
                <a:latin typeface="Times New Roman" panose="02020603050405020304" pitchFamily="18" charset="0"/>
                <a:cs typeface="Times New Roman" panose="02020603050405020304" pitchFamily="18" charset="0"/>
              </a:rPr>
              <a:t>Amazon Web Services (AWS) is a </a:t>
            </a:r>
            <a:r>
              <a:rPr lang="en-US" dirty="0">
                <a:solidFill>
                  <a:srgbClr val="FF0000"/>
                </a:solidFill>
                <a:latin typeface="Times New Roman" panose="02020603050405020304" pitchFamily="18" charset="0"/>
                <a:cs typeface="Times New Roman" panose="02020603050405020304" pitchFamily="18" charset="0"/>
              </a:rPr>
              <a:t>platform that allows the development of flexible applications by providing solutions for elastic infrastructure scalability, messaging, data storage. </a:t>
            </a:r>
          </a:p>
          <a:p>
            <a:pPr algn="just"/>
            <a:r>
              <a:rPr lang="en-US" dirty="0">
                <a:latin typeface="Times New Roman" panose="02020603050405020304" pitchFamily="18" charset="0"/>
                <a:cs typeface="Times New Roman" panose="02020603050405020304" pitchFamily="18" charset="0"/>
              </a:rPr>
              <a:t>where </a:t>
            </a:r>
            <a:r>
              <a:rPr lang="en-US" dirty="0">
                <a:solidFill>
                  <a:srgbClr val="FF0000"/>
                </a:solidFill>
                <a:latin typeface="Times New Roman" panose="02020603050405020304" pitchFamily="18" charset="0"/>
                <a:cs typeface="Times New Roman" panose="02020603050405020304" pitchFamily="18" charset="0"/>
              </a:rPr>
              <a:t>users can handle administration and monitoring of the resources required, as well as their expenses computed on a pay-as-you-go basis.</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Amazon Elastic Compute </a:t>
            </a:r>
            <a:r>
              <a:rPr lang="en-US" dirty="0">
                <a:solidFill>
                  <a:srgbClr val="FF0000"/>
                </a:solidFill>
                <a:latin typeface="Times New Roman" panose="02020603050405020304" pitchFamily="18" charset="0"/>
                <a:cs typeface="Times New Roman" panose="02020603050405020304" pitchFamily="18" charset="0"/>
              </a:rPr>
              <a:t>(EC2) and </a:t>
            </a:r>
            <a:r>
              <a:rPr lang="en-US" b="1" dirty="0">
                <a:solidFill>
                  <a:srgbClr val="FF0000"/>
                </a:solidFill>
                <a:latin typeface="Times New Roman" panose="02020603050405020304" pitchFamily="18" charset="0"/>
                <a:cs typeface="Times New Roman" panose="02020603050405020304" pitchFamily="18" charset="0"/>
              </a:rPr>
              <a:t>Amazon Simple Storage Service </a:t>
            </a:r>
            <a:r>
              <a:rPr lang="en-US" dirty="0">
                <a:solidFill>
                  <a:srgbClr val="FF0000"/>
                </a:solidFill>
                <a:latin typeface="Times New Roman" panose="02020603050405020304" pitchFamily="18" charset="0"/>
                <a:cs typeface="Times New Roman" panose="02020603050405020304" pitchFamily="18" charset="0"/>
              </a:rPr>
              <a:t>(S3) are services of AWS.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higher level, Elastic MapReduce and AutoScaling provide additional capabilities </a:t>
            </a:r>
          </a:p>
          <a:p>
            <a:pPr algn="just"/>
            <a:r>
              <a:rPr lang="en-US" dirty="0">
                <a:solidFill>
                  <a:srgbClr val="FF0000"/>
                </a:solidFill>
                <a:latin typeface="Times New Roman" panose="02020603050405020304" pitchFamily="18" charset="0"/>
                <a:cs typeface="Times New Roman" panose="02020603050405020304" pitchFamily="18" charset="0"/>
              </a:rPr>
              <a:t>Elastic Block Store (EBS), Amazon SimpleDB, Amazon RDS, and Amazon ElastiCache provide solutions for reliable data snapshots and the management of structured and semistructured data.</a:t>
            </a:r>
            <a:endParaRPr lang="en-I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164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010A-5167-C5E1-C7CF-D4A1092AE5CA}"/>
              </a:ext>
            </a:extLst>
          </p:cNvPr>
          <p:cNvSpPr>
            <a:spLocks noGrp="1"/>
          </p:cNvSpPr>
          <p:nvPr>
            <p:ph type="title"/>
          </p:nvPr>
        </p:nvSpPr>
        <p:spPr>
          <a:xfrm>
            <a:off x="478302" y="0"/>
            <a:ext cx="10832122" cy="1121229"/>
          </a:xfrm>
        </p:spPr>
        <p:txBody>
          <a:bodyPr/>
          <a:lstStyle/>
          <a:p>
            <a:r>
              <a:rPr lang="en-US" b="1" dirty="0"/>
              <a:t>3.Data store </a:t>
            </a:r>
            <a:endParaRPr lang="en-IN" b="1" dirty="0"/>
          </a:p>
        </p:txBody>
      </p:sp>
      <p:sp>
        <p:nvSpPr>
          <p:cNvPr id="3" name="Content Placeholder 2">
            <a:extLst>
              <a:ext uri="{FF2B5EF4-FFF2-40B4-BE49-F238E27FC236}">
                <a16:creationId xmlns:a16="http://schemas.microsoft.com/office/drawing/2014/main" id="{5C06B274-E27B-13CA-3F92-7AD9E6855099}"/>
              </a:ext>
            </a:extLst>
          </p:cNvPr>
          <p:cNvSpPr>
            <a:spLocks noGrp="1"/>
          </p:cNvSpPr>
          <p:nvPr>
            <p:ph idx="1"/>
          </p:nvPr>
        </p:nvSpPr>
        <p:spPr>
          <a:xfrm>
            <a:off x="193548" y="1121229"/>
            <a:ext cx="11998452" cy="5766508"/>
          </a:xfrm>
        </p:spPr>
        <p:txBody>
          <a:bodyPr/>
          <a:lstStyle/>
          <a:p>
            <a:pPr algn="just"/>
            <a:r>
              <a:rPr lang="en-US" dirty="0">
                <a:solidFill>
                  <a:srgbClr val="FF0000"/>
                </a:solidFill>
                <a:latin typeface="Times New Roman" panose="02020603050405020304" pitchFamily="18" charset="0"/>
                <a:cs typeface="Times New Roman" panose="02020603050405020304" pitchFamily="18" charset="0"/>
              </a:rPr>
              <a:t>AppEngine provides various types of storage, which operate differently depending on the volatility of the data. </a:t>
            </a:r>
          </a:p>
          <a:p>
            <a:pPr algn="just"/>
            <a:r>
              <a:rPr lang="en-US" dirty="0">
                <a:solidFill>
                  <a:srgbClr val="FF0000"/>
                </a:solidFill>
                <a:latin typeface="Times New Roman" panose="02020603050405020304" pitchFamily="18" charset="0"/>
                <a:cs typeface="Times New Roman" panose="02020603050405020304" pitchFamily="18" charset="0"/>
              </a:rPr>
              <a:t>There are </a:t>
            </a:r>
            <a:r>
              <a:rPr lang="en-US" dirty="0" smtClean="0">
                <a:solidFill>
                  <a:srgbClr val="FF0000"/>
                </a:solidFill>
                <a:latin typeface="Times New Roman" panose="02020603050405020304" pitchFamily="18" charset="0"/>
                <a:cs typeface="Times New Roman" panose="02020603050405020304" pitchFamily="18" charset="0"/>
              </a:rPr>
              <a:t>different </a:t>
            </a:r>
            <a:r>
              <a:rPr lang="en-US" dirty="0">
                <a:solidFill>
                  <a:srgbClr val="FF0000"/>
                </a:solidFill>
                <a:latin typeface="Times New Roman" panose="02020603050405020304" pitchFamily="18" charset="0"/>
                <a:cs typeface="Times New Roman" panose="02020603050405020304" pitchFamily="18" charset="0"/>
              </a:rPr>
              <a:t>levels of storage: in memory-cache, storage for semistructured data, and long-term storage for static data</a:t>
            </a:r>
          </a:p>
          <a:p>
            <a:pPr algn="just"/>
            <a:r>
              <a:rPr lang="en-US" dirty="0">
                <a:latin typeface="Times New Roman" panose="02020603050405020304" pitchFamily="18" charset="0"/>
                <a:cs typeface="Times New Roman" panose="02020603050405020304" pitchFamily="18" charset="0"/>
              </a:rPr>
              <a:t>Data Store is a service that allows developers to store semistructured data. The service is designed to scale and optimized to quickly access data.</a:t>
            </a:r>
          </a:p>
          <a:p>
            <a:pPr algn="just"/>
            <a:r>
              <a:rPr lang="en-US" dirty="0">
                <a:latin typeface="Times New Roman" panose="02020603050405020304" pitchFamily="18" charset="0"/>
                <a:cs typeface="Times New Roman" panose="02020603050405020304" pitchFamily="18" charset="0"/>
              </a:rPr>
              <a:t>Data Store also provides facilities for creating indexes on data and to update data within the context of a transaction.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157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AC0BF4-5864-C70D-0116-5E806D64E0F0}"/>
              </a:ext>
            </a:extLst>
          </p:cNvPr>
          <p:cNvPicPr>
            <a:picLocks noGrp="1" noChangeAspect="1"/>
          </p:cNvPicPr>
          <p:nvPr>
            <p:ph idx="1"/>
          </p:nvPr>
        </p:nvPicPr>
        <p:blipFill>
          <a:blip r:embed="rId2"/>
          <a:stretch>
            <a:fillRect/>
          </a:stretch>
        </p:blipFill>
        <p:spPr>
          <a:xfrm>
            <a:off x="109728" y="182245"/>
            <a:ext cx="12082272" cy="6529451"/>
          </a:xfrm>
          <a:prstGeom prst="rect">
            <a:avLst/>
          </a:prstGeom>
        </p:spPr>
      </p:pic>
    </p:spTree>
    <p:extLst>
      <p:ext uri="{BB962C8B-B14F-4D97-AF65-F5344CB8AC3E}">
        <p14:creationId xmlns:p14="http://schemas.microsoft.com/office/powerpoint/2010/main" val="30509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2079-02BB-8072-3DA2-0312F6033029}"/>
              </a:ext>
            </a:extLst>
          </p:cNvPr>
          <p:cNvSpPr>
            <a:spLocks noGrp="1"/>
          </p:cNvSpPr>
          <p:nvPr>
            <p:ph type="title"/>
          </p:nvPr>
        </p:nvSpPr>
        <p:spPr>
          <a:xfrm>
            <a:off x="2895600" y="365251"/>
            <a:ext cx="5425440" cy="631571"/>
          </a:xfrm>
        </p:spPr>
        <p:txBody>
          <a:bodyPr>
            <a:normAutofit/>
          </a:bodyPr>
          <a:lstStyle/>
          <a:p>
            <a:r>
              <a:rPr lang="en-IN" sz="3600" dirty="0">
                <a:latin typeface="Times New Roman" panose="02020603050405020304" pitchFamily="18" charset="0"/>
                <a:cs typeface="Times New Roman" panose="02020603050405020304" pitchFamily="18" charset="0"/>
              </a:rPr>
              <a:t>4.Application services</a:t>
            </a:r>
          </a:p>
        </p:txBody>
      </p:sp>
      <p:sp>
        <p:nvSpPr>
          <p:cNvPr id="3" name="Content Placeholder 2">
            <a:extLst>
              <a:ext uri="{FF2B5EF4-FFF2-40B4-BE49-F238E27FC236}">
                <a16:creationId xmlns:a16="http://schemas.microsoft.com/office/drawing/2014/main" id="{0178BE13-E7AC-6E7E-1ADC-4552BD64BDC0}"/>
              </a:ext>
            </a:extLst>
          </p:cNvPr>
          <p:cNvSpPr>
            <a:spLocks noGrp="1"/>
          </p:cNvSpPr>
          <p:nvPr>
            <p:ph idx="1"/>
          </p:nvPr>
        </p:nvSpPr>
        <p:spPr>
          <a:xfrm>
            <a:off x="177956" y="1201381"/>
            <a:ext cx="11795760" cy="5138928"/>
          </a:xfrm>
        </p:spPr>
        <p:txBody>
          <a:bodyPr/>
          <a:lstStyle/>
          <a:p>
            <a:pPr algn="just"/>
            <a:r>
              <a:rPr lang="en-US" dirty="0">
                <a:solidFill>
                  <a:srgbClr val="FF0000"/>
                </a:solidFill>
                <a:latin typeface="Times New Roman" panose="02020603050405020304" pitchFamily="18" charset="0"/>
                <a:cs typeface="Times New Roman" panose="02020603050405020304" pitchFamily="18" charset="0"/>
              </a:rPr>
              <a:t>These services simplify most of the common operations that are performed in Web applications: access to data, account management, integration of external resources, messaging and communication, image manipulation, and asynchronous computation</a:t>
            </a:r>
            <a:r>
              <a:rPr lang="en-US" dirty="0">
                <a:latin typeface="Times New Roman" panose="02020603050405020304" pitchFamily="18" charset="0"/>
                <a:cs typeface="Times New Roman" panose="02020603050405020304" pitchFamily="18" charset="0"/>
              </a:rPr>
              <a:t>.</a:t>
            </a:r>
          </a:p>
          <a:p>
            <a:pPr algn="just"/>
            <a:r>
              <a:rPr lang="en-US" b="1" dirty="0">
                <a:latin typeface="Times New Roman" panose="02020603050405020304" pitchFamily="18" charset="0"/>
                <a:cs typeface="Times New Roman" panose="02020603050405020304" pitchFamily="18" charset="0"/>
              </a:rPr>
              <a:t>UrlFetch</a:t>
            </a:r>
            <a:r>
              <a:rPr lang="en-US" dirty="0">
                <a:latin typeface="Times New Roman" panose="02020603050405020304" pitchFamily="18" charset="0"/>
                <a:cs typeface="Times New Roman" panose="02020603050405020304" pitchFamily="18" charset="0"/>
              </a:rPr>
              <a:t> :Web 2.0 has introduced the concept of composite Web applications. Different resources are put together and organized as meshes within a single Web page. Meshes are fragments of HTML generated in different ways. </a:t>
            </a:r>
          </a:p>
          <a:p>
            <a:pPr algn="just"/>
            <a:r>
              <a:rPr lang="en-US" dirty="0">
                <a:latin typeface="Times New Roman" panose="02020603050405020304" pitchFamily="18" charset="0"/>
                <a:cs typeface="Times New Roman" panose="02020603050405020304" pitchFamily="18" charset="0"/>
              </a:rPr>
              <a:t>They can be directly obtained from a remote server or rendered from an XML document retrieved from a Web service. Therefore, it is fundamental for Web applications to be able to retrieve remote resources</a:t>
            </a:r>
            <a:endParaRPr lang="en-IN"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635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FD2D-9736-8AB2-114E-28117D997835}"/>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                  MemCache AppEngine</a:t>
            </a:r>
            <a:endParaRPr lang="en-IN" sz="3200" b="1" dirty="0"/>
          </a:p>
        </p:txBody>
      </p:sp>
      <p:sp>
        <p:nvSpPr>
          <p:cNvPr id="3" name="Content Placeholder 2">
            <a:extLst>
              <a:ext uri="{FF2B5EF4-FFF2-40B4-BE49-F238E27FC236}">
                <a16:creationId xmlns:a16="http://schemas.microsoft.com/office/drawing/2014/main" id="{CA3F734C-9800-DDF8-F1A8-7DBF01B8DA5E}"/>
              </a:ext>
            </a:extLst>
          </p:cNvPr>
          <p:cNvSpPr>
            <a:spLocks noGrp="1"/>
          </p:cNvSpPr>
          <p:nvPr>
            <p:ph idx="1"/>
          </p:nvPr>
        </p:nvSpPr>
        <p:spPr>
          <a:xfrm>
            <a:off x="0" y="1389888"/>
            <a:ext cx="12051792" cy="5394960"/>
          </a:xfrm>
        </p:spPr>
        <p:txBody>
          <a:bodyPr/>
          <a:lstStyle/>
          <a:p>
            <a:endParaRPr lang="en-US"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MemCache AppEngine :provides developers with access to fast and reliable storage, which is DataStore. </a:t>
            </a:r>
          </a:p>
          <a:p>
            <a:r>
              <a:rPr lang="en-US" dirty="0">
                <a:latin typeface="Times New Roman" panose="02020603050405020304" pitchFamily="18" charset="0"/>
                <a:cs typeface="Times New Roman" panose="02020603050405020304" pitchFamily="18" charset="0"/>
              </a:rPr>
              <a:t>Despite this, the main objective of the service is to serve as a scalable and long-term storage, where data are persisted to disk redundantly. </a:t>
            </a:r>
          </a:p>
          <a:p>
            <a:r>
              <a:rPr lang="en-US" dirty="0">
                <a:latin typeface="Times New Roman" panose="02020603050405020304" pitchFamily="18" charset="0"/>
                <a:cs typeface="Times New Roman" panose="02020603050405020304" pitchFamily="18" charset="0"/>
              </a:rPr>
              <a:t>This design poses a limit on how much faster the store can be compared to other solutions, especially for objects that are frequently accessed</a:t>
            </a:r>
          </a:p>
          <a:p>
            <a:r>
              <a:rPr lang="en-US" dirty="0">
                <a:latin typeface="Times New Roman" panose="02020603050405020304" pitchFamily="18" charset="0"/>
                <a:cs typeface="Times New Roman" panose="02020603050405020304" pitchFamily="18" charset="0"/>
              </a:rPr>
              <a:t>for example, at each Web request. AppEngine provides caching services by means of MemCache. This is a distributed in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455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247D-F1C4-E7A2-F071-15AA7186DEEC}"/>
              </a:ext>
            </a:extLst>
          </p:cNvPr>
          <p:cNvSpPr>
            <a:spLocks noGrp="1"/>
          </p:cNvSpPr>
          <p:nvPr>
            <p:ph type="title"/>
          </p:nvPr>
        </p:nvSpPr>
        <p:spPr>
          <a:xfrm>
            <a:off x="838200" y="323557"/>
            <a:ext cx="10515600" cy="1020261"/>
          </a:xfrm>
        </p:spPr>
        <p:txBody>
          <a:bodyPr>
            <a:normAutofit fontScale="90000"/>
          </a:bodyPr>
          <a:lstStyle/>
          <a:p>
            <a:r>
              <a:rPr lang="en-IN" dirty="0"/>
              <a:t>   </a:t>
            </a:r>
            <a:r>
              <a:rPr lang="en-IN" sz="2800" b="1" dirty="0" smtClean="0"/>
              <a:t>Mail </a:t>
            </a:r>
            <a:r>
              <a:rPr lang="en-IN" sz="2800" b="1" dirty="0"/>
              <a:t>and </a:t>
            </a:r>
            <a:r>
              <a:rPr lang="en-IN" sz="2800" b="1" dirty="0" smtClean="0"/>
              <a:t>instant </a:t>
            </a:r>
            <a:r>
              <a:rPr lang="en-IN" sz="2800" b="1" dirty="0"/>
              <a:t>messaging</a:t>
            </a:r>
            <a:r>
              <a:rPr lang="en-IN" dirty="0"/>
              <a:t/>
            </a:r>
            <a:br>
              <a:rPr lang="en-IN" dirty="0"/>
            </a:br>
            <a:endParaRPr lang="en-IN" dirty="0"/>
          </a:p>
        </p:txBody>
      </p:sp>
      <p:sp>
        <p:nvSpPr>
          <p:cNvPr id="3" name="Content Placeholder 2">
            <a:extLst>
              <a:ext uri="{FF2B5EF4-FFF2-40B4-BE49-F238E27FC236}">
                <a16:creationId xmlns:a16="http://schemas.microsoft.com/office/drawing/2014/main" id="{6FC01C84-B821-89E9-7B2E-53CD6C63079D}"/>
              </a:ext>
            </a:extLst>
          </p:cNvPr>
          <p:cNvSpPr>
            <a:spLocks noGrp="1"/>
          </p:cNvSpPr>
          <p:nvPr>
            <p:ph idx="1"/>
          </p:nvPr>
        </p:nvSpPr>
        <p:spPr>
          <a:xfrm>
            <a:off x="38100" y="2269889"/>
            <a:ext cx="12115800" cy="4315968"/>
          </a:xfrm>
        </p:spPr>
        <p:txBody>
          <a:bodyPr>
            <a:normAutofit fontScale="92500"/>
          </a:bodyPr>
          <a:lstStyle/>
          <a:p>
            <a:r>
              <a:rPr lang="en-US" dirty="0">
                <a:solidFill>
                  <a:srgbClr val="FF0000"/>
                </a:solidFill>
                <a:latin typeface="Times New Roman" panose="02020603050405020304" pitchFamily="18" charset="0"/>
                <a:cs typeface="Times New Roman" panose="02020603050405020304" pitchFamily="18" charset="0"/>
              </a:rPr>
              <a:t>Mail and instant messaging Communication is another important aspect of Web applications. </a:t>
            </a:r>
          </a:p>
          <a:p>
            <a:r>
              <a:rPr lang="en-US" dirty="0">
                <a:solidFill>
                  <a:srgbClr val="FF0000"/>
                </a:solidFill>
                <a:latin typeface="Times New Roman" panose="02020603050405020304" pitchFamily="18" charset="0"/>
                <a:cs typeface="Times New Roman" panose="02020603050405020304" pitchFamily="18" charset="0"/>
              </a:rPr>
              <a:t>It is common to use email for following up with users about operations performed by the application. </a:t>
            </a:r>
          </a:p>
          <a:p>
            <a:r>
              <a:rPr lang="en-US" dirty="0">
                <a:latin typeface="Times New Roman" panose="02020603050405020304" pitchFamily="18" charset="0"/>
                <a:cs typeface="Times New Roman" panose="02020603050405020304" pitchFamily="18" charset="0"/>
              </a:rPr>
              <a:t>Email can also be used to trigger activities in Web applications. To facilitate the implementation of such tasks, AppEngine provides developers with the ability to send and receive mails through Mail. </a:t>
            </a:r>
          </a:p>
          <a:p>
            <a:r>
              <a:rPr lang="en-US" dirty="0">
                <a:latin typeface="Times New Roman" panose="02020603050405020304" pitchFamily="18" charset="0"/>
                <a:cs typeface="Times New Roman" panose="02020603050405020304" pitchFamily="18" charset="0"/>
              </a:rPr>
              <a:t>The service allows sending email on behalf of the application to specific user accounts. </a:t>
            </a:r>
          </a:p>
          <a:p>
            <a:r>
              <a:rPr lang="en-US" dirty="0">
                <a:latin typeface="Times New Roman" panose="02020603050405020304" pitchFamily="18" charset="0"/>
                <a:cs typeface="Times New Roman" panose="02020603050405020304" pitchFamily="18" charset="0"/>
              </a:rPr>
              <a:t>It is also possible to include several types of attachments and to target multiple recipients. Mail operates asynchronously,</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B6F18B-3099-D684-9002-D5B9883E0C36}"/>
              </a:ext>
            </a:extLst>
          </p:cNvPr>
          <p:cNvPicPr>
            <a:picLocks noChangeAspect="1"/>
          </p:cNvPicPr>
          <p:nvPr/>
        </p:nvPicPr>
        <p:blipFill>
          <a:blip r:embed="rId2"/>
          <a:stretch>
            <a:fillRect/>
          </a:stretch>
        </p:blipFill>
        <p:spPr>
          <a:xfrm>
            <a:off x="6857859" y="0"/>
            <a:ext cx="5257941" cy="2269889"/>
          </a:xfrm>
          <a:prstGeom prst="rect">
            <a:avLst/>
          </a:prstGeom>
        </p:spPr>
      </p:pic>
    </p:spTree>
    <p:extLst>
      <p:ext uri="{BB962C8B-B14F-4D97-AF65-F5344CB8AC3E}">
        <p14:creationId xmlns:p14="http://schemas.microsoft.com/office/powerpoint/2010/main" val="2918444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A04C-E34B-374B-2507-8D64FE838849}"/>
              </a:ext>
            </a:extLst>
          </p:cNvPr>
          <p:cNvSpPr>
            <a:spLocks noGrp="1"/>
          </p:cNvSpPr>
          <p:nvPr>
            <p:ph type="title"/>
          </p:nvPr>
        </p:nvSpPr>
        <p:spPr>
          <a:xfrm>
            <a:off x="164592" y="365125"/>
            <a:ext cx="11189208" cy="979043"/>
          </a:xfrm>
        </p:spPr>
        <p:txBody>
          <a:bodyPr/>
          <a:lstStyle/>
          <a:p>
            <a:r>
              <a:rPr lang="en-IN" dirty="0">
                <a:latin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cs typeface="Times New Roman" panose="02020603050405020304" pitchFamily="18" charset="0"/>
              </a:rPr>
              <a:t>Account management</a:t>
            </a:r>
          </a:p>
        </p:txBody>
      </p:sp>
      <p:sp>
        <p:nvSpPr>
          <p:cNvPr id="3" name="Content Placeholder 2">
            <a:extLst>
              <a:ext uri="{FF2B5EF4-FFF2-40B4-BE49-F238E27FC236}">
                <a16:creationId xmlns:a16="http://schemas.microsoft.com/office/drawing/2014/main" id="{1F5CAC27-9077-F002-8C05-084F79F7D288}"/>
              </a:ext>
            </a:extLst>
          </p:cNvPr>
          <p:cNvSpPr>
            <a:spLocks noGrp="1"/>
          </p:cNvSpPr>
          <p:nvPr>
            <p:ph idx="1"/>
          </p:nvPr>
        </p:nvSpPr>
        <p:spPr>
          <a:xfrm>
            <a:off x="100584" y="1344168"/>
            <a:ext cx="11850624" cy="5513832"/>
          </a:xfrm>
        </p:spPr>
        <p:txBody>
          <a:bodyPr/>
          <a:lstStyle/>
          <a:p>
            <a:r>
              <a:rPr lang="en-US" dirty="0">
                <a:solidFill>
                  <a:srgbClr val="FF0000"/>
                </a:solidFill>
                <a:latin typeface="Times New Roman" panose="02020603050405020304" pitchFamily="18" charset="0"/>
                <a:cs typeface="Times New Roman" panose="02020603050405020304" pitchFamily="18" charset="0"/>
              </a:rPr>
              <a:t>Google account management by means of Google Accounts. </a:t>
            </a:r>
          </a:p>
          <a:p>
            <a:r>
              <a:rPr lang="en-US" dirty="0">
                <a:latin typeface="Times New Roman" panose="02020603050405020304" pitchFamily="18" charset="0"/>
                <a:cs typeface="Times New Roman" panose="02020603050405020304" pitchFamily="18" charset="0"/>
              </a:rPr>
              <a:t>The integration with the service also allows Web applications to offload the implementation of authentication capabilities to Google’s authentication system.</a:t>
            </a:r>
          </a:p>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Using Google Accounts, Web applications can conveniently store profile settings in the form of key-value pairs, attach them to a given Google account, and quickly retrieve them once the user authenticates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With respect to a custom solution, the use of Google Accounts requires users to have a Google account, but it does not require any further implementation.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245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CEA2-B4A3-7FEC-64B2-DBD1876257CE}"/>
              </a:ext>
            </a:extLst>
          </p:cNvPr>
          <p:cNvSpPr>
            <a:spLocks noGrp="1"/>
          </p:cNvSpPr>
          <p:nvPr>
            <p:ph type="title"/>
          </p:nvPr>
        </p:nvSpPr>
        <p:spPr/>
        <p:txBody>
          <a:bodyPr/>
          <a:lstStyle/>
          <a:p>
            <a:r>
              <a:rPr lang="en-IN" b="1" dirty="0" smtClean="0"/>
              <a:t>5.Compute </a:t>
            </a:r>
            <a:r>
              <a:rPr lang="en-IN" b="1" dirty="0"/>
              <a:t>services</a:t>
            </a:r>
          </a:p>
        </p:txBody>
      </p:sp>
      <p:sp>
        <p:nvSpPr>
          <p:cNvPr id="3" name="Content Placeholder 2">
            <a:extLst>
              <a:ext uri="{FF2B5EF4-FFF2-40B4-BE49-F238E27FC236}">
                <a16:creationId xmlns:a16="http://schemas.microsoft.com/office/drawing/2014/main" id="{748BCE84-6076-17E1-7E7C-886B26E66A9D}"/>
              </a:ext>
            </a:extLst>
          </p:cNvPr>
          <p:cNvSpPr>
            <a:spLocks noGrp="1"/>
          </p:cNvSpPr>
          <p:nvPr>
            <p:ph idx="1"/>
          </p:nvPr>
        </p:nvSpPr>
        <p:spPr>
          <a:xfrm>
            <a:off x="347472" y="1825625"/>
            <a:ext cx="11006328" cy="4351338"/>
          </a:xfrm>
        </p:spPr>
        <p:txBody>
          <a:bodyPr/>
          <a:lstStyle/>
          <a:p>
            <a:r>
              <a:rPr lang="en-US" dirty="0">
                <a:solidFill>
                  <a:srgbClr val="FF0000"/>
                </a:solidFill>
                <a:latin typeface="Times New Roman" panose="02020603050405020304" pitchFamily="18" charset="0"/>
                <a:cs typeface="Times New Roman" panose="02020603050405020304" pitchFamily="18" charset="0"/>
              </a:rPr>
              <a:t>Web applications are mostly designed to interface applications with users by means of a ubiquitous channel, that is, the Web</a:t>
            </a:r>
          </a:p>
          <a:p>
            <a:r>
              <a:rPr lang="en-IN" dirty="0">
                <a:solidFill>
                  <a:srgbClr val="FF0000"/>
                </a:solidFill>
                <a:latin typeface="Times New Roman" panose="02020603050405020304" pitchFamily="18" charset="0"/>
                <a:cs typeface="Times New Roman" panose="02020603050405020304" pitchFamily="18" charset="0"/>
              </a:rPr>
              <a:t>Task queues</a:t>
            </a:r>
          </a:p>
          <a:p>
            <a:r>
              <a:rPr lang="en-IN" dirty="0">
                <a:solidFill>
                  <a:srgbClr val="FF0000"/>
                </a:solidFill>
                <a:latin typeface="Times New Roman" panose="02020603050405020304" pitchFamily="18" charset="0"/>
                <a:cs typeface="Times New Roman" panose="02020603050405020304" pitchFamily="18" charset="0"/>
              </a:rPr>
              <a:t>Cron jobs</a:t>
            </a:r>
          </a:p>
        </p:txBody>
      </p:sp>
    </p:spTree>
    <p:extLst>
      <p:ext uri="{BB962C8B-B14F-4D97-AF65-F5344CB8AC3E}">
        <p14:creationId xmlns:p14="http://schemas.microsoft.com/office/powerpoint/2010/main" val="2093843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B798-47B4-7F36-7B4A-322995A319BF}"/>
              </a:ext>
            </a:extLst>
          </p:cNvPr>
          <p:cNvSpPr>
            <a:spLocks noGrp="1"/>
          </p:cNvSpPr>
          <p:nvPr>
            <p:ph type="title"/>
          </p:nvPr>
        </p:nvSpPr>
        <p:spPr>
          <a:xfrm>
            <a:off x="838200" y="365125"/>
            <a:ext cx="10515600" cy="649859"/>
          </a:xfrm>
        </p:spPr>
        <p:txBody>
          <a:bodyPr>
            <a:normAutofit fontScale="90000"/>
          </a:bodyPr>
          <a:lstStyle/>
          <a:p>
            <a:r>
              <a:rPr lang="en-US" b="1" dirty="0">
                <a:latin typeface="Times New Roman" panose="02020603050405020304" pitchFamily="18" charset="0"/>
                <a:cs typeface="Times New Roman" panose="02020603050405020304" pitchFamily="18" charset="0"/>
              </a:rPr>
              <a:t>Task Queues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0E07BA-12D8-DE49-913D-2659E0732BB5}"/>
              </a:ext>
            </a:extLst>
          </p:cNvPr>
          <p:cNvSpPr>
            <a:spLocks noGrp="1"/>
          </p:cNvSpPr>
          <p:nvPr>
            <p:ph idx="1"/>
          </p:nvPr>
        </p:nvSpPr>
        <p:spPr>
          <a:xfrm>
            <a:off x="0" y="1170432"/>
            <a:ext cx="12192000" cy="5006531"/>
          </a:xfrm>
        </p:spPr>
        <p:txBody>
          <a:bodyPr/>
          <a:lstStyle/>
          <a:p>
            <a:r>
              <a:rPr lang="en-US" dirty="0">
                <a:solidFill>
                  <a:srgbClr val="FF0000"/>
                </a:solidFill>
                <a:latin typeface="Times New Roman" panose="02020603050405020304" pitchFamily="18" charset="0"/>
                <a:cs typeface="Times New Roman" panose="02020603050405020304" pitchFamily="18" charset="0"/>
              </a:rPr>
              <a:t>Task Queues allow applications to submit a task for a later execution. This service is particularly useful for long computations that cannot be completed within the maximum response time of a request handler</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service allows users to have up to 10 queues that can execute tasks at a configurable rate. </a:t>
            </a:r>
          </a:p>
          <a:p>
            <a:r>
              <a:rPr lang="en-US" dirty="0">
                <a:latin typeface="Times New Roman" panose="02020603050405020304" pitchFamily="18" charset="0"/>
                <a:cs typeface="Times New Roman" panose="02020603050405020304" pitchFamily="18" charset="0"/>
              </a:rPr>
              <a:t>In fact, a task is defined by a Web request to a given URL, and the queue invokes the request handler by passing the payload as part of the Web request to the handler. </a:t>
            </a:r>
          </a:p>
          <a:p>
            <a:r>
              <a:rPr lang="en-US" dirty="0">
                <a:latin typeface="Times New Roman" panose="02020603050405020304" pitchFamily="18" charset="0"/>
                <a:cs typeface="Times New Roman" panose="02020603050405020304" pitchFamily="18" charset="0"/>
              </a:rPr>
              <a:t>It is the responsibility of the request handler to perform the “task execution,”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455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C276-B277-455A-3254-CCC2163695AC}"/>
              </a:ext>
            </a:extLst>
          </p:cNvPr>
          <p:cNvSpPr>
            <a:spLocks noGrp="1"/>
          </p:cNvSpPr>
          <p:nvPr>
            <p:ph type="title"/>
          </p:nvPr>
        </p:nvSpPr>
        <p:spPr>
          <a:xfrm>
            <a:off x="201168" y="365125"/>
            <a:ext cx="11152632" cy="805307"/>
          </a:xfrm>
        </p:spPr>
        <p:txBody>
          <a:bodyPr>
            <a:normAutofit fontScale="90000"/>
          </a:bodyPr>
          <a:lstStyle/>
          <a:p>
            <a:r>
              <a:rPr lang="en-IN" b="1" dirty="0"/>
              <a:t/>
            </a:r>
            <a:br>
              <a:rPr lang="en-IN" b="1" dirty="0"/>
            </a:br>
            <a:r>
              <a:rPr lang="en-IN" b="1" dirty="0"/>
              <a:t>Cron jobs</a:t>
            </a:r>
            <a:br>
              <a:rPr lang="en-IN" b="1" dirty="0"/>
            </a:br>
            <a:endParaRPr lang="en-IN" b="1" dirty="0"/>
          </a:p>
        </p:txBody>
      </p:sp>
      <p:sp>
        <p:nvSpPr>
          <p:cNvPr id="3" name="Content Placeholder 2">
            <a:extLst>
              <a:ext uri="{FF2B5EF4-FFF2-40B4-BE49-F238E27FC236}">
                <a16:creationId xmlns:a16="http://schemas.microsoft.com/office/drawing/2014/main" id="{672B163E-9BEF-FFF3-F6EA-C2D8CF385E54}"/>
              </a:ext>
            </a:extLst>
          </p:cNvPr>
          <p:cNvSpPr>
            <a:spLocks noGrp="1"/>
          </p:cNvSpPr>
          <p:nvPr>
            <p:ph idx="1"/>
          </p:nvPr>
        </p:nvSpPr>
        <p:spPr>
          <a:xfrm>
            <a:off x="137160" y="1261872"/>
            <a:ext cx="11759184" cy="5358384"/>
          </a:xfrm>
        </p:spPr>
        <p:txBody>
          <a:bodyPr>
            <a:normAutofit/>
          </a:bodyPr>
          <a:lstStyle/>
          <a:p>
            <a:r>
              <a:rPr lang="en-US" sz="2400" dirty="0">
                <a:solidFill>
                  <a:srgbClr val="FF0000"/>
                </a:solidFill>
                <a:latin typeface="Times New Roman" panose="02020603050405020304" pitchFamily="18" charset="0"/>
                <a:cs typeface="Times New Roman" panose="02020603050405020304" pitchFamily="18" charset="0"/>
              </a:rPr>
              <a:t>This service operates similarly to Task Queues but invokes the request handler specified in the task at a given time and does not reexecute the task in case of failure. </a:t>
            </a:r>
          </a:p>
          <a:p>
            <a:r>
              <a:rPr lang="en-US" sz="2400" dirty="0">
                <a:latin typeface="Times New Roman" panose="02020603050405020304" pitchFamily="18" charset="0"/>
                <a:cs typeface="Times New Roman" panose="02020603050405020304" pitchFamily="18" charset="0"/>
              </a:rPr>
              <a:t>This behavior can be useful to implement maintenance operations or send periodic notifications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11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BDA3-A99D-D2AC-9902-40B9DB5839AA}"/>
              </a:ext>
            </a:extLst>
          </p:cNvPr>
          <p:cNvSpPr>
            <a:spLocks noGrp="1"/>
          </p:cNvSpPr>
          <p:nvPr>
            <p:ph type="title"/>
          </p:nvPr>
        </p:nvSpPr>
        <p:spPr>
          <a:xfrm>
            <a:off x="838200" y="365125"/>
            <a:ext cx="10515600" cy="805307"/>
          </a:xfrm>
        </p:spPr>
        <p:txBody>
          <a:bodyPr/>
          <a:lstStyle/>
          <a:p>
            <a:r>
              <a:rPr lang="en-US" dirty="0" smtClean="0"/>
              <a:t>Cntd.</a:t>
            </a:r>
            <a:endParaRPr lang="en-IN" dirty="0"/>
          </a:p>
        </p:txBody>
      </p:sp>
      <p:sp>
        <p:nvSpPr>
          <p:cNvPr id="3" name="Content Placeholder 2">
            <a:extLst>
              <a:ext uri="{FF2B5EF4-FFF2-40B4-BE49-F238E27FC236}">
                <a16:creationId xmlns:a16="http://schemas.microsoft.com/office/drawing/2014/main" id="{7B0173DB-83FD-B3D6-9D63-6018DDCB461F}"/>
              </a:ext>
            </a:extLst>
          </p:cNvPr>
          <p:cNvSpPr>
            <a:spLocks noGrp="1"/>
          </p:cNvSpPr>
          <p:nvPr>
            <p:ph idx="1"/>
          </p:nvPr>
        </p:nvSpPr>
        <p:spPr>
          <a:xfrm>
            <a:off x="704088" y="1380744"/>
            <a:ext cx="11009376" cy="4796219"/>
          </a:xfrm>
        </p:spPr>
        <p:txBody>
          <a:bodyPr/>
          <a:lstStyle/>
          <a:p>
            <a:pPr marL="0" indent="0">
              <a:buNone/>
            </a:pPr>
            <a:r>
              <a:rPr lang="en-IN" b="1" dirty="0">
                <a:latin typeface="Times New Roman" panose="02020603050405020304" pitchFamily="18" charset="0"/>
                <a:cs typeface="Times New Roman" panose="02020603050405020304" pitchFamily="18" charset="0"/>
              </a:rPr>
              <a:t>2.</a:t>
            </a:r>
            <a:r>
              <a:rPr lang="en-IN" sz="2800" b="1" dirty="0">
                <a:latin typeface="Times New Roman" panose="02020603050405020304" pitchFamily="18" charset="0"/>
                <a:cs typeface="Times New Roman" panose="02020603050405020304" pitchFamily="18" charset="0"/>
              </a:rPr>
              <a:t>Application deployment and management:</a:t>
            </a:r>
          </a:p>
          <a:p>
            <a:pPr marL="0" indent="0">
              <a:buNone/>
            </a:pPr>
            <a:r>
              <a:rPr lang="en-US" sz="2800" dirty="0">
                <a:latin typeface="Times New Roman" panose="02020603050405020304" pitchFamily="18" charset="0"/>
                <a:cs typeface="Times New Roman" panose="02020603050405020304" pitchFamily="18" charset="0"/>
              </a:rPr>
              <a:t>The Python SDK allows developing Web applications for AppEngine with Python , It provides a standalone tool, called GoogleAppEngineLauncher, for managing Web applications locally and deploying them to AppEngine</a:t>
            </a:r>
            <a:r>
              <a:rPr lang="en-US" sz="2400" dirty="0">
                <a:latin typeface="Times New Roman" panose="02020603050405020304" pitchFamily="18" charset="0"/>
                <a:cs typeface="Times New Roman" panose="02020603050405020304" pitchFamily="18" charset="0"/>
              </a:rPr>
              <a:t>. </a:t>
            </a:r>
            <a:endParaRPr lang="en-IN" sz="2400" b="1"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62291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9A42-AAC8-FD5F-A335-7CF40EF55D73}"/>
              </a:ext>
            </a:extLst>
          </p:cNvPr>
          <p:cNvSpPr>
            <a:spLocks noGrp="1"/>
          </p:cNvSpPr>
          <p:nvPr>
            <p:ph type="title"/>
          </p:nvPr>
        </p:nvSpPr>
        <p:spPr>
          <a:xfrm>
            <a:off x="838199" y="365126"/>
            <a:ext cx="11016343" cy="760290"/>
          </a:xfrm>
        </p:spPr>
        <p:txBody>
          <a:bodyPr/>
          <a:lstStyle/>
          <a:p>
            <a:r>
              <a:rPr lang="en-US" dirty="0"/>
              <a:t>            </a:t>
            </a:r>
            <a:r>
              <a:rPr lang="en-US" b="1" dirty="0" smtClean="0"/>
              <a:t>AWS </a:t>
            </a:r>
            <a:r>
              <a:rPr lang="en-US" b="1" dirty="0"/>
              <a:t>Services </a:t>
            </a:r>
            <a:endParaRPr lang="en-IN" b="1" dirty="0"/>
          </a:p>
        </p:txBody>
      </p:sp>
      <p:pic>
        <p:nvPicPr>
          <p:cNvPr id="5" name="Content Placeholder 4">
            <a:extLst>
              <a:ext uri="{FF2B5EF4-FFF2-40B4-BE49-F238E27FC236}">
                <a16:creationId xmlns:a16="http://schemas.microsoft.com/office/drawing/2014/main" id="{4C267624-6BE9-1775-FD9F-F68420D788A6}"/>
              </a:ext>
            </a:extLst>
          </p:cNvPr>
          <p:cNvPicPr>
            <a:picLocks noGrp="1" noChangeAspect="1"/>
          </p:cNvPicPr>
          <p:nvPr>
            <p:ph idx="1"/>
          </p:nvPr>
        </p:nvPicPr>
        <p:blipFill>
          <a:blip r:embed="rId2"/>
          <a:stretch>
            <a:fillRect/>
          </a:stretch>
        </p:blipFill>
        <p:spPr>
          <a:xfrm>
            <a:off x="838199" y="1125416"/>
            <a:ext cx="10798630" cy="5421086"/>
          </a:xfrm>
          <a:prstGeom prst="rect">
            <a:avLst/>
          </a:prstGeom>
        </p:spPr>
      </p:pic>
    </p:spTree>
    <p:extLst>
      <p:ext uri="{BB962C8B-B14F-4D97-AF65-F5344CB8AC3E}">
        <p14:creationId xmlns:p14="http://schemas.microsoft.com/office/powerpoint/2010/main" val="130268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2E83-5E87-238F-BEFE-D849DBDCECAC}"/>
              </a:ext>
            </a:extLst>
          </p:cNvPr>
          <p:cNvSpPr>
            <a:spLocks noGrp="1"/>
          </p:cNvSpPr>
          <p:nvPr>
            <p:ph type="title"/>
          </p:nvPr>
        </p:nvSpPr>
        <p:spPr>
          <a:xfrm>
            <a:off x="838200" y="1"/>
            <a:ext cx="10515600" cy="557783"/>
          </a:xfrm>
        </p:spPr>
        <p:txBody>
          <a:bodyPr>
            <a:normAutofit fontScale="90000"/>
          </a:bodyPr>
          <a:lstStyle/>
          <a:p>
            <a:r>
              <a:rPr lang="en-IN" b="1" dirty="0">
                <a:solidFill>
                  <a:srgbClr val="C00000"/>
                </a:solidFill>
                <a:latin typeface="Times New Roman" panose="02020603050405020304" pitchFamily="18" charset="0"/>
                <a:cs typeface="Times New Roman" panose="02020603050405020304" pitchFamily="18" charset="0"/>
              </a:rPr>
              <a:t>                    </a:t>
            </a:r>
            <a:r>
              <a:rPr lang="en-IN" sz="3200" b="1" dirty="0">
                <a:solidFill>
                  <a:srgbClr val="C00000"/>
                </a:solidFill>
                <a:latin typeface="Times New Roman" panose="02020603050405020304" pitchFamily="18" charset="0"/>
                <a:cs typeface="Times New Roman" panose="02020603050405020304" pitchFamily="18" charset="0"/>
              </a:rPr>
              <a:t>V.Application Life-Cycle</a:t>
            </a:r>
            <a:endParaRPr lang="en-IN" sz="3200" dirty="0"/>
          </a:p>
        </p:txBody>
      </p:sp>
      <p:sp>
        <p:nvSpPr>
          <p:cNvPr id="3" name="Content Placeholder 2">
            <a:extLst>
              <a:ext uri="{FF2B5EF4-FFF2-40B4-BE49-F238E27FC236}">
                <a16:creationId xmlns:a16="http://schemas.microsoft.com/office/drawing/2014/main" id="{2051E7F3-A597-2CF1-7F4D-ACF0C8C7F66F}"/>
              </a:ext>
            </a:extLst>
          </p:cNvPr>
          <p:cNvSpPr>
            <a:spLocks noGrp="1"/>
          </p:cNvSpPr>
          <p:nvPr>
            <p:ph idx="1"/>
          </p:nvPr>
        </p:nvSpPr>
        <p:spPr>
          <a:xfrm>
            <a:off x="0" y="658368"/>
            <a:ext cx="12192000" cy="6199631"/>
          </a:xfrm>
        </p:spPr>
        <p:txBody>
          <a:bodyPr>
            <a:normAutofit/>
          </a:bodyPr>
          <a:lstStyle/>
          <a:p>
            <a:r>
              <a:rPr lang="en-US" sz="2400" dirty="0">
                <a:latin typeface="Times New Roman" panose="02020603050405020304" pitchFamily="18" charset="0"/>
                <a:cs typeface="Times New Roman" panose="02020603050405020304" pitchFamily="18" charset="0"/>
              </a:rPr>
              <a:t>AppEngine provides </a:t>
            </a:r>
            <a:r>
              <a:rPr lang="en-US" sz="2400" dirty="0">
                <a:solidFill>
                  <a:srgbClr val="FF0000"/>
                </a:solidFill>
                <a:latin typeface="Times New Roman" panose="02020603050405020304" pitchFamily="18" charset="0"/>
                <a:cs typeface="Times New Roman" panose="02020603050405020304" pitchFamily="18" charset="0"/>
              </a:rPr>
              <a:t>support for almost all the phases characterizing the life cycle of an application: testing and development, deployment, and monitoring. </a:t>
            </a:r>
          </a:p>
          <a:p>
            <a:pPr marL="0" indent="0">
              <a:buNone/>
            </a:pPr>
            <a:r>
              <a:rPr lang="en-IN" sz="2400" b="1" dirty="0">
                <a:latin typeface="Times New Roman" panose="02020603050405020304" pitchFamily="18" charset="0"/>
                <a:cs typeface="Times New Roman" panose="02020603050405020304" pitchFamily="18" charset="0"/>
              </a:rPr>
              <a:t>1.Application development and testing</a:t>
            </a:r>
          </a:p>
          <a:p>
            <a:pPr marL="0" indent="0">
              <a:buNone/>
            </a:pPr>
            <a:r>
              <a:rPr lang="en-IN" sz="2400" dirty="0">
                <a:solidFill>
                  <a:srgbClr val="FF0000"/>
                </a:solidFill>
                <a:latin typeface="Times New Roman" panose="02020603050405020304" pitchFamily="18" charset="0"/>
                <a:cs typeface="Times New Roman" panose="02020603050405020304" pitchFamily="18" charset="0"/>
              </a:rPr>
              <a:t>                    a) Java SDK</a:t>
            </a:r>
          </a:p>
          <a:p>
            <a:pPr marL="0" indent="0">
              <a:buNone/>
            </a:pPr>
            <a:r>
              <a:rPr lang="en-IN" sz="2400" dirty="0">
                <a:solidFill>
                  <a:srgbClr val="FF0000"/>
                </a:solidFill>
                <a:latin typeface="Times New Roman" panose="02020603050405020304" pitchFamily="18" charset="0"/>
                <a:cs typeface="Times New Roman" panose="02020603050405020304" pitchFamily="18" charset="0"/>
              </a:rPr>
              <a:t>                    b) Python SDK</a:t>
            </a:r>
          </a:p>
          <a:p>
            <a:pPr marL="0" indent="0" algn="just">
              <a:buNone/>
            </a:pPr>
            <a:r>
              <a:rPr lang="en-US" sz="2400" b="1" dirty="0">
                <a:latin typeface="Times New Roman" panose="02020603050405020304" pitchFamily="18" charset="0"/>
                <a:cs typeface="Times New Roman" panose="02020603050405020304" pitchFamily="18" charset="0"/>
              </a:rPr>
              <a:t>The Java SDK </a:t>
            </a:r>
            <a:r>
              <a:rPr lang="en-US" sz="2400" dirty="0">
                <a:solidFill>
                  <a:srgbClr val="FF0000"/>
                </a:solidFill>
                <a:latin typeface="Times New Roman" panose="02020603050405020304" pitchFamily="18" charset="0"/>
                <a:cs typeface="Times New Roman" panose="02020603050405020304" pitchFamily="18" charset="0"/>
              </a:rPr>
              <a:t>provides developers with the facility for building applications with the Java 5 and Java 6 runtime environments.</a:t>
            </a:r>
            <a:r>
              <a:rPr lang="en-US" sz="2400" dirty="0">
                <a:latin typeface="Times New Roman" panose="02020603050405020304" pitchFamily="18" charset="0"/>
                <a:cs typeface="Times New Roman" panose="02020603050405020304" pitchFamily="18" charset="0"/>
              </a:rPr>
              <a:t> it is possible </a:t>
            </a:r>
            <a:r>
              <a:rPr lang="en-US" sz="2400" dirty="0">
                <a:solidFill>
                  <a:srgbClr val="FF0000"/>
                </a:solidFill>
                <a:latin typeface="Times New Roman" panose="02020603050405020304" pitchFamily="18" charset="0"/>
                <a:cs typeface="Times New Roman" panose="02020603050405020304" pitchFamily="18" charset="0"/>
              </a:rPr>
              <a:t>to develop applications within the Eclipse development environment by using the Google AppEngine plug-in</a:t>
            </a:r>
            <a:r>
              <a:rPr lang="en-US" sz="2400" dirty="0">
                <a:latin typeface="Times New Roman" panose="02020603050405020304" pitchFamily="18" charset="0"/>
                <a:cs typeface="Times New Roman" panose="02020603050405020304" pitchFamily="18" charset="0"/>
              </a:rPr>
              <a:t>, which integrates the features of the SDK within the powerful Eclipse environment. These three components allow developers to program powerful and rich Java applications for AppEngine.</a:t>
            </a:r>
          </a:p>
          <a:p>
            <a:pPr marL="0" indent="0">
              <a:buNone/>
            </a:pPr>
            <a:endParaRPr lang="en-IN"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Python SDK </a:t>
            </a:r>
            <a:r>
              <a:rPr lang="en-US" sz="2400" dirty="0">
                <a:solidFill>
                  <a:srgbClr val="FF0000"/>
                </a:solidFill>
                <a:latin typeface="Times New Roman" panose="02020603050405020304" pitchFamily="18" charset="0"/>
                <a:cs typeface="Times New Roman" panose="02020603050405020304" pitchFamily="18" charset="0"/>
              </a:rPr>
              <a:t>The Python SDK allows developing Web applications for AppEngine with Python 2.5.</a:t>
            </a:r>
            <a:r>
              <a:rPr lang="en-US" sz="2400" dirty="0">
                <a:latin typeface="Times New Roman" panose="02020603050405020304" pitchFamily="18" charset="0"/>
                <a:cs typeface="Times New Roman" panose="02020603050405020304" pitchFamily="18" charset="0"/>
              </a:rPr>
              <a:t> It provides a standalone tool, called GoogleAppEngineLauncher, for managing Web applications locally and deploying them to AppEngine. The tool provides a convenient user interface that lists all the available Web applications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012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AC6E1-B074-F0CC-B8B2-793F1A83E831}"/>
              </a:ext>
            </a:extLst>
          </p:cNvPr>
          <p:cNvSpPr>
            <a:spLocks noGrp="1"/>
          </p:cNvSpPr>
          <p:nvPr>
            <p:ph idx="1"/>
          </p:nvPr>
        </p:nvSpPr>
        <p:spPr>
          <a:xfrm>
            <a:off x="0" y="0"/>
            <a:ext cx="12192000" cy="6958584"/>
          </a:xfrm>
        </p:spPr>
        <p:txBody>
          <a:bodyPr/>
          <a:lstStyle/>
          <a:p>
            <a:pPr marL="0" indent="0">
              <a:buNone/>
            </a:pPr>
            <a:endParaRPr lang="en-IN" b="1" dirty="0">
              <a:latin typeface="Times New Roman" panose="02020603050405020304" pitchFamily="18" charset="0"/>
              <a:cs typeface="Times New Roman" panose="02020603050405020304" pitchFamily="18" charset="0"/>
            </a:endParaRPr>
          </a:p>
          <a:p>
            <a:pPr marL="0" indent="0">
              <a:buNone/>
            </a:pPr>
            <a:endParaRPr lang="en-IN" b="1" dirty="0">
              <a:latin typeface="Times New Roman" panose="02020603050405020304" pitchFamily="18" charset="0"/>
              <a:cs typeface="Times New Roman" panose="02020603050405020304" pitchFamily="18" charset="0"/>
            </a:endParaRPr>
          </a:p>
          <a:p>
            <a:pPr marL="0" indent="0" algn="just">
              <a:buNone/>
            </a:pPr>
            <a:r>
              <a:rPr lang="en-IN" b="1" dirty="0">
                <a:latin typeface="Times New Roman" panose="02020603050405020304" pitchFamily="18" charset="0"/>
                <a:cs typeface="Times New Roman" panose="02020603050405020304" pitchFamily="18" charset="0"/>
              </a:rPr>
              <a:t>2.Application deployment and management</a:t>
            </a:r>
            <a:r>
              <a:rPr lang="en-IN" dirty="0">
                <a:latin typeface="Times New Roman" panose="02020603050405020304" pitchFamily="18" charset="0"/>
                <a:cs typeface="Times New Roman" panose="02020603050405020304" pitchFamily="18" charset="0"/>
              </a:rPr>
              <a:t>:</a:t>
            </a:r>
          </a:p>
          <a:p>
            <a:pPr marL="0" indent="0" algn="just">
              <a:buNone/>
            </a:pPr>
            <a:r>
              <a:rPr lang="en-IN"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An application identifier is mandatory </a:t>
            </a:r>
            <a:r>
              <a:rPr lang="en-US" dirty="0">
                <a:latin typeface="Times New Roman" panose="02020603050405020304" pitchFamily="18" charset="0"/>
                <a:cs typeface="Times New Roman" panose="02020603050405020304" pitchFamily="18" charset="0"/>
              </a:rPr>
              <a:t>because it allows unique </a:t>
            </a:r>
          </a:p>
          <a:p>
            <a:pPr marL="0" indent="0" algn="just">
              <a:buNone/>
            </a:pPr>
            <a:r>
              <a:rPr lang="en-US" dirty="0">
                <a:latin typeface="Times New Roman" panose="02020603050405020304" pitchFamily="18" charset="0"/>
                <a:cs typeface="Times New Roman" panose="02020603050405020304" pitchFamily="18" charset="0"/>
              </a:rPr>
              <a:t>   identification of the application while it’s interacting with AppEngine. </a:t>
            </a:r>
          </a:p>
          <a:p>
            <a:pPr algn="just">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Developers use an app identifier to upload and update applications</a:t>
            </a:r>
            <a:r>
              <a:rPr lang="en-US"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This is the primary tool used for application monitoring and provides users with insight into resource usage (CPU, bandwidth) and services and other useful counters. </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It is also possible to manage multiple versions of a single application</a:t>
            </a:r>
          </a:p>
        </p:txBody>
      </p:sp>
    </p:spTree>
    <p:extLst>
      <p:ext uri="{BB962C8B-B14F-4D97-AF65-F5344CB8AC3E}">
        <p14:creationId xmlns:p14="http://schemas.microsoft.com/office/powerpoint/2010/main" val="2299869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86C0-89A0-18CC-CA69-3134E054FCEF}"/>
              </a:ext>
            </a:extLst>
          </p:cNvPr>
          <p:cNvSpPr>
            <a:spLocks noGrp="1"/>
          </p:cNvSpPr>
          <p:nvPr>
            <p:ph type="title"/>
          </p:nvPr>
        </p:nvSpPr>
        <p:spPr>
          <a:xfrm>
            <a:off x="838200" y="0"/>
            <a:ext cx="10515600" cy="1325880"/>
          </a:xfrm>
        </p:spPr>
        <p:txBody>
          <a:bodyPr/>
          <a:lstStyle/>
          <a:p>
            <a:r>
              <a:rPr lang="en-IN" sz="4400" b="1" dirty="0">
                <a:solidFill>
                  <a:srgbClr val="C00000"/>
                </a:solidFill>
                <a:latin typeface="Times New Roman" panose="02020603050405020304" pitchFamily="18" charset="0"/>
                <a:cs typeface="Times New Roman" panose="02020603050405020304" pitchFamily="18" charset="0"/>
              </a:rPr>
              <a:t>                  VI.Cost model. </a:t>
            </a:r>
            <a:br>
              <a:rPr lang="en-IN" sz="4400" b="1" dirty="0">
                <a:solidFill>
                  <a:srgbClr val="C00000"/>
                </a:solidFill>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1450018D-CD40-13ED-E56C-49C006D8ABF8}"/>
              </a:ext>
            </a:extLst>
          </p:cNvPr>
          <p:cNvSpPr>
            <a:spLocks noGrp="1"/>
          </p:cNvSpPr>
          <p:nvPr>
            <p:ph idx="1"/>
          </p:nvPr>
        </p:nvSpPr>
        <p:spPr>
          <a:xfrm>
            <a:off x="118872" y="896112"/>
            <a:ext cx="12073128" cy="6153912"/>
          </a:xfrm>
        </p:spPr>
        <p:txBody>
          <a:bodyPr>
            <a:normAutofit lnSpcReduction="10000"/>
          </a:bodyPr>
          <a:lstStyle/>
          <a:p>
            <a:pPr algn="just"/>
            <a:r>
              <a:rPr lang="en-US" dirty="0">
                <a:solidFill>
                  <a:srgbClr val="FF0000"/>
                </a:solidFill>
                <a:latin typeface="Times New Roman" panose="02020603050405020304" pitchFamily="18" charset="0"/>
                <a:cs typeface="Times New Roman" panose="02020603050405020304" pitchFamily="18" charset="0"/>
              </a:rPr>
              <a:t>AppEngine provides a free service with limited quotas that get reset every 24 hours. </a:t>
            </a:r>
          </a:p>
          <a:p>
            <a:pPr algn="just"/>
            <a:r>
              <a:rPr lang="en-US" dirty="0">
                <a:latin typeface="Times New Roman" panose="02020603050405020304" pitchFamily="18" charset="0"/>
                <a:cs typeface="Times New Roman" panose="02020603050405020304" pitchFamily="18" charset="0"/>
              </a:rPr>
              <a:t>Once the application has been tested and tuned for AppEngine, it is possible to set up a billing account and obtain more allowance and be charged on a pay-per-use basis.</a:t>
            </a:r>
          </a:p>
          <a:p>
            <a:pPr algn="just"/>
            <a:r>
              <a:rPr lang="en-US" dirty="0">
                <a:latin typeface="Times New Roman" panose="02020603050405020304" pitchFamily="18" charset="0"/>
                <a:cs typeface="Times New Roman" panose="02020603050405020304" pitchFamily="18" charset="0"/>
              </a:rPr>
              <a:t> This allows developers to identify the appropriate daily budget that they want to allocate for a given application.</a:t>
            </a:r>
          </a:p>
          <a:p>
            <a:pPr algn="just"/>
            <a:r>
              <a:rPr lang="en-US" dirty="0">
                <a:latin typeface="Times New Roman" panose="02020603050405020304" pitchFamily="18" charset="0"/>
                <a:cs typeface="Times New Roman" panose="02020603050405020304" pitchFamily="18" charset="0"/>
              </a:rPr>
              <a:t>Once an application reaches the quota for a given resource, the resource is depleted and will not be available to the application until the quota is replenished.</a:t>
            </a:r>
          </a:p>
          <a:p>
            <a:pPr algn="just"/>
            <a:r>
              <a:rPr lang="en-US" dirty="0">
                <a:latin typeface="Times New Roman" panose="02020603050405020304" pitchFamily="18" charset="0"/>
                <a:cs typeface="Times New Roman" panose="02020603050405020304" pitchFamily="18" charset="0"/>
              </a:rPr>
              <a:t> Once a resource is depleted, subsequent requests to that resource will generate an error or an exception. </a:t>
            </a:r>
          </a:p>
          <a:p>
            <a:pPr algn="just"/>
            <a:r>
              <a:rPr lang="en-US" dirty="0">
                <a:latin typeface="Times New Roman" panose="02020603050405020304" pitchFamily="18" charset="0"/>
                <a:cs typeface="Times New Roman" panose="02020603050405020304" pitchFamily="18" charset="0"/>
              </a:rPr>
              <a:t>Resources such as CPU time and incoming or outgoing bandwidth will return an “HTTP 403” error page to users</a:t>
            </a:r>
          </a:p>
          <a:p>
            <a:pPr algn="just"/>
            <a:r>
              <a:rPr lang="en-US" dirty="0">
                <a:latin typeface="Times New Roman" panose="02020603050405020304" pitchFamily="18" charset="0"/>
                <a:cs typeface="Times New Roman" panose="02020603050405020304" pitchFamily="18" charset="0"/>
              </a:rPr>
              <a:t> All the other resources and services will generate an exception that can be trapped in code to provide more useful feedback to users</a:t>
            </a:r>
            <a:r>
              <a:rPr lang="en-US" dirty="0"/>
              <a: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746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2363-03C7-221E-8127-4B7B0FC8A632}"/>
              </a:ext>
            </a:extLst>
          </p:cNvPr>
          <p:cNvSpPr>
            <a:spLocks noGrp="1"/>
          </p:cNvSpPr>
          <p:nvPr>
            <p:ph type="title"/>
          </p:nvPr>
        </p:nvSpPr>
        <p:spPr>
          <a:xfrm>
            <a:off x="838200" y="168813"/>
            <a:ext cx="10515600" cy="759656"/>
          </a:xfrm>
        </p:spPr>
        <p:txBody>
          <a:bodyPr>
            <a:normAutofit fontScale="90000"/>
          </a:bodyPr>
          <a:lstStyle/>
          <a:p>
            <a:r>
              <a:rPr lang="en-IN" sz="3600" b="0" i="0" dirty="0" smtClean="0">
                <a:effectLst/>
                <a:latin typeface="inherit"/>
              </a:rPr>
              <a:t/>
            </a:r>
            <a:br>
              <a:rPr lang="en-IN" sz="3600" b="0" i="0" dirty="0" smtClean="0">
                <a:effectLst/>
                <a:latin typeface="inherit"/>
              </a:rPr>
            </a:br>
            <a:r>
              <a:rPr lang="en-IN" sz="3600" b="0" i="0" dirty="0" smtClean="0">
                <a:effectLst/>
                <a:latin typeface="inherit"/>
              </a:rPr>
              <a:t>Cloud </a:t>
            </a:r>
            <a:r>
              <a:rPr lang="en-IN" sz="3600" b="0" i="0" dirty="0">
                <a:solidFill>
                  <a:srgbClr val="FF0000"/>
                </a:solidFill>
                <a:effectLst/>
                <a:latin typeface="inherit"/>
              </a:rPr>
              <a:t>Cost Management Strategies</a:t>
            </a:r>
            <a:r>
              <a:rPr lang="en-IN" sz="3600" b="0" i="0" dirty="0">
                <a:effectLst/>
                <a:latin typeface="inherit"/>
              </a:rPr>
              <a:t> in Companies </a:t>
            </a:r>
            <a:r>
              <a:rPr lang="en-IN" b="1" i="0" dirty="0">
                <a:solidFill>
                  <a:srgbClr val="0086FF"/>
                </a:solidFill>
                <a:effectLst/>
                <a:latin typeface="Axiforma"/>
              </a:rPr>
              <a:t/>
            </a:r>
            <a:br>
              <a:rPr lang="en-IN" b="1" i="0" dirty="0">
                <a:solidFill>
                  <a:srgbClr val="0086FF"/>
                </a:solidFill>
                <a:effectLst/>
                <a:latin typeface="Axiforma"/>
              </a:rPr>
            </a:br>
            <a:endParaRPr lang="en-IN" dirty="0"/>
          </a:p>
        </p:txBody>
      </p:sp>
      <p:sp>
        <p:nvSpPr>
          <p:cNvPr id="3" name="Content Placeholder 2">
            <a:extLst>
              <a:ext uri="{FF2B5EF4-FFF2-40B4-BE49-F238E27FC236}">
                <a16:creationId xmlns:a16="http://schemas.microsoft.com/office/drawing/2014/main" id="{8E451E21-8DC3-D6C0-C6E8-DABAEEC45F1A}"/>
              </a:ext>
            </a:extLst>
          </p:cNvPr>
          <p:cNvSpPr>
            <a:spLocks noGrp="1"/>
          </p:cNvSpPr>
          <p:nvPr>
            <p:ph idx="1"/>
          </p:nvPr>
        </p:nvSpPr>
        <p:spPr>
          <a:xfrm>
            <a:off x="0" y="1060704"/>
            <a:ext cx="12192000" cy="6016752"/>
          </a:xfrm>
        </p:spPr>
        <p:txBody>
          <a:bodyPr>
            <a:normAutofit fontScale="92500" lnSpcReduction="10000"/>
          </a:bodyPr>
          <a:lstStyle/>
          <a:p>
            <a:pPr algn="l" fontAlgn="base">
              <a:buFont typeface="Arial" panose="020B0604020202020204" pitchFamily="34" charset="0"/>
              <a:buChar char="•"/>
            </a:pPr>
            <a:r>
              <a:rPr lang="en-US" b="1" i="0" dirty="0">
                <a:solidFill>
                  <a:srgbClr val="FF0000"/>
                </a:solidFill>
                <a:effectLst/>
                <a:latin typeface="Times New Roman" panose="02020603050405020304" pitchFamily="18" charset="0"/>
                <a:cs typeface="Times New Roman" panose="02020603050405020304" pitchFamily="18" charset="0"/>
              </a:rPr>
              <a:t>Budget </a:t>
            </a:r>
            <a:r>
              <a:rPr lang="en-US" b="1" i="0" dirty="0" smtClean="0">
                <a:solidFill>
                  <a:srgbClr val="FF0000"/>
                </a:solidFill>
                <a:effectLst/>
                <a:latin typeface="Times New Roman" panose="02020603050405020304" pitchFamily="18" charset="0"/>
                <a:cs typeface="Times New Roman" panose="02020603050405020304" pitchFamily="18" charset="0"/>
              </a:rPr>
              <a:t>control  </a:t>
            </a:r>
            <a:r>
              <a:rPr lang="en-US" b="0" i="0" dirty="0" smtClean="0">
                <a:solidFill>
                  <a:srgbClr val="3A3A3A"/>
                </a:solidFill>
                <a:effectLst/>
                <a:latin typeface="Times New Roman" panose="02020603050405020304" pitchFamily="18" charset="0"/>
                <a:cs typeface="Times New Roman" panose="02020603050405020304" pitchFamily="18" charset="0"/>
              </a:rPr>
              <a:t>—</a:t>
            </a:r>
            <a:r>
              <a:rPr lang="en-US" b="0" i="0" dirty="0">
                <a:solidFill>
                  <a:srgbClr val="3A3A3A"/>
                </a:solidFill>
                <a:effectLst/>
                <a:latin typeface="Times New Roman" panose="02020603050405020304" pitchFamily="18" charset="0"/>
                <a:cs typeface="Times New Roman" panose="02020603050405020304" pitchFamily="18" charset="0"/>
              </a:rPr>
              <a:t>as a first step, organizations must establish budgets for cloud services and ensure teams are aware of them, and cannot exceed the budget for their specific project. </a:t>
            </a:r>
          </a:p>
          <a:p>
            <a:pPr algn="l" fontAlgn="base">
              <a:buFont typeface="Arial" panose="020B0604020202020204" pitchFamily="34" charset="0"/>
              <a:buChar char="•"/>
            </a:pPr>
            <a:r>
              <a:rPr lang="en-US" b="1" i="0" dirty="0">
                <a:solidFill>
                  <a:srgbClr val="FF0000"/>
                </a:solidFill>
                <a:effectLst/>
                <a:latin typeface="Times New Roman" panose="02020603050405020304" pitchFamily="18" charset="0"/>
                <a:cs typeface="Times New Roman" panose="02020603050405020304" pitchFamily="18" charset="0"/>
              </a:rPr>
              <a:t>Right </a:t>
            </a:r>
            <a:r>
              <a:rPr lang="en-US" b="1" i="0" dirty="0" smtClean="0">
                <a:solidFill>
                  <a:srgbClr val="FF0000"/>
                </a:solidFill>
                <a:effectLst/>
                <a:latin typeface="Times New Roman" panose="02020603050405020304" pitchFamily="18" charset="0"/>
                <a:cs typeface="Times New Roman" panose="02020603050405020304" pitchFamily="18" charset="0"/>
              </a:rPr>
              <a:t>sizing </a:t>
            </a:r>
            <a:r>
              <a:rPr lang="en-US" b="0" i="0" dirty="0" smtClean="0">
                <a:solidFill>
                  <a:srgbClr val="3A3A3A"/>
                </a:solidFill>
                <a:effectLst/>
                <a:latin typeface="Times New Roman" panose="02020603050405020304" pitchFamily="18" charset="0"/>
                <a:cs typeface="Times New Roman" panose="02020603050405020304" pitchFamily="18" charset="0"/>
              </a:rPr>
              <a:t>—</a:t>
            </a:r>
            <a:r>
              <a:rPr lang="en-US" b="0" i="0" dirty="0">
                <a:solidFill>
                  <a:srgbClr val="3A3A3A"/>
                </a:solidFill>
                <a:effectLst/>
                <a:latin typeface="Times New Roman" panose="02020603050405020304" pitchFamily="18" charset="0"/>
                <a:cs typeface="Times New Roman" panose="02020603050405020304" pitchFamily="18" charset="0"/>
              </a:rPr>
              <a:t>ensuring compute instances, storage volumes and other services are provisioned at the level actually required by the business. It is very common for cloud resources to be provisioned and not fully utilized.</a:t>
            </a:r>
          </a:p>
          <a:p>
            <a:pPr algn="l" fontAlgn="base">
              <a:buFont typeface="Arial" panose="020B0604020202020204" pitchFamily="34" charset="0"/>
              <a:buChar char="•"/>
            </a:pPr>
            <a:r>
              <a:rPr lang="en-US" b="1" i="0" dirty="0" smtClean="0">
                <a:solidFill>
                  <a:srgbClr val="FF0000"/>
                </a:solidFill>
                <a:effectLst/>
                <a:latin typeface="Times New Roman" panose="02020603050405020304" pitchFamily="18" charset="0"/>
                <a:cs typeface="Times New Roman" panose="02020603050405020304" pitchFamily="18" charset="0"/>
              </a:rPr>
              <a:t>Auto scaling </a:t>
            </a:r>
            <a:r>
              <a:rPr lang="en-US" b="0" i="0" dirty="0" smtClean="0">
                <a:solidFill>
                  <a:srgbClr val="3A3A3A"/>
                </a:solidFill>
                <a:effectLst/>
                <a:latin typeface="Times New Roman" panose="02020603050405020304" pitchFamily="18" charset="0"/>
                <a:cs typeface="Times New Roman" panose="02020603050405020304" pitchFamily="18" charset="0"/>
              </a:rPr>
              <a:t>—</a:t>
            </a:r>
            <a:r>
              <a:rPr lang="en-US" b="0" i="0" dirty="0">
                <a:solidFill>
                  <a:srgbClr val="3A3A3A"/>
                </a:solidFill>
                <a:effectLst/>
                <a:latin typeface="Times New Roman" panose="02020603050405020304" pitchFamily="18" charset="0"/>
                <a:cs typeface="Times New Roman" panose="02020603050405020304" pitchFamily="18" charset="0"/>
              </a:rPr>
              <a:t>scale resources up and down dynamically according to application demand, ensuring you only pay for extra cloud resources during peak usage.</a:t>
            </a:r>
          </a:p>
          <a:p>
            <a:pPr algn="l" fontAlgn="base">
              <a:buFont typeface="Arial" panose="020B0604020202020204" pitchFamily="34" charset="0"/>
              <a:buChar char="•"/>
            </a:pPr>
            <a:r>
              <a:rPr lang="en-US" b="1" i="0" dirty="0" smtClean="0">
                <a:solidFill>
                  <a:srgbClr val="FF0000"/>
                </a:solidFill>
                <a:effectLst/>
                <a:latin typeface="Times New Roman" panose="02020603050405020304" pitchFamily="18" charset="0"/>
                <a:cs typeface="Times New Roman" panose="02020603050405020304" pitchFamily="18" charset="0"/>
              </a:rPr>
              <a:t>Scheduling</a:t>
            </a:r>
            <a:r>
              <a:rPr lang="en-US" b="1" i="0" dirty="0" smtClean="0">
                <a:solidFill>
                  <a:srgbClr val="3A3A3A"/>
                </a:solidFill>
                <a:effectLst/>
                <a:latin typeface="Times New Roman" panose="02020603050405020304" pitchFamily="18" charset="0"/>
                <a:cs typeface="Times New Roman" panose="02020603050405020304" pitchFamily="18" charset="0"/>
              </a:rPr>
              <a:t> </a:t>
            </a:r>
            <a:r>
              <a:rPr lang="en-US" b="0" i="0" dirty="0" smtClean="0">
                <a:solidFill>
                  <a:srgbClr val="3A3A3A"/>
                </a:solidFill>
                <a:effectLst/>
                <a:latin typeface="Times New Roman" panose="02020603050405020304" pitchFamily="18" charset="0"/>
                <a:cs typeface="Times New Roman" panose="02020603050405020304" pitchFamily="18" charset="0"/>
              </a:rPr>
              <a:t>—</a:t>
            </a:r>
            <a:r>
              <a:rPr lang="en-US" b="0" i="0" dirty="0">
                <a:solidFill>
                  <a:srgbClr val="3A3A3A"/>
                </a:solidFill>
                <a:effectLst/>
                <a:latin typeface="Times New Roman" panose="02020603050405020304" pitchFamily="18" charset="0"/>
                <a:cs typeface="Times New Roman" panose="02020603050405020304" pitchFamily="18" charset="0"/>
              </a:rPr>
              <a:t>many cloud services are not required 24/7, and can be scheduled to shut down when not needed. For example, services used by a US-based team can be shut down outside US business hours.</a:t>
            </a:r>
          </a:p>
          <a:p>
            <a:pPr algn="l" fontAlgn="base">
              <a:buFont typeface="Arial" panose="020B0604020202020204" pitchFamily="34" charset="0"/>
              <a:buChar char="•"/>
            </a:pPr>
            <a:r>
              <a:rPr lang="en-US" b="1" i="0" dirty="0">
                <a:solidFill>
                  <a:srgbClr val="FF0000"/>
                </a:solidFill>
                <a:effectLst/>
                <a:latin typeface="Times New Roman" panose="02020603050405020304" pitchFamily="18" charset="0"/>
                <a:cs typeface="Times New Roman" panose="02020603050405020304" pitchFamily="18" charset="0"/>
              </a:rPr>
              <a:t>Detecting unused </a:t>
            </a:r>
            <a:r>
              <a:rPr lang="en-US" b="1" i="0" dirty="0" smtClean="0">
                <a:solidFill>
                  <a:srgbClr val="FF0000"/>
                </a:solidFill>
                <a:effectLst/>
                <a:latin typeface="Times New Roman" panose="02020603050405020304" pitchFamily="18" charset="0"/>
                <a:cs typeface="Times New Roman" panose="02020603050405020304" pitchFamily="18" charset="0"/>
              </a:rPr>
              <a:t>resources </a:t>
            </a:r>
            <a:r>
              <a:rPr lang="en-US" b="0" i="0" dirty="0" smtClean="0">
                <a:solidFill>
                  <a:srgbClr val="3A3A3A"/>
                </a:solidFill>
                <a:effectLst/>
                <a:latin typeface="Times New Roman" panose="02020603050405020304" pitchFamily="18" charset="0"/>
                <a:cs typeface="Times New Roman" panose="02020603050405020304" pitchFamily="18" charset="0"/>
              </a:rPr>
              <a:t>—</a:t>
            </a:r>
            <a:r>
              <a:rPr lang="en-US" b="0" i="0" dirty="0">
                <a:solidFill>
                  <a:srgbClr val="3A3A3A"/>
                </a:solidFill>
                <a:effectLst/>
                <a:latin typeface="Times New Roman" panose="02020603050405020304" pitchFamily="18" charset="0"/>
                <a:cs typeface="Times New Roman" panose="02020603050405020304" pitchFamily="18" charset="0"/>
              </a:rPr>
              <a:t>compute instances, storage volumes, load balancers, snapshots, and many other resources can easily be created and forgotten. </a:t>
            </a:r>
          </a:p>
          <a:p>
            <a:pPr algn="l" fontAlgn="base">
              <a:buFont typeface="Arial" panose="020B0604020202020204" pitchFamily="34" charset="0"/>
              <a:buChar char="•"/>
            </a:pPr>
            <a:r>
              <a:rPr lang="en-US" b="1" i="0" dirty="0">
                <a:solidFill>
                  <a:srgbClr val="FF0000"/>
                </a:solidFill>
                <a:effectLst/>
                <a:latin typeface="Times New Roman" panose="02020603050405020304" pitchFamily="18" charset="0"/>
                <a:cs typeface="Times New Roman" panose="02020603050405020304" pitchFamily="18" charset="0"/>
              </a:rPr>
              <a:t>Smartly applying </a:t>
            </a:r>
            <a:r>
              <a:rPr lang="en-US" b="1" i="0" dirty="0" smtClean="0">
                <a:solidFill>
                  <a:srgbClr val="FF0000"/>
                </a:solidFill>
                <a:effectLst/>
                <a:latin typeface="Times New Roman" panose="02020603050405020304" pitchFamily="18" charset="0"/>
                <a:cs typeface="Times New Roman" panose="02020603050405020304" pitchFamily="18" charset="0"/>
              </a:rPr>
              <a:t>discounts </a:t>
            </a:r>
            <a:r>
              <a:rPr lang="en-US" b="0" i="0" dirty="0" smtClean="0">
                <a:solidFill>
                  <a:srgbClr val="3A3A3A"/>
                </a:solidFill>
                <a:effectLst/>
                <a:latin typeface="Times New Roman" panose="02020603050405020304" pitchFamily="18" charset="0"/>
                <a:cs typeface="Times New Roman" panose="02020603050405020304" pitchFamily="18" charset="0"/>
              </a:rPr>
              <a:t>—</a:t>
            </a:r>
            <a:r>
              <a:rPr lang="en-US" b="0" i="0" dirty="0">
                <a:solidFill>
                  <a:srgbClr val="3A3A3A"/>
                </a:solidFill>
                <a:effectLst/>
                <a:latin typeface="Times New Roman" panose="02020603050405020304" pitchFamily="18" charset="0"/>
                <a:cs typeface="Times New Roman" panose="02020603050405020304" pitchFamily="18" charset="0"/>
              </a:rPr>
              <a:t>discounted pricing models like reserved instances and spot instances can significantly drive down cloud costs, but they must be used appropriately. </a:t>
            </a:r>
            <a:endParaRPr lang="en-IN" dirty="0"/>
          </a:p>
        </p:txBody>
      </p:sp>
    </p:spTree>
    <p:extLst>
      <p:ext uri="{BB962C8B-B14F-4D97-AF65-F5344CB8AC3E}">
        <p14:creationId xmlns:p14="http://schemas.microsoft.com/office/powerpoint/2010/main" val="493893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0853-790F-C901-53B0-AAC915E4B06E}"/>
              </a:ext>
            </a:extLst>
          </p:cNvPr>
          <p:cNvSpPr>
            <a:spLocks noGrp="1"/>
          </p:cNvSpPr>
          <p:nvPr>
            <p:ph type="title"/>
          </p:nvPr>
        </p:nvSpPr>
        <p:spPr/>
        <p:txBody>
          <a:bodyPr/>
          <a:lstStyle/>
          <a:p>
            <a:r>
              <a:rPr lang="en-IN" sz="4400" b="1" dirty="0">
                <a:solidFill>
                  <a:srgbClr val="C00000"/>
                </a:solidFill>
                <a:latin typeface="Times New Roman" panose="02020603050405020304" pitchFamily="18" charset="0"/>
                <a:cs typeface="Times New Roman" panose="02020603050405020304" pitchFamily="18" charset="0"/>
              </a:rPr>
              <a:t>VII.Microsoft Azure- Azure Core Concepts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6744BB-ACED-719E-A6EB-5D649067898D}"/>
              </a:ext>
            </a:extLst>
          </p:cNvPr>
          <p:cNvSpPr>
            <a:spLocks noGrp="1"/>
          </p:cNvSpPr>
          <p:nvPr>
            <p:ph idx="1"/>
          </p:nvPr>
        </p:nvSpPr>
        <p:spPr>
          <a:xfrm>
            <a:off x="256032" y="1517904"/>
            <a:ext cx="11786616" cy="4659059"/>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solidFill>
                  <a:srgbClr val="FF0000"/>
                </a:solidFill>
                <a:latin typeface="Times New Roman" panose="02020603050405020304" pitchFamily="18" charset="0"/>
                <a:cs typeface="Times New Roman" panose="02020603050405020304" pitchFamily="18" charset="0"/>
              </a:rPr>
              <a:t>Microsoft Windows Azure is a cloud operating system built on top of Microsoft datacenters’ infrastructure </a:t>
            </a:r>
            <a:r>
              <a:rPr lang="en-US" dirty="0">
                <a:latin typeface="Times New Roman" panose="02020603050405020304" pitchFamily="18" charset="0"/>
                <a:cs typeface="Times New Roman" panose="02020603050405020304" pitchFamily="18" charset="0"/>
              </a:rPr>
              <a:t>and provides developers with a collection of services for building applications with cloud technology.</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958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54B0-4D6B-EF3F-61CA-83EF2DC007C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A9BDEE7-3EB7-ED47-0D22-E78A3CB74B57}"/>
              </a:ext>
            </a:extLst>
          </p:cNvPr>
          <p:cNvSpPr>
            <a:spLocks noGrp="1"/>
          </p:cNvSpPr>
          <p:nvPr>
            <p:ph idx="1"/>
          </p:nvPr>
        </p:nvSpPr>
        <p:spPr/>
        <p:txBody>
          <a:bodyPr/>
          <a:lstStyle/>
          <a:p>
            <a:endParaRPr lang="en-IN" dirty="0"/>
          </a:p>
        </p:txBody>
      </p:sp>
      <p:pic>
        <p:nvPicPr>
          <p:cNvPr id="5" name="Picture 4">
            <a:extLst>
              <a:ext uri="{FF2B5EF4-FFF2-40B4-BE49-F238E27FC236}">
                <a16:creationId xmlns:a16="http://schemas.microsoft.com/office/drawing/2014/main" id="{958A28CA-4554-4C4D-90CB-749AED027682}"/>
              </a:ext>
            </a:extLst>
          </p:cNvPr>
          <p:cNvPicPr>
            <a:picLocks noChangeAspect="1"/>
          </p:cNvPicPr>
          <p:nvPr/>
        </p:nvPicPr>
        <p:blipFill>
          <a:blip r:embed="rId2"/>
          <a:stretch>
            <a:fillRect/>
          </a:stretch>
        </p:blipFill>
        <p:spPr>
          <a:xfrm>
            <a:off x="228599" y="228600"/>
            <a:ext cx="11778344" cy="6455229"/>
          </a:xfrm>
          <a:prstGeom prst="rect">
            <a:avLst/>
          </a:prstGeom>
        </p:spPr>
      </p:pic>
    </p:spTree>
    <p:extLst>
      <p:ext uri="{BB962C8B-B14F-4D97-AF65-F5344CB8AC3E}">
        <p14:creationId xmlns:p14="http://schemas.microsoft.com/office/powerpoint/2010/main" val="2384862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203C-E7F1-317E-D7D5-BA4EAB0AA0E5}"/>
              </a:ext>
            </a:extLst>
          </p:cNvPr>
          <p:cNvSpPr>
            <a:spLocks noGrp="1"/>
          </p:cNvSpPr>
          <p:nvPr>
            <p:ph type="title"/>
          </p:nvPr>
        </p:nvSpPr>
        <p:spPr/>
        <p:txBody>
          <a:bodyPr>
            <a:normAutofit/>
          </a:bodyPr>
          <a:lstStyle/>
          <a:p>
            <a:r>
              <a:rPr lang="en-IN" sz="2800" b="1" dirty="0">
                <a:latin typeface="Times New Roman" panose="02020603050405020304" pitchFamily="18" charset="0"/>
                <a:cs typeface="Times New Roman" panose="02020603050405020304" pitchFamily="18" charset="0"/>
              </a:rPr>
              <a:t>                         1.Azure core concepts</a:t>
            </a:r>
          </a:p>
        </p:txBody>
      </p:sp>
      <p:sp>
        <p:nvSpPr>
          <p:cNvPr id="3" name="Content Placeholder 2">
            <a:extLst>
              <a:ext uri="{FF2B5EF4-FFF2-40B4-BE49-F238E27FC236}">
                <a16:creationId xmlns:a16="http://schemas.microsoft.com/office/drawing/2014/main" id="{72DCB482-14DB-1D69-9608-4CB04B7ACD10}"/>
              </a:ext>
            </a:extLst>
          </p:cNvPr>
          <p:cNvSpPr>
            <a:spLocks noGrp="1"/>
          </p:cNvSpPr>
          <p:nvPr>
            <p:ph idx="1"/>
          </p:nvPr>
        </p:nvSpPr>
        <p:spPr>
          <a:xfrm>
            <a:off x="429768" y="1298448"/>
            <a:ext cx="11466576" cy="4622483"/>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The Windows Azure platform is made up of a foundation layer and a set of developer services that can be used to build scalable applications. </a:t>
            </a:r>
          </a:p>
          <a:p>
            <a:pPr algn="just"/>
            <a:r>
              <a:rPr lang="en-US" dirty="0">
                <a:latin typeface="Times New Roman" panose="02020603050405020304" pitchFamily="18" charset="0"/>
                <a:cs typeface="Times New Roman" panose="02020603050405020304" pitchFamily="18" charset="0"/>
              </a:rPr>
              <a:t>These </a:t>
            </a:r>
            <a:r>
              <a:rPr lang="en-US" dirty="0">
                <a:solidFill>
                  <a:srgbClr val="FF0000"/>
                </a:solidFill>
                <a:latin typeface="Times New Roman" panose="02020603050405020304" pitchFamily="18" charset="0"/>
                <a:cs typeface="Times New Roman" panose="02020603050405020304" pitchFamily="18" charset="0"/>
              </a:rPr>
              <a:t>services cover compute, storage, networking, and identity management, which are tied together by middleware called AppFabric</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This scalable computing environment is hosted within Microsoft data centers and accessible through the Windows Azure Management Portal.</a:t>
            </a:r>
          </a:p>
          <a:p>
            <a:pPr marL="0" indent="0" algn="just">
              <a:buNone/>
            </a:pPr>
            <a:r>
              <a:rPr lang="en-IN" dirty="0">
                <a:latin typeface="Times New Roman" panose="02020603050405020304" pitchFamily="18" charset="0"/>
                <a:cs typeface="Times New Roman" panose="02020603050405020304" pitchFamily="18" charset="0"/>
              </a:rPr>
              <a:t>                 a)</a:t>
            </a:r>
            <a:r>
              <a:rPr lang="en-IN" b="1" dirty="0">
                <a:latin typeface="Times New Roman" panose="02020603050405020304" pitchFamily="18" charset="0"/>
                <a:cs typeface="Times New Roman" panose="02020603050405020304" pitchFamily="18" charset="0"/>
              </a:rPr>
              <a:t>Compute services</a:t>
            </a:r>
            <a:r>
              <a:rPr lang="en-I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Compute services are the </a:t>
            </a:r>
            <a:r>
              <a:rPr lang="en-US" dirty="0">
                <a:solidFill>
                  <a:srgbClr val="FF0000"/>
                </a:solidFill>
                <a:latin typeface="Times New Roman" panose="02020603050405020304" pitchFamily="18" charset="0"/>
                <a:cs typeface="Times New Roman" panose="02020603050405020304" pitchFamily="18" charset="0"/>
              </a:rPr>
              <a:t>core components of</a:t>
            </a:r>
          </a:p>
          <a:p>
            <a:pPr marL="0" indent="0" algn="just">
              <a:buNone/>
            </a:pPr>
            <a:r>
              <a:rPr lang="en-US" dirty="0">
                <a:solidFill>
                  <a:srgbClr val="FF0000"/>
                </a:solidFill>
                <a:latin typeface="Times New Roman" panose="02020603050405020304" pitchFamily="18" charset="0"/>
                <a:cs typeface="Times New Roman" panose="02020603050405020304" pitchFamily="18" charset="0"/>
              </a:rPr>
              <a:t>                 Microsoft Windows Azure, and they are delivered by means of the</a:t>
            </a:r>
          </a:p>
          <a:p>
            <a:pPr marL="0" indent="0" algn="just">
              <a:buNone/>
            </a:pPr>
            <a:r>
              <a:rPr lang="en-US" dirty="0">
                <a:solidFill>
                  <a:srgbClr val="FF0000"/>
                </a:solidFill>
                <a:latin typeface="Times New Roman" panose="02020603050405020304" pitchFamily="18" charset="0"/>
                <a:cs typeface="Times New Roman" panose="02020603050405020304" pitchFamily="18" charset="0"/>
              </a:rPr>
              <a:t>                 abstraction of roles. </a:t>
            </a:r>
            <a:r>
              <a:rPr lang="en-US" b="1" dirty="0">
                <a:latin typeface="Times New Roman" panose="02020603050405020304" pitchFamily="18" charset="0"/>
                <a:cs typeface="Times New Roman" panose="02020603050405020304" pitchFamily="18" charset="0"/>
              </a:rPr>
              <a:t>A role is a runtime environment that is</a:t>
            </a:r>
          </a:p>
          <a:p>
            <a:pPr marL="0" indent="0" algn="just">
              <a:buNone/>
            </a:pPr>
            <a:r>
              <a:rPr lang="en-US" b="1" dirty="0">
                <a:latin typeface="Times New Roman" panose="02020603050405020304" pitchFamily="18" charset="0"/>
                <a:cs typeface="Times New Roman" panose="02020603050405020304" pitchFamily="18" charset="0"/>
              </a:rPr>
              <a:t>                  customized for a specific compute task.</a:t>
            </a:r>
          </a:p>
          <a:p>
            <a:pPr marL="0" indent="0" algn="just">
              <a:buNone/>
            </a:pPr>
            <a:r>
              <a:rPr lang="en-IN" dirty="0">
                <a:latin typeface="Times New Roman" panose="02020603050405020304" pitchFamily="18" charset="0"/>
                <a:cs typeface="Times New Roman" panose="02020603050405020304" pitchFamily="18" charset="0"/>
              </a:rPr>
              <a:t>                 </a:t>
            </a:r>
          </a:p>
          <a:p>
            <a:pPr marL="0" indent="0">
              <a:buNone/>
            </a:pPr>
            <a:r>
              <a:rPr lang="en-I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5966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3536-E58D-A620-7788-A65FC9C93332}"/>
              </a:ext>
            </a:extLst>
          </p:cNvPr>
          <p:cNvSpPr>
            <a:spLocks noGrp="1"/>
          </p:cNvSpPr>
          <p:nvPr>
            <p:ph type="title"/>
          </p:nvPr>
        </p:nvSpPr>
        <p:spPr>
          <a:xfrm>
            <a:off x="283464" y="365125"/>
            <a:ext cx="11777472" cy="951611"/>
          </a:xfrm>
        </p:spPr>
        <p:txBody>
          <a:bodyPr/>
          <a:lstStyle/>
          <a:p>
            <a:r>
              <a:rPr lang="en-US" dirty="0" smtClean="0"/>
              <a:t>Cntd.</a:t>
            </a:r>
            <a:endParaRPr lang="en-IN" dirty="0"/>
          </a:p>
        </p:txBody>
      </p:sp>
      <p:sp>
        <p:nvSpPr>
          <p:cNvPr id="3" name="Content Placeholder 2">
            <a:extLst>
              <a:ext uri="{FF2B5EF4-FFF2-40B4-BE49-F238E27FC236}">
                <a16:creationId xmlns:a16="http://schemas.microsoft.com/office/drawing/2014/main" id="{7156065D-BAC8-2B7A-E694-4A56CB28433C}"/>
              </a:ext>
            </a:extLst>
          </p:cNvPr>
          <p:cNvSpPr>
            <a:spLocks noGrp="1"/>
          </p:cNvSpPr>
          <p:nvPr>
            <p:ph idx="1"/>
          </p:nvPr>
        </p:nvSpPr>
        <p:spPr>
          <a:xfrm>
            <a:off x="0" y="1618488"/>
            <a:ext cx="12060936" cy="5111495"/>
          </a:xfrm>
        </p:spPr>
        <p:txBody>
          <a:bodyPr/>
          <a:lstStyle/>
          <a:p>
            <a:pPr algn="just"/>
            <a:r>
              <a:rPr lang="en-US" b="1" dirty="0">
                <a:latin typeface="Times New Roman" panose="02020603050405020304" pitchFamily="18" charset="0"/>
                <a:cs typeface="Times New Roman" panose="02020603050405020304" pitchFamily="18" charset="0"/>
              </a:rPr>
              <a:t>Web role :</a:t>
            </a:r>
            <a:r>
              <a:rPr lang="en-US" dirty="0">
                <a:latin typeface="Times New Roman" panose="02020603050405020304" pitchFamily="18" charset="0"/>
                <a:cs typeface="Times New Roman" panose="02020603050405020304" pitchFamily="18" charset="0"/>
              </a:rPr>
              <a:t>The Web role </a:t>
            </a:r>
            <a:r>
              <a:rPr lang="en-US" dirty="0">
                <a:solidFill>
                  <a:srgbClr val="FF0000"/>
                </a:solidFill>
                <a:latin typeface="Times New Roman" panose="02020603050405020304" pitchFamily="18" charset="0"/>
                <a:cs typeface="Times New Roman" panose="02020603050405020304" pitchFamily="18" charset="0"/>
              </a:rPr>
              <a:t>is designed to implement scalable Web applications</a:t>
            </a:r>
            <a:r>
              <a:rPr lang="en-US" dirty="0">
                <a:latin typeface="Times New Roman" panose="02020603050405020304" pitchFamily="18" charset="0"/>
                <a:cs typeface="Times New Roman" panose="02020603050405020304" pitchFamily="18" charset="0"/>
              </a:rPr>
              <a:t>. Web roles represent the units of deployment of Web applications within the Azure infrastructure. </a:t>
            </a:r>
          </a:p>
          <a:p>
            <a:pPr algn="just"/>
            <a:r>
              <a:rPr lang="en-US" dirty="0">
                <a:solidFill>
                  <a:srgbClr val="FF0000"/>
                </a:solidFill>
                <a:latin typeface="Times New Roman" panose="02020603050405020304" pitchFamily="18" charset="0"/>
                <a:cs typeface="Times New Roman" panose="02020603050405020304" pitchFamily="18" charset="0"/>
              </a:rPr>
              <a:t>They are hosted on the IIS 7 Web Server</a:t>
            </a:r>
            <a:r>
              <a:rPr lang="en-US" dirty="0">
                <a:latin typeface="Times New Roman" panose="02020603050405020304" pitchFamily="18" charset="0"/>
                <a:cs typeface="Times New Roman" panose="02020603050405020304" pitchFamily="18" charset="0"/>
              </a:rPr>
              <a:t>, which is a component of the infrastructure that supports Azure.</a:t>
            </a:r>
          </a:p>
          <a:p>
            <a:pPr algn="just"/>
            <a:r>
              <a:rPr lang="en-US" b="1" dirty="0">
                <a:latin typeface="Times New Roman" panose="02020603050405020304" pitchFamily="18" charset="0"/>
                <a:cs typeface="Times New Roman" panose="02020603050405020304" pitchFamily="18" charset="0"/>
              </a:rPr>
              <a:t>Worker role </a:t>
            </a:r>
            <a:r>
              <a:rPr lang="en-US" dirty="0">
                <a:latin typeface="Times New Roman" panose="02020603050405020304" pitchFamily="18" charset="0"/>
                <a:cs typeface="Times New Roman" panose="02020603050405020304" pitchFamily="18" charset="0"/>
              </a:rPr>
              <a:t>Worker roles are designed </a:t>
            </a:r>
            <a:r>
              <a:rPr lang="en-US" dirty="0">
                <a:solidFill>
                  <a:srgbClr val="FF0000"/>
                </a:solidFill>
                <a:latin typeface="Times New Roman" panose="02020603050405020304" pitchFamily="18" charset="0"/>
                <a:cs typeface="Times New Roman" panose="02020603050405020304" pitchFamily="18" charset="0"/>
              </a:rPr>
              <a:t>to host general compute services on Azure</a:t>
            </a:r>
            <a:r>
              <a:rPr lang="en-US" dirty="0">
                <a:latin typeface="Times New Roman" panose="02020603050405020304" pitchFamily="18" charset="0"/>
                <a:cs typeface="Times New Roman" panose="02020603050405020304" pitchFamily="18" charset="0"/>
              </a:rPr>
              <a:t>. They can be used to quickly provide compute power or to host services that do not communicate with the external world through HTTP. </a:t>
            </a:r>
          </a:p>
          <a:p>
            <a:pPr algn="just"/>
            <a:r>
              <a:rPr lang="en-US" dirty="0">
                <a:latin typeface="Times New Roman" panose="02020603050405020304" pitchFamily="18" charset="0"/>
                <a:cs typeface="Times New Roman" panose="02020603050405020304" pitchFamily="18" charset="0"/>
              </a:rPr>
              <a:t>A common practice for Worker roles is to use them to provide background processing for Web applications developed with Web roles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528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0DF7C-7F35-8841-AD7B-3D0D74F17194}"/>
              </a:ext>
            </a:extLst>
          </p:cNvPr>
          <p:cNvSpPr>
            <a:spLocks noGrp="1"/>
          </p:cNvSpPr>
          <p:nvPr>
            <p:ph idx="1"/>
          </p:nvPr>
        </p:nvSpPr>
        <p:spPr>
          <a:xfrm>
            <a:off x="146304" y="265176"/>
            <a:ext cx="11207496" cy="5911787"/>
          </a:xfrm>
        </p:spPr>
        <p:txBody>
          <a:bodyPr/>
          <a:lstStyle/>
          <a:p>
            <a:r>
              <a:rPr lang="en-US" b="1" dirty="0">
                <a:latin typeface="Times New Roman" panose="02020603050405020304" pitchFamily="18" charset="0"/>
                <a:cs typeface="Times New Roman" panose="02020603050405020304" pitchFamily="18" charset="0"/>
              </a:rPr>
              <a:t>Virtual machine role </a:t>
            </a:r>
            <a:r>
              <a:rPr lang="en-US" dirty="0">
                <a:latin typeface="Times New Roman" panose="02020603050405020304" pitchFamily="18" charset="0"/>
                <a:cs typeface="Times New Roman" panose="02020603050405020304" pitchFamily="18" charset="0"/>
              </a:rPr>
              <a:t>:The Virtual Machine role </a:t>
            </a:r>
            <a:r>
              <a:rPr lang="en-US" dirty="0">
                <a:solidFill>
                  <a:srgbClr val="FF0000"/>
                </a:solidFill>
                <a:latin typeface="Times New Roman" panose="02020603050405020304" pitchFamily="18" charset="0"/>
                <a:cs typeface="Times New Roman" panose="02020603050405020304" pitchFamily="18" charset="0"/>
              </a:rPr>
              <a:t>allows developers to fully control the computing stack of their compute service by defining a custom image of the Windows Server 2008 R2 operating system </a:t>
            </a:r>
            <a:r>
              <a:rPr lang="en-US" dirty="0">
                <a:latin typeface="Times New Roman" panose="02020603050405020304" pitchFamily="18" charset="0"/>
                <a:cs typeface="Times New Roman" panose="02020603050405020304" pitchFamily="18" charset="0"/>
              </a:rPr>
              <a:t>and all the service stack required by their applications</a:t>
            </a:r>
            <a:r>
              <a:rPr lang="en-US" dirty="0"/>
              <a:t>.</a:t>
            </a:r>
          </a:p>
          <a:p>
            <a:endParaRPr lang="en-IN" dirty="0"/>
          </a:p>
        </p:txBody>
      </p:sp>
      <p:pic>
        <p:nvPicPr>
          <p:cNvPr id="5" name="Picture 4">
            <a:extLst>
              <a:ext uri="{FF2B5EF4-FFF2-40B4-BE49-F238E27FC236}">
                <a16:creationId xmlns:a16="http://schemas.microsoft.com/office/drawing/2014/main" id="{4CB28822-5775-0E1C-DD84-07EADA0F373D}"/>
              </a:ext>
            </a:extLst>
          </p:cNvPr>
          <p:cNvPicPr>
            <a:picLocks noChangeAspect="1"/>
          </p:cNvPicPr>
          <p:nvPr/>
        </p:nvPicPr>
        <p:blipFill>
          <a:blip r:embed="rId2"/>
          <a:stretch>
            <a:fillRect/>
          </a:stretch>
        </p:blipFill>
        <p:spPr>
          <a:xfrm>
            <a:off x="475488" y="2167128"/>
            <a:ext cx="11128248" cy="4009835"/>
          </a:xfrm>
          <a:prstGeom prst="rect">
            <a:avLst/>
          </a:prstGeom>
        </p:spPr>
      </p:pic>
    </p:spTree>
    <p:extLst>
      <p:ext uri="{BB962C8B-B14F-4D97-AF65-F5344CB8AC3E}">
        <p14:creationId xmlns:p14="http://schemas.microsoft.com/office/powerpoint/2010/main" val="36322933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9E24A-F3F0-B511-F13E-0B3F47B99A2C}"/>
              </a:ext>
            </a:extLst>
          </p:cNvPr>
          <p:cNvSpPr>
            <a:spLocks noGrp="1"/>
          </p:cNvSpPr>
          <p:nvPr>
            <p:ph idx="1"/>
          </p:nvPr>
        </p:nvSpPr>
        <p:spPr>
          <a:xfrm>
            <a:off x="0" y="0"/>
            <a:ext cx="12192000" cy="6858000"/>
          </a:xfrm>
        </p:spPr>
        <p:txBody>
          <a:bodyPr>
            <a:normAutofit/>
          </a:bodyPr>
          <a:lstStyle/>
          <a:p>
            <a:r>
              <a:rPr lang="en-US" dirty="0">
                <a:latin typeface="Times New Roman" panose="02020603050405020304" pitchFamily="18" charset="0"/>
                <a:cs typeface="Times New Roman" panose="02020603050405020304" pitchFamily="18" charset="0"/>
              </a:rPr>
              <a:t>provides an overview of the options offered during 20112012. </a:t>
            </a:r>
          </a:p>
          <a:p>
            <a:r>
              <a:rPr lang="en-IN" b="1" dirty="0">
                <a:latin typeface="Times New Roman" panose="02020603050405020304" pitchFamily="18" charset="0"/>
                <a:cs typeface="Times New Roman" panose="02020603050405020304" pitchFamily="18" charset="0"/>
              </a:rPr>
              <a:t>Storage services:</a:t>
            </a:r>
            <a:r>
              <a:rPr lang="en-US" dirty="0">
                <a:latin typeface="Times New Roman" panose="02020603050405020304" pitchFamily="18" charset="0"/>
                <a:cs typeface="Times New Roman" panose="02020603050405020304" pitchFamily="18" charset="0"/>
              </a:rPr>
              <a:t>Windows Azure provides </a:t>
            </a:r>
            <a:r>
              <a:rPr lang="en-US" dirty="0">
                <a:solidFill>
                  <a:srgbClr val="FF0000"/>
                </a:solidFill>
                <a:latin typeface="Times New Roman" panose="02020603050405020304" pitchFamily="18" charset="0"/>
                <a:cs typeface="Times New Roman" panose="02020603050405020304" pitchFamily="18" charset="0"/>
              </a:rPr>
              <a:t>different types of storage solutions that complement compute services with a more durable and redundant option compared to local storage. </a:t>
            </a:r>
          </a:p>
          <a:p>
            <a:r>
              <a:rPr lang="en-US" dirty="0">
                <a:latin typeface="Times New Roman" panose="02020603050405020304" pitchFamily="18" charset="0"/>
                <a:cs typeface="Times New Roman" panose="02020603050405020304" pitchFamily="18" charset="0"/>
              </a:rPr>
              <a:t>Compared to local storage, </a:t>
            </a:r>
            <a:r>
              <a:rPr lang="en-US" dirty="0">
                <a:solidFill>
                  <a:srgbClr val="FF0000"/>
                </a:solidFill>
                <a:latin typeface="Times New Roman" panose="02020603050405020304" pitchFamily="18" charset="0"/>
                <a:cs typeface="Times New Roman" panose="02020603050405020304" pitchFamily="18" charset="0"/>
              </a:rPr>
              <a:t>these services can be accessed by multiple clients</a:t>
            </a:r>
          </a:p>
          <a:p>
            <a:pPr marL="0" indent="0" algn="just">
              <a:buNone/>
            </a:pPr>
            <a:r>
              <a:rPr lang="en-US"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Block </a:t>
            </a:r>
            <a:r>
              <a:rPr lang="en-US" b="1" dirty="0">
                <a:solidFill>
                  <a:srgbClr val="FF0000"/>
                </a:solidFill>
                <a:latin typeface="Times New Roman" panose="02020603050405020304" pitchFamily="18" charset="0"/>
                <a:cs typeface="Times New Roman" panose="02020603050405020304" pitchFamily="18" charset="0"/>
              </a:rPr>
              <a:t>blobs</a:t>
            </a:r>
            <a:r>
              <a:rPr lang="en-US" dirty="0">
                <a:latin typeface="Times New Roman" panose="02020603050405020304" pitchFamily="18" charset="0"/>
                <a:cs typeface="Times New Roman" panose="02020603050405020304" pitchFamily="18" charset="0"/>
              </a:rPr>
              <a:t>. Block blobs are </a:t>
            </a:r>
            <a:r>
              <a:rPr lang="en-US" dirty="0">
                <a:solidFill>
                  <a:srgbClr val="FF0000"/>
                </a:solidFill>
                <a:latin typeface="Times New Roman" panose="02020603050405020304" pitchFamily="18" charset="0"/>
                <a:cs typeface="Times New Roman" panose="02020603050405020304" pitchFamily="18" charset="0"/>
              </a:rPr>
              <a:t>composed of blocks and </a:t>
            </a:r>
            <a:r>
              <a:rPr lang="en-US" dirty="0" smtClean="0">
                <a:solidFill>
                  <a:srgbClr val="FF0000"/>
                </a:solidFill>
                <a:latin typeface="Times New Roman" panose="02020603050405020304" pitchFamily="18" charset="0"/>
                <a:cs typeface="Times New Roman" panose="02020603050405020304" pitchFamily="18" charset="0"/>
              </a:rPr>
              <a:t>are  optimized </a:t>
            </a:r>
            <a:r>
              <a:rPr lang="en-US" dirty="0">
                <a:solidFill>
                  <a:srgbClr val="FF0000"/>
                </a:solidFill>
                <a:latin typeface="Times New Roman" panose="02020603050405020304" pitchFamily="18" charset="0"/>
                <a:cs typeface="Times New Roman" panose="02020603050405020304" pitchFamily="18" charset="0"/>
              </a:rPr>
              <a:t>for sequential access</a:t>
            </a:r>
            <a:r>
              <a:rPr lang="en-US" dirty="0">
                <a:latin typeface="Times New Roman" panose="02020603050405020304" pitchFamily="18" charset="0"/>
                <a:cs typeface="Times New Roman" panose="02020603050405020304" pitchFamily="18" charset="0"/>
              </a:rPr>
              <a:t>; therefore they are appropriate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media  streaming. </a:t>
            </a:r>
          </a:p>
          <a:p>
            <a:pPr marL="0" indent="0" algn="just">
              <a:buNone/>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Page blobs</a:t>
            </a:r>
            <a:r>
              <a:rPr lang="en-US" dirty="0">
                <a:latin typeface="Times New Roman" panose="02020603050405020304" pitchFamily="18" charset="0"/>
                <a:cs typeface="Times New Roman" panose="02020603050405020304" pitchFamily="18" charset="0"/>
              </a:rPr>
              <a:t>. Page blobs </a:t>
            </a:r>
            <a:r>
              <a:rPr lang="en-US" dirty="0">
                <a:solidFill>
                  <a:srgbClr val="FF0000"/>
                </a:solidFill>
                <a:latin typeface="Times New Roman" panose="02020603050405020304" pitchFamily="18" charset="0"/>
                <a:cs typeface="Times New Roman" panose="02020603050405020304" pitchFamily="18" charset="0"/>
              </a:rPr>
              <a:t>are made of pages that are identified </a:t>
            </a:r>
            <a:r>
              <a:rPr lang="en-US" dirty="0" smtClean="0">
                <a:solidFill>
                  <a:srgbClr val="FF0000"/>
                </a:solidFill>
                <a:latin typeface="Times New Roman" panose="02020603050405020304" pitchFamily="18" charset="0"/>
                <a:cs typeface="Times New Roman" panose="02020603050405020304" pitchFamily="18" charset="0"/>
              </a:rPr>
              <a:t>by an </a:t>
            </a:r>
            <a:r>
              <a:rPr lang="en-US" dirty="0">
                <a:solidFill>
                  <a:srgbClr val="FF0000"/>
                </a:solidFill>
                <a:latin typeface="Times New Roman" panose="02020603050405020304" pitchFamily="18" charset="0"/>
                <a:cs typeface="Times New Roman" panose="02020603050405020304" pitchFamily="18" charset="0"/>
              </a:rPr>
              <a:t>offset from the beginning of the blob</a:t>
            </a:r>
            <a:r>
              <a:rPr lang="en-US" dirty="0"/>
              <a:t>.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001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0BEDC4-2617-68E2-CD8B-61EF0D2A643A}"/>
              </a:ext>
            </a:extLst>
          </p:cNvPr>
          <p:cNvPicPr>
            <a:picLocks noGrp="1" noChangeAspect="1"/>
          </p:cNvPicPr>
          <p:nvPr>
            <p:ph idx="1"/>
          </p:nvPr>
        </p:nvPicPr>
        <p:blipFill>
          <a:blip r:embed="rId2"/>
          <a:stretch>
            <a:fillRect/>
          </a:stretch>
        </p:blipFill>
        <p:spPr>
          <a:xfrm>
            <a:off x="-148064" y="0"/>
            <a:ext cx="12340064" cy="6638543"/>
          </a:xfrm>
        </p:spPr>
      </p:pic>
    </p:spTree>
    <p:extLst>
      <p:ext uri="{BB962C8B-B14F-4D97-AF65-F5344CB8AC3E}">
        <p14:creationId xmlns:p14="http://schemas.microsoft.com/office/powerpoint/2010/main" val="42849590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3E64C-AB4D-A9B1-5408-D08D503A6DA7}"/>
              </a:ext>
            </a:extLst>
          </p:cNvPr>
          <p:cNvSpPr>
            <a:spLocks noGrp="1"/>
          </p:cNvSpPr>
          <p:nvPr>
            <p:ph idx="1"/>
          </p:nvPr>
        </p:nvSpPr>
        <p:spPr>
          <a:xfrm>
            <a:off x="0" y="82296"/>
            <a:ext cx="12192000" cy="6775704"/>
          </a:xfrm>
        </p:spPr>
        <p:txBody>
          <a:bodyPr>
            <a:normAutofit/>
          </a:bodyPr>
          <a:lstStyle/>
          <a:p>
            <a:r>
              <a:rPr lang="en-US" b="1" dirty="0">
                <a:latin typeface="Times New Roman" panose="02020603050405020304" pitchFamily="18" charset="0"/>
                <a:cs typeface="Times New Roman" panose="02020603050405020304" pitchFamily="18" charset="0"/>
              </a:rPr>
              <a:t>Azure drive Page blobs </a:t>
            </a:r>
            <a:r>
              <a:rPr lang="en-US" dirty="0">
                <a:solidFill>
                  <a:srgbClr val="FF0000"/>
                </a:solidFill>
                <a:latin typeface="Times New Roman" panose="02020603050405020304" pitchFamily="18" charset="0"/>
                <a:cs typeface="Times New Roman" panose="02020603050405020304" pitchFamily="18" charset="0"/>
              </a:rPr>
              <a:t>can be used to store an entire file system in the form of a single Virtual Hard Drive (VHD) file</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This can then be mounted as a part of the NTFS file system by Azure compute resources, thus providing persistent and durable storage. </a:t>
            </a:r>
          </a:p>
          <a:p>
            <a:r>
              <a:rPr lang="en-US" dirty="0">
                <a:latin typeface="Times New Roman" panose="02020603050405020304" pitchFamily="18" charset="0"/>
                <a:cs typeface="Times New Roman" panose="02020603050405020304" pitchFamily="18" charset="0"/>
              </a:rPr>
              <a:t>A page blob mounted as part of an NTFS tree is called an Azure Drive.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Tables</a:t>
            </a:r>
            <a:r>
              <a:rPr lang="en-US" dirty="0">
                <a:latin typeface="Times New Roman" panose="02020603050405020304" pitchFamily="18" charset="0"/>
                <a:cs typeface="Times New Roman" panose="02020603050405020304" pitchFamily="18" charset="0"/>
              </a:rPr>
              <a:t> Tables </a:t>
            </a:r>
            <a:r>
              <a:rPr lang="en-US" dirty="0">
                <a:solidFill>
                  <a:srgbClr val="FF0000"/>
                </a:solidFill>
                <a:latin typeface="Times New Roman" panose="02020603050405020304" pitchFamily="18" charset="0"/>
                <a:cs typeface="Times New Roman" panose="02020603050405020304" pitchFamily="18" charset="0"/>
              </a:rPr>
              <a:t>constitute a semistructured storage solution, allowing users to store information in the form of entities with a collection of properties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Entities are stored as rows in the table and are identified by a key, which also constitutes the unique index built for the table. </a:t>
            </a:r>
          </a:p>
          <a:p>
            <a:r>
              <a:rPr lang="en-US" dirty="0" smtClean="0">
                <a:latin typeface="Times New Roman" panose="02020603050405020304" pitchFamily="18" charset="0"/>
                <a:cs typeface="Times New Roman" panose="02020603050405020304" pitchFamily="18" charset="0"/>
              </a:rPr>
              <a:t>Users </a:t>
            </a:r>
            <a:r>
              <a:rPr lang="en-US" dirty="0">
                <a:latin typeface="Times New Roman" panose="02020603050405020304" pitchFamily="18" charset="0"/>
                <a:cs typeface="Times New Roman" panose="02020603050405020304" pitchFamily="18" charset="0"/>
              </a:rPr>
              <a:t>can insert, update, delete, and select a subset of the rows stored in the table. </a:t>
            </a:r>
          </a:p>
          <a:p>
            <a:r>
              <a:rPr lang="en-US" dirty="0" smtClean="0">
                <a:latin typeface="Times New Roman" panose="02020603050405020304" pitchFamily="18" charset="0"/>
                <a:cs typeface="Times New Roman" panose="02020603050405020304" pitchFamily="18" charset="0"/>
              </a:rPr>
              <a:t>Unlike </a:t>
            </a:r>
            <a:r>
              <a:rPr lang="en-US" dirty="0">
                <a:latin typeface="Times New Roman" panose="02020603050405020304" pitchFamily="18" charset="0"/>
                <a:cs typeface="Times New Roman" panose="02020603050405020304" pitchFamily="18" charset="0"/>
              </a:rPr>
              <a:t>SQL tables, there are no schema enforcing constraints on the properties of entities and there is no facility for representing relationships among entities. </a:t>
            </a:r>
          </a:p>
          <a:p>
            <a:r>
              <a:rPr lang="en-US" dirty="0">
                <a:latin typeface="Times New Roman" panose="02020603050405020304" pitchFamily="18" charset="0"/>
                <a:cs typeface="Times New Roman" panose="02020603050405020304" pitchFamily="18" charset="0"/>
              </a:rPr>
              <a:t>For this reason, tables are more similar to spreadsheets rather than SQL tables.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040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240D49-60BF-BE12-6E91-4CB0EC6FCFC1}"/>
              </a:ext>
            </a:extLst>
          </p:cNvPr>
          <p:cNvSpPr>
            <a:spLocks noGrp="1"/>
          </p:cNvSpPr>
          <p:nvPr>
            <p:ph idx="1"/>
          </p:nvPr>
        </p:nvSpPr>
        <p:spPr>
          <a:xfrm>
            <a:off x="0" y="0"/>
            <a:ext cx="12192000" cy="6858000"/>
          </a:xfrm>
        </p:spPr>
        <p:txBody>
          <a:bodyPr/>
          <a:lstStyle/>
          <a:p>
            <a:r>
              <a:rPr lang="en-US" b="1" dirty="0">
                <a:latin typeface="Times New Roman" panose="02020603050405020304" pitchFamily="18" charset="0"/>
                <a:cs typeface="Times New Roman" panose="02020603050405020304" pitchFamily="18" charset="0"/>
              </a:rPr>
              <a:t>Queues</a:t>
            </a:r>
            <a:r>
              <a:rPr lang="en-US" dirty="0">
                <a:latin typeface="Times New Roman" panose="02020603050405020304" pitchFamily="18" charset="0"/>
                <a:cs typeface="Times New Roman" panose="02020603050405020304" pitchFamily="18" charset="0"/>
              </a:rPr>
              <a:t> :Queue </a:t>
            </a:r>
            <a:r>
              <a:rPr lang="en-US" dirty="0">
                <a:solidFill>
                  <a:srgbClr val="FF0000"/>
                </a:solidFill>
                <a:latin typeface="Times New Roman" panose="02020603050405020304" pitchFamily="18" charset="0"/>
                <a:cs typeface="Times New Roman" panose="02020603050405020304" pitchFamily="18" charset="0"/>
              </a:rPr>
              <a:t>storage allows applications to communicate by exchanging messages through durable queues, thus avoiding lost or unprocessed messages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Applications enter messages into a queue, and other applications can read them in a first-in, first-out (FIFO) style.</a:t>
            </a: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two-phase process ensures that messages get processed before they are removed from the queue, and the client failures do not prevent messages from being processed. </a:t>
            </a:r>
          </a:p>
          <a:p>
            <a:r>
              <a:rPr lang="en-US" dirty="0">
                <a:latin typeface="Times New Roman" panose="02020603050405020304" pitchFamily="18" charset="0"/>
                <a:cs typeface="Times New Roman" panose="02020603050405020304" pitchFamily="18" charset="0"/>
              </a:rPr>
              <a:t>At the same time, this is also a reason that the queue does not enforce a strict FIFO model.</a:t>
            </a:r>
          </a:p>
          <a:p>
            <a:r>
              <a:rPr lang="en-US" dirty="0">
                <a:latin typeface="Times New Roman" panose="02020603050405020304" pitchFamily="18" charset="0"/>
                <a:cs typeface="Times New Roman" panose="02020603050405020304" pitchFamily="18" charset="0"/>
              </a:rPr>
              <a:t>All the services described are geo-replicated three times to ensure their availability in case of major disasters. </a:t>
            </a:r>
          </a:p>
          <a:p>
            <a:r>
              <a:rPr lang="en-US" dirty="0">
                <a:latin typeface="Times New Roman" panose="02020603050405020304" pitchFamily="18" charset="0"/>
                <a:cs typeface="Times New Roman" panose="02020603050405020304" pitchFamily="18" charset="0"/>
              </a:rPr>
              <a:t>Geo-replication involves the copying of data into a different datacenter that is hundreds or thousands of miles away from the original data center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773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5E60-3EC8-A7D2-E46C-79DA17455813}"/>
              </a:ext>
            </a:extLst>
          </p:cNvPr>
          <p:cNvSpPr>
            <a:spLocks noGrp="1"/>
          </p:cNvSpPr>
          <p:nvPr>
            <p:ph type="title"/>
          </p:nvPr>
        </p:nvSpPr>
        <p:spPr/>
        <p:txBody>
          <a:bodyPr/>
          <a:lstStyle/>
          <a:p>
            <a:pPr marL="0" indent="0">
              <a:buNone/>
            </a:pPr>
            <a:r>
              <a:rPr lang="en-IN" sz="4400" b="1" dirty="0">
                <a:solidFill>
                  <a:srgbClr val="C00000"/>
                </a:solidFill>
                <a:latin typeface="Times New Roman" panose="02020603050405020304" pitchFamily="18" charset="0"/>
                <a:cs typeface="Times New Roman" panose="02020603050405020304" pitchFamily="18" charset="0"/>
              </a:rPr>
              <a:t>                 VIII.SQL Azure</a:t>
            </a:r>
          </a:p>
        </p:txBody>
      </p:sp>
      <p:sp>
        <p:nvSpPr>
          <p:cNvPr id="3" name="Content Placeholder 2">
            <a:extLst>
              <a:ext uri="{FF2B5EF4-FFF2-40B4-BE49-F238E27FC236}">
                <a16:creationId xmlns:a16="http://schemas.microsoft.com/office/drawing/2014/main" id="{2489397D-92B5-D4EA-B13B-21300AF7880C}"/>
              </a:ext>
            </a:extLst>
          </p:cNvPr>
          <p:cNvSpPr>
            <a:spLocks noGrp="1"/>
          </p:cNvSpPr>
          <p:nvPr>
            <p:ph idx="1"/>
          </p:nvPr>
        </p:nvSpPr>
        <p:spPr>
          <a:xfrm>
            <a:off x="64008" y="1496440"/>
            <a:ext cx="11978640" cy="5361559"/>
          </a:xfrm>
        </p:spPr>
        <p:txBody>
          <a:bodyPr/>
          <a:lstStyle/>
          <a:p>
            <a:pPr algn="just"/>
            <a:r>
              <a:rPr lang="en-US" dirty="0">
                <a:solidFill>
                  <a:srgbClr val="FF0000"/>
                </a:solidFill>
                <a:latin typeface="Times New Roman" panose="02020603050405020304" pitchFamily="18" charset="0"/>
                <a:cs typeface="Times New Roman" panose="02020603050405020304" pitchFamily="18" charset="0"/>
              </a:rPr>
              <a:t>SQL Azure is accessible from either the Windows Azure Cloud or any other location that has access to the Azure Cloud</a:t>
            </a:r>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It is fully compatible with the interface exposed by SQL Server</a:t>
            </a:r>
            <a:r>
              <a:rPr lang="en-US" dirty="0">
                <a:latin typeface="Times New Roman" panose="02020603050405020304" pitchFamily="18" charset="0"/>
                <a:cs typeface="Times New Roman" panose="02020603050405020304" pitchFamily="18" charset="0"/>
              </a:rPr>
              <a:t>, so applications built for SQL Server can transparently migrate to SQL Azure.</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Moreover, the service is fully manageable using REST APIs, allowing developers to control databases deployed in the Azure Cloud as well as the firewall rules set up for their accessibility</a:t>
            </a:r>
            <a:r>
              <a:rPr lang="en-US" dirty="0"/>
              <a:t>.</a:t>
            </a:r>
            <a:endParaRPr lang="en-IN" dirty="0"/>
          </a:p>
        </p:txBody>
      </p:sp>
    </p:spTree>
    <p:extLst>
      <p:ext uri="{BB962C8B-B14F-4D97-AF65-F5344CB8AC3E}">
        <p14:creationId xmlns:p14="http://schemas.microsoft.com/office/powerpoint/2010/main" val="1125937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D488-B6F5-C73D-682E-8B5BFD059D12}"/>
              </a:ext>
            </a:extLst>
          </p:cNvPr>
          <p:cNvSpPr>
            <a:spLocks noGrp="1"/>
          </p:cNvSpPr>
          <p:nvPr>
            <p:ph type="title"/>
          </p:nvPr>
        </p:nvSpPr>
        <p:spPr>
          <a:xfrm>
            <a:off x="838200" y="365126"/>
            <a:ext cx="10515600" cy="267920"/>
          </a:xfrm>
        </p:spPr>
        <p:txBody>
          <a:bodyPr>
            <a:normAutofit fontScale="90000"/>
          </a:bodyPr>
          <a:lstStyle/>
          <a:p>
            <a:r>
              <a:rPr lang="en-US" dirty="0"/>
              <a:t>                           Architecture </a:t>
            </a:r>
            <a:endParaRPr lang="en-IN" dirty="0"/>
          </a:p>
        </p:txBody>
      </p:sp>
      <p:pic>
        <p:nvPicPr>
          <p:cNvPr id="5" name="Content Placeholder 4">
            <a:extLst>
              <a:ext uri="{FF2B5EF4-FFF2-40B4-BE49-F238E27FC236}">
                <a16:creationId xmlns:a16="http://schemas.microsoft.com/office/drawing/2014/main" id="{B06FF48C-1754-612D-D327-694DDEDDEF24}"/>
              </a:ext>
            </a:extLst>
          </p:cNvPr>
          <p:cNvPicPr>
            <a:picLocks noGrp="1" noChangeAspect="1"/>
          </p:cNvPicPr>
          <p:nvPr>
            <p:ph idx="1"/>
          </p:nvPr>
        </p:nvPicPr>
        <p:blipFill>
          <a:blip r:embed="rId2"/>
          <a:stretch>
            <a:fillRect/>
          </a:stretch>
        </p:blipFill>
        <p:spPr>
          <a:xfrm>
            <a:off x="108858" y="1266092"/>
            <a:ext cx="11636828" cy="5591908"/>
          </a:xfrm>
        </p:spPr>
      </p:pic>
    </p:spTree>
    <p:extLst>
      <p:ext uri="{BB962C8B-B14F-4D97-AF65-F5344CB8AC3E}">
        <p14:creationId xmlns:p14="http://schemas.microsoft.com/office/powerpoint/2010/main" val="2538406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610339-6539-53D0-16E2-DA5C14E1147C}"/>
              </a:ext>
            </a:extLst>
          </p:cNvPr>
          <p:cNvSpPr>
            <a:spLocks noGrp="1"/>
          </p:cNvSpPr>
          <p:nvPr>
            <p:ph idx="1"/>
          </p:nvPr>
        </p:nvSpPr>
        <p:spPr>
          <a:xfrm>
            <a:off x="0" y="219456"/>
            <a:ext cx="11850624" cy="6757416"/>
          </a:xfrm>
        </p:spPr>
        <p:txBody>
          <a:bodyPr>
            <a:normAutofit/>
          </a:bodyPr>
          <a:lstStyle/>
          <a:p>
            <a:pPr algn="just"/>
            <a:r>
              <a:rPr lang="en-US" dirty="0">
                <a:latin typeface="Times New Roman" panose="02020603050405020304" pitchFamily="18" charset="0"/>
                <a:cs typeface="Times New Roman" panose="02020603050405020304" pitchFamily="18" charset="0"/>
              </a:rPr>
              <a:t>These </a:t>
            </a:r>
            <a:r>
              <a:rPr lang="en-US" dirty="0">
                <a:solidFill>
                  <a:srgbClr val="FF0000"/>
                </a:solidFill>
                <a:latin typeface="Times New Roman" panose="02020603050405020304" pitchFamily="18" charset="0"/>
                <a:cs typeface="Times New Roman" panose="02020603050405020304" pitchFamily="18" charset="0"/>
              </a:rPr>
              <a:t>services are logically part of server instances, which are managed by SQL Azure Fabric. </a:t>
            </a:r>
          </a:p>
          <a:p>
            <a:pPr algn="just"/>
            <a:r>
              <a:rPr lang="en-US" dirty="0">
                <a:latin typeface="Times New Roman" panose="02020603050405020304" pitchFamily="18" charset="0"/>
                <a:cs typeface="Times New Roman" panose="02020603050405020304" pitchFamily="18" charset="0"/>
              </a:rPr>
              <a:t>This is the distributed database middleware that constitutes the infrastructure of SQL Azure and that is deployed on Microsoft datacenters. </a:t>
            </a:r>
          </a:p>
          <a:p>
            <a:pPr algn="just"/>
            <a:r>
              <a:rPr lang="en-US" dirty="0">
                <a:solidFill>
                  <a:srgbClr val="FF0000"/>
                </a:solidFill>
                <a:latin typeface="Times New Roman" panose="02020603050405020304" pitchFamily="18" charset="0"/>
                <a:cs typeface="Times New Roman" panose="02020603050405020304" pitchFamily="18" charset="0"/>
              </a:rPr>
              <a:t>Developers have to sign up for a Windows Azure account in order to use SQL Azure. </a:t>
            </a:r>
          </a:p>
          <a:p>
            <a:pPr algn="just"/>
            <a:r>
              <a:rPr lang="en-US" dirty="0">
                <a:latin typeface="Times New Roman" panose="02020603050405020304" pitchFamily="18" charset="0"/>
                <a:cs typeface="Times New Roman" panose="02020603050405020304" pitchFamily="18" charset="0"/>
              </a:rPr>
              <a:t>Once the account is activated, they can either use the Windows Azure Management Portal or the REST APIs to create servers and logins and to configure access to servers. </a:t>
            </a:r>
          </a:p>
          <a:p>
            <a:pPr algn="just"/>
            <a:r>
              <a:rPr lang="en-US" dirty="0">
                <a:latin typeface="Times New Roman" panose="02020603050405020304" pitchFamily="18" charset="0"/>
                <a:cs typeface="Times New Roman" panose="02020603050405020304" pitchFamily="18" charset="0"/>
              </a:rPr>
              <a:t>SQL Azure servers are abstractions that closely resemble physical SQL Servers.</a:t>
            </a:r>
            <a:r>
              <a:rPr lang="en-US" dirty="0"/>
              <a:t> </a:t>
            </a:r>
          </a:p>
          <a:p>
            <a:pPr algn="just"/>
            <a:r>
              <a:rPr lang="en-US" dirty="0">
                <a:solidFill>
                  <a:srgbClr val="FF0000"/>
                </a:solidFill>
                <a:latin typeface="Times New Roman" panose="02020603050405020304" pitchFamily="18" charset="0"/>
                <a:cs typeface="Times New Roman" panose="02020603050405020304" pitchFamily="18" charset="0"/>
              </a:rPr>
              <a:t>SQL Azure ensures that multiple copies of each server are maintained within the Azure Cloud and that these copies are kept synchronized when client applications insert, update, and delete data on them</a:t>
            </a:r>
            <a:endParaRPr lang="en-I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572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C7A468-695B-C3C1-ADA9-101FC2F0BA43}"/>
              </a:ext>
            </a:extLst>
          </p:cNvPr>
          <p:cNvPicPr>
            <a:picLocks noGrp="1" noChangeAspect="1"/>
          </p:cNvPicPr>
          <p:nvPr>
            <p:ph idx="1"/>
          </p:nvPr>
        </p:nvPicPr>
        <p:blipFill>
          <a:blip r:embed="rId2"/>
          <a:stretch>
            <a:fillRect/>
          </a:stretch>
        </p:blipFill>
        <p:spPr>
          <a:xfrm>
            <a:off x="2046513" y="1225096"/>
            <a:ext cx="8969829" cy="4903059"/>
          </a:xfrm>
        </p:spPr>
      </p:pic>
    </p:spTree>
    <p:extLst>
      <p:ext uri="{BB962C8B-B14F-4D97-AF65-F5344CB8AC3E}">
        <p14:creationId xmlns:p14="http://schemas.microsoft.com/office/powerpoint/2010/main" val="781586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9057-F18C-9062-45DB-6B95B944C4A1}"/>
              </a:ext>
            </a:extLst>
          </p:cNvPr>
          <p:cNvSpPr>
            <a:spLocks noGrp="1"/>
          </p:cNvSpPr>
          <p:nvPr>
            <p:ph type="title"/>
          </p:nvPr>
        </p:nvSpPr>
        <p:spPr>
          <a:xfrm>
            <a:off x="533400" y="0"/>
            <a:ext cx="11125200" cy="758951"/>
          </a:xfrm>
        </p:spPr>
        <p:txBody>
          <a:bodyPr/>
          <a:lstStyle/>
          <a:p>
            <a:r>
              <a:rPr lang="en-US" dirty="0">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Services available in the AWS ecosystem</a:t>
            </a:r>
            <a:endParaRPr lang="en-IN" sz="3200" b="1" dirty="0">
              <a:solidFill>
                <a:srgbClr val="0000FF"/>
              </a:solidFill>
            </a:endParaRPr>
          </a:p>
        </p:txBody>
      </p:sp>
      <p:sp>
        <p:nvSpPr>
          <p:cNvPr id="3" name="Content Placeholder 2">
            <a:extLst>
              <a:ext uri="{FF2B5EF4-FFF2-40B4-BE49-F238E27FC236}">
                <a16:creationId xmlns:a16="http://schemas.microsoft.com/office/drawing/2014/main" id="{2F046529-5E56-3290-5CD8-66DB3B63676D}"/>
              </a:ext>
            </a:extLst>
          </p:cNvPr>
          <p:cNvSpPr>
            <a:spLocks noGrp="1"/>
          </p:cNvSpPr>
          <p:nvPr>
            <p:ph idx="1"/>
          </p:nvPr>
        </p:nvSpPr>
        <p:spPr>
          <a:xfrm>
            <a:off x="0" y="905256"/>
            <a:ext cx="12192000" cy="5952744"/>
          </a:xfrm>
        </p:spPr>
        <p:txBody>
          <a:bodyPr>
            <a:normAutofit lnSpcReduction="10000"/>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the base of the solution stack are services that provide raw compute and raw storage: </a:t>
            </a:r>
          </a:p>
          <a:p>
            <a:pPr marL="0" indent="0">
              <a:buNone/>
            </a:pPr>
            <a:r>
              <a:rPr lang="en-US" dirty="0">
                <a:solidFill>
                  <a:srgbClr val="FF0000"/>
                </a:solidFill>
                <a:latin typeface="Times New Roman" panose="02020603050405020304" pitchFamily="18" charset="0"/>
                <a:cs typeface="Times New Roman" panose="02020603050405020304" pitchFamily="18" charset="0"/>
              </a:rPr>
              <a:t>                   Amazon Elastic Compute (EC2) </a:t>
            </a:r>
          </a:p>
          <a:p>
            <a:pPr marL="0" indent="0">
              <a:buNone/>
            </a:pPr>
            <a:r>
              <a:rPr lang="en-US" dirty="0">
                <a:solidFill>
                  <a:srgbClr val="FF0000"/>
                </a:solidFill>
                <a:latin typeface="Times New Roman" panose="02020603050405020304" pitchFamily="18" charset="0"/>
                <a:cs typeface="Times New Roman" panose="02020603050405020304" pitchFamily="18" charset="0"/>
              </a:rPr>
              <a:t>                  Amazon Simple Storage Service (S3). </a:t>
            </a:r>
          </a:p>
          <a:p>
            <a:r>
              <a:rPr lang="en-US" dirty="0">
                <a:latin typeface="Times New Roman" panose="02020603050405020304" pitchFamily="18" charset="0"/>
                <a:cs typeface="Times New Roman" panose="02020603050405020304" pitchFamily="18" charset="0"/>
              </a:rPr>
              <a:t>These are the two most popular services, which are generally complemented with other offerings for building a complete system. </a:t>
            </a:r>
          </a:p>
          <a:p>
            <a:r>
              <a:rPr lang="en-US" dirty="0">
                <a:latin typeface="Times New Roman" panose="02020603050405020304" pitchFamily="18" charset="0"/>
                <a:cs typeface="Times New Roman" panose="02020603050405020304" pitchFamily="18" charset="0"/>
              </a:rPr>
              <a:t>At the higher level, </a:t>
            </a:r>
            <a:r>
              <a:rPr lang="en-US" dirty="0">
                <a:solidFill>
                  <a:srgbClr val="FF0000"/>
                </a:solidFill>
                <a:latin typeface="Times New Roman" panose="02020603050405020304" pitchFamily="18" charset="0"/>
                <a:cs typeface="Times New Roman" panose="02020603050405020304" pitchFamily="18" charset="0"/>
              </a:rPr>
              <a:t>Elastic MapReduce and AutoScaling provide additional capabilities for building smarter and more elastic computing systems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On the data side, </a:t>
            </a:r>
            <a:r>
              <a:rPr lang="en-US" dirty="0">
                <a:solidFill>
                  <a:srgbClr val="FF0000"/>
                </a:solidFill>
                <a:latin typeface="Times New Roman" panose="02020603050405020304" pitchFamily="18" charset="0"/>
                <a:cs typeface="Times New Roman" panose="02020603050405020304" pitchFamily="18" charset="0"/>
              </a:rPr>
              <a:t>Elastic Block Store (EBS), Amazon SimpleDB, Amazon RDS, and Amazon ElastiCache provide solutions for reliable data snapshots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Communication needs are covered at the networking level by Amazon Virtual Private Cloud (VPC), Elastic Load Balancing, Amazon Route 53, and Amazon Direct Connect.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85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47B-58AE-5AD9-96A1-0A7465E56786}"/>
              </a:ext>
            </a:extLst>
          </p:cNvPr>
          <p:cNvSpPr>
            <a:spLocks noGrp="1"/>
          </p:cNvSpPr>
          <p:nvPr>
            <p:ph type="title"/>
          </p:nvPr>
        </p:nvSpPr>
        <p:spPr/>
        <p:txBody>
          <a:bodyPr>
            <a:normAutofit/>
          </a:bodyPr>
          <a:lstStyle/>
          <a:p>
            <a:r>
              <a:rPr lang="en-US" sz="3600" b="1" dirty="0"/>
              <a:t>  </a:t>
            </a:r>
            <a:r>
              <a:rPr lang="en-US" sz="3600" b="1" dirty="0" smtClean="0"/>
              <a:t>  </a:t>
            </a:r>
            <a:r>
              <a:rPr lang="en-US" sz="3600" b="1" dirty="0">
                <a:latin typeface="Times New Roman" panose="02020603050405020304" pitchFamily="18" charset="0"/>
                <a:cs typeface="Times New Roman" panose="02020603050405020304" pitchFamily="18" charset="0"/>
              </a:rPr>
              <a:t>Steps to connect Amazon instance </a:t>
            </a:r>
            <a:endParaRPr lang="en-IN"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8FE755-BDAD-36BC-1DB7-ACDD6EAD966C}"/>
              </a:ext>
            </a:extLst>
          </p:cNvPr>
          <p:cNvSpPr>
            <a:spLocks noGrp="1"/>
          </p:cNvSpPr>
          <p:nvPr>
            <p:ph idx="1"/>
          </p:nvPr>
        </p:nvSpPr>
        <p:spPr>
          <a:xfrm>
            <a:off x="448056" y="1825625"/>
            <a:ext cx="10905744" cy="4351338"/>
          </a:xfrm>
        </p:spPr>
        <p:txBody>
          <a:bodyPr/>
          <a:lstStyle/>
          <a:p>
            <a:pPr algn="l">
              <a:buFont typeface="+mj-lt"/>
              <a:buAutoNum type="arabicPeriod"/>
            </a:pPr>
            <a:r>
              <a:rPr lang="en-US" b="0" i="0" dirty="0">
                <a:solidFill>
                  <a:srgbClr val="666666"/>
                </a:solidFill>
                <a:effectLst/>
                <a:latin typeface="Arial" panose="020B0604020202020204" pitchFamily="34" charset="0"/>
              </a:rPr>
              <a:t>In the Amazon EC2 console navigation pane, choose </a:t>
            </a:r>
            <a:r>
              <a:rPr lang="en-US" b="1" i="0" dirty="0">
                <a:solidFill>
                  <a:srgbClr val="666666"/>
                </a:solidFill>
                <a:effectLst/>
                <a:latin typeface="Arial" panose="020B0604020202020204" pitchFamily="34" charset="0"/>
              </a:rPr>
              <a:t>Instances</a:t>
            </a:r>
            <a:r>
              <a:rPr lang="en-US" b="0" i="0" dirty="0">
                <a:solidFill>
                  <a:srgbClr val="666666"/>
                </a:solidFill>
                <a:effectLst/>
                <a:latin typeface="Arial" panose="020B0604020202020204" pitchFamily="34" charset="0"/>
              </a:rPr>
              <a:t>.</a:t>
            </a:r>
          </a:p>
          <a:p>
            <a:pPr algn="l">
              <a:buFont typeface="+mj-lt"/>
              <a:buAutoNum type="arabicPeriod"/>
            </a:pPr>
            <a:r>
              <a:rPr lang="en-US" b="0" i="0" dirty="0">
                <a:solidFill>
                  <a:srgbClr val="666666"/>
                </a:solidFill>
                <a:effectLst/>
                <a:latin typeface="Arial" panose="020B0604020202020204" pitchFamily="34" charset="0"/>
              </a:rPr>
              <a:t>Select the EC2 instance -- where the connection is required -- and choose </a:t>
            </a:r>
            <a:r>
              <a:rPr lang="en-US" b="1" i="0" dirty="0">
                <a:solidFill>
                  <a:srgbClr val="666666"/>
                </a:solidFill>
                <a:effectLst/>
                <a:latin typeface="Arial" panose="020B0604020202020204" pitchFamily="34" charset="0"/>
              </a:rPr>
              <a:t>Connect</a:t>
            </a:r>
            <a:r>
              <a:rPr lang="en-US" b="0" i="0" dirty="0">
                <a:solidFill>
                  <a:srgbClr val="666666"/>
                </a:solidFill>
                <a:effectLst/>
                <a:latin typeface="Arial" panose="020B0604020202020204" pitchFamily="34" charset="0"/>
              </a:rPr>
              <a:t>.</a:t>
            </a:r>
          </a:p>
          <a:p>
            <a:pPr algn="l">
              <a:buFont typeface="+mj-lt"/>
              <a:buAutoNum type="arabicPeriod"/>
            </a:pPr>
            <a:r>
              <a:rPr lang="en-US" b="0" i="0" dirty="0">
                <a:solidFill>
                  <a:srgbClr val="666666"/>
                </a:solidFill>
                <a:effectLst/>
                <a:latin typeface="Arial" panose="020B0604020202020204" pitchFamily="34" charset="0"/>
              </a:rPr>
              <a:t>Select </a:t>
            </a:r>
            <a:r>
              <a:rPr lang="en-US" b="1" i="0" dirty="0">
                <a:solidFill>
                  <a:srgbClr val="666666"/>
                </a:solidFill>
                <a:effectLst/>
                <a:latin typeface="Arial" panose="020B0604020202020204" pitchFamily="34" charset="0"/>
              </a:rPr>
              <a:t>EC2 Instance Connect</a:t>
            </a:r>
            <a:r>
              <a:rPr lang="en-US" b="0" i="0" dirty="0">
                <a:solidFill>
                  <a:srgbClr val="666666"/>
                </a:solidFill>
                <a:effectLst/>
                <a:latin typeface="Arial" panose="020B0604020202020204" pitchFamily="34" charset="0"/>
              </a:rPr>
              <a:t>.</a:t>
            </a:r>
          </a:p>
          <a:p>
            <a:pPr algn="l">
              <a:buFont typeface="+mj-lt"/>
              <a:buAutoNum type="arabicPeriod"/>
            </a:pPr>
            <a:r>
              <a:rPr lang="en-US" b="0" i="0" dirty="0">
                <a:solidFill>
                  <a:srgbClr val="666666"/>
                </a:solidFill>
                <a:effectLst/>
                <a:latin typeface="Arial" panose="020B0604020202020204" pitchFamily="34" charset="0"/>
              </a:rPr>
              <a:t>Verify the username and choose </a:t>
            </a:r>
            <a:r>
              <a:rPr lang="en-US" b="1" i="0" dirty="0">
                <a:solidFill>
                  <a:srgbClr val="666666"/>
                </a:solidFill>
                <a:effectLst/>
                <a:latin typeface="Arial" panose="020B0604020202020204" pitchFamily="34" charset="0"/>
              </a:rPr>
              <a:t>Connect</a:t>
            </a:r>
            <a:r>
              <a:rPr lang="en-US" b="0" i="0" dirty="0">
                <a:solidFill>
                  <a:srgbClr val="666666"/>
                </a:solidFill>
                <a:effectLst/>
                <a:latin typeface="Arial" panose="020B0604020202020204" pitchFamily="34" charset="0"/>
              </a:rPr>
              <a:t>.</a:t>
            </a:r>
          </a:p>
          <a:p>
            <a:pPr algn="l"/>
            <a:r>
              <a:rPr lang="en-US" b="0" i="0" dirty="0">
                <a:solidFill>
                  <a:srgbClr val="666666"/>
                </a:solidFill>
                <a:effectLst/>
                <a:latin typeface="Arial" panose="020B0604020202020204" pitchFamily="34" charset="0"/>
              </a:rPr>
              <a:t>If a new terminal window opens, it means the user is connected to that instance.</a:t>
            </a:r>
          </a:p>
          <a:p>
            <a:endParaRPr lang="en-IN" dirty="0"/>
          </a:p>
        </p:txBody>
      </p:sp>
    </p:spTree>
    <p:extLst>
      <p:ext uri="{BB962C8B-B14F-4D97-AF65-F5344CB8AC3E}">
        <p14:creationId xmlns:p14="http://schemas.microsoft.com/office/powerpoint/2010/main" val="179686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94CF-D402-AD8A-47C6-8AA02E1122B2}"/>
              </a:ext>
            </a:extLst>
          </p:cNvPr>
          <p:cNvSpPr>
            <a:spLocks noGrp="1"/>
          </p:cNvSpPr>
          <p:nvPr>
            <p:ph type="title"/>
          </p:nvPr>
        </p:nvSpPr>
        <p:spPr>
          <a:xfrm>
            <a:off x="1012371" y="0"/>
            <a:ext cx="10515600" cy="538389"/>
          </a:xfrm>
        </p:spPr>
        <p:txBody>
          <a:bodyPr>
            <a:normAutofit fontScale="90000"/>
          </a:bodyPr>
          <a:lstStyle/>
          <a:p>
            <a:r>
              <a:rPr lang="en-IN" sz="4400" b="1" dirty="0">
                <a:solidFill>
                  <a:srgbClr val="C00000"/>
                </a:solidFill>
                <a:latin typeface="Times New Roman" panose="02020603050405020304" pitchFamily="18" charset="0"/>
                <a:cs typeface="Times New Roman" panose="02020603050405020304" pitchFamily="18" charset="0"/>
              </a:rPr>
              <a:t>                     Compute Services</a:t>
            </a:r>
            <a:endParaRPr lang="en-IN" dirty="0"/>
          </a:p>
        </p:txBody>
      </p:sp>
      <p:sp>
        <p:nvSpPr>
          <p:cNvPr id="3" name="Content Placeholder 2">
            <a:extLst>
              <a:ext uri="{FF2B5EF4-FFF2-40B4-BE49-F238E27FC236}">
                <a16:creationId xmlns:a16="http://schemas.microsoft.com/office/drawing/2014/main" id="{7F9D5D05-ADA7-97E5-596C-334F55FD3DF9}"/>
              </a:ext>
            </a:extLst>
          </p:cNvPr>
          <p:cNvSpPr>
            <a:spLocks noGrp="1"/>
          </p:cNvSpPr>
          <p:nvPr>
            <p:ph idx="1"/>
          </p:nvPr>
        </p:nvSpPr>
        <p:spPr>
          <a:xfrm>
            <a:off x="119743" y="1389888"/>
            <a:ext cx="11952513" cy="5468112"/>
          </a:xfrm>
        </p:spPr>
        <p:txBody>
          <a:bodyPr/>
          <a:lstStyle/>
          <a:p>
            <a:pPr marL="0" indent="0">
              <a:buNone/>
            </a:pPr>
            <a:r>
              <a:rPr lang="en-IN" b="1" dirty="0"/>
              <a:t>1.Amazon machine images</a:t>
            </a:r>
          </a:p>
          <a:p>
            <a:endParaRPr lang="en-IN" b="1" dirty="0"/>
          </a:p>
        </p:txBody>
      </p:sp>
      <p:pic>
        <p:nvPicPr>
          <p:cNvPr id="5" name="Picture 4">
            <a:extLst>
              <a:ext uri="{FF2B5EF4-FFF2-40B4-BE49-F238E27FC236}">
                <a16:creationId xmlns:a16="http://schemas.microsoft.com/office/drawing/2014/main" id="{78A544B3-7564-2D96-2172-0CBC12CC6862}"/>
              </a:ext>
            </a:extLst>
          </p:cNvPr>
          <p:cNvPicPr>
            <a:picLocks noChangeAspect="1"/>
          </p:cNvPicPr>
          <p:nvPr/>
        </p:nvPicPr>
        <p:blipFill>
          <a:blip r:embed="rId2"/>
          <a:stretch>
            <a:fillRect/>
          </a:stretch>
        </p:blipFill>
        <p:spPr>
          <a:xfrm>
            <a:off x="0" y="1835277"/>
            <a:ext cx="11527971" cy="4864608"/>
          </a:xfrm>
          <a:prstGeom prst="rect">
            <a:avLst/>
          </a:prstGeom>
        </p:spPr>
      </p:pic>
      <p:sp>
        <p:nvSpPr>
          <p:cNvPr id="7" name="TextBox 6">
            <a:extLst>
              <a:ext uri="{FF2B5EF4-FFF2-40B4-BE49-F238E27FC236}">
                <a16:creationId xmlns:a16="http://schemas.microsoft.com/office/drawing/2014/main" id="{1591B7E3-EB63-D492-5AC3-22175DAF32E5}"/>
              </a:ext>
            </a:extLst>
          </p:cNvPr>
          <p:cNvSpPr txBox="1"/>
          <p:nvPr/>
        </p:nvSpPr>
        <p:spPr>
          <a:xfrm>
            <a:off x="239151" y="538389"/>
            <a:ext cx="11833105" cy="1138773"/>
          </a:xfrm>
          <a:prstGeom prst="rect">
            <a:avLst/>
          </a:prstGeom>
          <a:noFill/>
        </p:spPr>
        <p:txBody>
          <a:bodyPr wrap="square">
            <a:spAutoFit/>
          </a:bodyPr>
          <a:lstStyle/>
          <a:p>
            <a:pPr algn="just"/>
            <a:r>
              <a:rPr lang="en-US" sz="2200" dirty="0">
                <a:solidFill>
                  <a:srgbClr val="FF0000"/>
                </a:solidFill>
                <a:latin typeface="Times New Roman" panose="02020603050405020304" pitchFamily="18" charset="0"/>
                <a:cs typeface="Times New Roman" panose="02020603050405020304" pitchFamily="18" charset="0"/>
              </a:rPr>
              <a:t>Compute services constitute the fundamental element of cloud computing systems</a:t>
            </a:r>
            <a:r>
              <a:rPr lang="en-US" sz="2200" dirty="0">
                <a:latin typeface="Times New Roman" panose="02020603050405020304" pitchFamily="18" charset="0"/>
                <a:cs typeface="Times New Roman" panose="02020603050405020304" pitchFamily="18" charset="0"/>
              </a:rPr>
              <a:t>. The fundamental service in this space is </a:t>
            </a:r>
            <a:r>
              <a:rPr lang="en-US" sz="2200" dirty="0">
                <a:solidFill>
                  <a:srgbClr val="FF0000"/>
                </a:solidFill>
                <a:latin typeface="Times New Roman" panose="02020603050405020304" pitchFamily="18" charset="0"/>
                <a:cs typeface="Times New Roman" panose="02020603050405020304" pitchFamily="18" charset="0"/>
              </a:rPr>
              <a:t>Amazon EC2</a:t>
            </a:r>
            <a:r>
              <a:rPr lang="en-US" sz="2200" dirty="0">
                <a:latin typeface="Times New Roman" panose="02020603050405020304" pitchFamily="18" charset="0"/>
                <a:cs typeface="Times New Roman" panose="02020603050405020304" pitchFamily="18" charset="0"/>
              </a:rPr>
              <a:t>, which delivers an IaaS solution that </a:t>
            </a:r>
            <a:r>
              <a:rPr lang="en-US" sz="2200" dirty="0" smtClean="0">
                <a:latin typeface="Times New Roman" panose="02020603050405020304" pitchFamily="18" charset="0"/>
                <a:cs typeface="Times New Roman" panose="02020603050405020304" pitchFamily="18" charset="0"/>
              </a:rPr>
              <a:t>has server</a:t>
            </a: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471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1F47-F560-580B-CF51-8D836C7942D7}"/>
              </a:ext>
            </a:extLst>
          </p:cNvPr>
          <p:cNvSpPr>
            <a:spLocks noGrp="1"/>
          </p:cNvSpPr>
          <p:nvPr>
            <p:ph type="title"/>
          </p:nvPr>
        </p:nvSpPr>
        <p:spPr>
          <a:xfrm>
            <a:off x="353568" y="0"/>
            <a:ext cx="10515600" cy="379285"/>
          </a:xfrm>
        </p:spPr>
        <p:txBody>
          <a:bodyPr>
            <a:normAutofit fontScale="90000"/>
          </a:bodyPr>
          <a:lstStyle/>
          <a:p>
            <a:r>
              <a:rPr lang="en-IN" dirty="0"/>
              <a:t>      </a:t>
            </a:r>
            <a:r>
              <a:rPr lang="en-IN" sz="3600" b="1" dirty="0" smtClean="0"/>
              <a:t>2.EC2 </a:t>
            </a:r>
            <a:r>
              <a:rPr lang="en-IN" sz="3600" b="1" dirty="0"/>
              <a:t>instances</a:t>
            </a:r>
          </a:p>
        </p:txBody>
      </p:sp>
      <p:sp>
        <p:nvSpPr>
          <p:cNvPr id="3" name="Content Placeholder 2">
            <a:extLst>
              <a:ext uri="{FF2B5EF4-FFF2-40B4-BE49-F238E27FC236}">
                <a16:creationId xmlns:a16="http://schemas.microsoft.com/office/drawing/2014/main" id="{79F7E2D9-E9D5-A62F-AECE-76FC31AA542A}"/>
              </a:ext>
            </a:extLst>
          </p:cNvPr>
          <p:cNvSpPr>
            <a:spLocks noGrp="1"/>
          </p:cNvSpPr>
          <p:nvPr>
            <p:ph idx="1"/>
          </p:nvPr>
        </p:nvSpPr>
        <p:spPr>
          <a:xfrm>
            <a:off x="64008" y="379285"/>
            <a:ext cx="12127992" cy="6478715"/>
          </a:xfrm>
        </p:spPr>
        <p:txBody>
          <a:bodyPr>
            <a:no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                   EC2 provides six different categories of increasing computing power</a:t>
            </a:r>
          </a:p>
          <a:p>
            <a:pPr>
              <a:buFont typeface="Wingdings" panose="05000000000000000000" pitchFamily="2" charset="2"/>
              <a:buChar char="q"/>
            </a:pPr>
            <a:r>
              <a:rPr lang="en-US" sz="2400" b="1" dirty="0">
                <a:solidFill>
                  <a:srgbClr val="C00000"/>
                </a:solidFill>
                <a:latin typeface="Times New Roman" panose="02020603050405020304" pitchFamily="18" charset="0"/>
                <a:cs typeface="Times New Roman" panose="02020603050405020304" pitchFamily="18" charset="0"/>
              </a:rPr>
              <a:t>Standard instances</a:t>
            </a:r>
            <a:r>
              <a:rPr lang="en-US" sz="2400" dirty="0">
                <a:latin typeface="Times New Roman" panose="02020603050405020304" pitchFamily="18" charset="0"/>
                <a:cs typeface="Times New Roman" panose="02020603050405020304" pitchFamily="18" charset="0"/>
              </a:rPr>
              <a:t>. This class offers a set of configurations that are suitable for most applications such as </a:t>
            </a:r>
            <a:r>
              <a:rPr lang="en-US" sz="2400" dirty="0">
                <a:solidFill>
                  <a:srgbClr val="FF0000"/>
                </a:solidFill>
                <a:latin typeface="Times New Roman" panose="02020603050405020304" pitchFamily="18" charset="0"/>
                <a:cs typeface="Times New Roman" panose="02020603050405020304" pitchFamily="18" charset="0"/>
              </a:rPr>
              <a:t>computing power, storage, and memory</a:t>
            </a:r>
            <a:r>
              <a:rPr lang="en-US"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sz="2400" b="1" dirty="0">
                <a:solidFill>
                  <a:srgbClr val="C00000"/>
                </a:solidFill>
                <a:latin typeface="Times New Roman" panose="02020603050405020304" pitchFamily="18" charset="0"/>
                <a:cs typeface="Times New Roman" panose="02020603050405020304" pitchFamily="18" charset="0"/>
              </a:rPr>
              <a:t>Micro instances</a:t>
            </a:r>
            <a:r>
              <a:rPr lang="en-US" sz="2400" dirty="0">
                <a:latin typeface="Times New Roman" panose="02020603050405020304" pitchFamily="18" charset="0"/>
                <a:cs typeface="Times New Roman" panose="02020603050405020304" pitchFamily="18" charset="0"/>
              </a:rPr>
              <a:t>. This class is suitable for those applications that consume a limited amount of computing power and memory ,Micro instances can be used for small </a:t>
            </a:r>
            <a:r>
              <a:rPr lang="en-US" sz="2400" dirty="0">
                <a:solidFill>
                  <a:srgbClr val="FF0000"/>
                </a:solidFill>
                <a:latin typeface="Times New Roman" panose="02020603050405020304" pitchFamily="18" charset="0"/>
                <a:cs typeface="Times New Roman" panose="02020603050405020304" pitchFamily="18" charset="0"/>
              </a:rPr>
              <a:t>Web applications with limited traffic</a:t>
            </a:r>
            <a:r>
              <a:rPr lang="en-US"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sz="2400" b="1" dirty="0">
                <a:solidFill>
                  <a:srgbClr val="C00000"/>
                </a:solidFill>
                <a:latin typeface="Times New Roman" panose="02020603050405020304" pitchFamily="18" charset="0"/>
                <a:cs typeface="Times New Roman" panose="02020603050405020304" pitchFamily="18" charset="0"/>
              </a:rPr>
              <a:t>High-memory instances</a:t>
            </a:r>
            <a:r>
              <a:rPr lang="en-US" sz="2400" dirty="0">
                <a:latin typeface="Times New Roman" panose="02020603050405020304" pitchFamily="18" charset="0"/>
                <a:cs typeface="Times New Roman" panose="02020603050405020304" pitchFamily="18" charset="0"/>
              </a:rPr>
              <a:t>. This class targets applications that need to process huge workloads and require large amounts of memory. </a:t>
            </a:r>
            <a:r>
              <a:rPr lang="en-US" sz="2400" dirty="0">
                <a:solidFill>
                  <a:srgbClr val="FF0000"/>
                </a:solidFill>
                <a:latin typeface="Times New Roman" panose="02020603050405020304" pitchFamily="18" charset="0"/>
                <a:cs typeface="Times New Roman" panose="02020603050405020304" pitchFamily="18" charset="0"/>
              </a:rPr>
              <a:t>Three-tier Web applications characterized by high traffic are the target profile. </a:t>
            </a:r>
          </a:p>
          <a:p>
            <a:pPr>
              <a:buFont typeface="Wingdings" panose="05000000000000000000" pitchFamily="2" charset="2"/>
              <a:buChar char="q"/>
            </a:pPr>
            <a:r>
              <a:rPr lang="en-US" sz="2400" b="1" dirty="0">
                <a:solidFill>
                  <a:srgbClr val="C00000"/>
                </a:solidFill>
                <a:latin typeface="Times New Roman" panose="02020603050405020304" pitchFamily="18" charset="0"/>
                <a:cs typeface="Times New Roman" panose="02020603050405020304" pitchFamily="18" charset="0"/>
              </a:rPr>
              <a:t>High-CPU instances</a:t>
            </a:r>
            <a:r>
              <a:rPr lang="en-US" sz="2400" dirty="0">
                <a:latin typeface="Times New Roman" panose="02020603050405020304" pitchFamily="18" charset="0"/>
                <a:cs typeface="Times New Roman" panose="02020603050405020304" pitchFamily="18" charset="0"/>
              </a:rPr>
              <a:t>. This class targets </a:t>
            </a:r>
            <a:r>
              <a:rPr lang="en-US" sz="2400" dirty="0">
                <a:solidFill>
                  <a:srgbClr val="FF0000"/>
                </a:solidFill>
                <a:latin typeface="Times New Roman" panose="02020603050405020304" pitchFamily="18" charset="0"/>
                <a:cs typeface="Times New Roman" panose="02020603050405020304" pitchFamily="18" charset="0"/>
              </a:rPr>
              <a:t>compute-intensive applications</a:t>
            </a:r>
            <a:r>
              <a:rPr lang="en-US" sz="2400" dirty="0">
                <a:latin typeface="Times New Roman" panose="02020603050405020304" pitchFamily="18" charset="0"/>
                <a:cs typeface="Times New Roman" panose="02020603050405020304" pitchFamily="18" charset="0"/>
              </a:rPr>
              <a:t>. Two configurations are available where computing power proportionally increases more than memory. </a:t>
            </a:r>
          </a:p>
          <a:p>
            <a:pPr>
              <a:buFont typeface="Wingdings" panose="05000000000000000000" pitchFamily="2" charset="2"/>
              <a:buChar char="q"/>
            </a:pPr>
            <a:r>
              <a:rPr lang="en-US" sz="2400" b="1" dirty="0">
                <a:solidFill>
                  <a:srgbClr val="C00000"/>
                </a:solidFill>
                <a:latin typeface="Times New Roman" panose="02020603050405020304" pitchFamily="18" charset="0"/>
                <a:cs typeface="Times New Roman" panose="02020603050405020304" pitchFamily="18" charset="0"/>
              </a:rPr>
              <a:t>Cluster Compute instances</a:t>
            </a:r>
            <a:r>
              <a:rPr lang="en-US" sz="2400" dirty="0">
                <a:latin typeface="Times New Roman" panose="02020603050405020304" pitchFamily="18" charset="0"/>
                <a:cs typeface="Times New Roman" panose="02020603050405020304" pitchFamily="18" charset="0"/>
              </a:rPr>
              <a:t>. This class is used to provide </a:t>
            </a:r>
            <a:r>
              <a:rPr lang="en-US" sz="2400" dirty="0">
                <a:solidFill>
                  <a:srgbClr val="FF0000"/>
                </a:solidFill>
                <a:latin typeface="Times New Roman" panose="02020603050405020304" pitchFamily="18" charset="0"/>
                <a:cs typeface="Times New Roman" panose="02020603050405020304" pitchFamily="18" charset="0"/>
              </a:rPr>
              <a:t>virtual cluster services</a:t>
            </a:r>
            <a:r>
              <a:rPr lang="en-US" sz="2400" dirty="0">
                <a:latin typeface="Times New Roman" panose="02020603050405020304" pitchFamily="18" charset="0"/>
                <a:cs typeface="Times New Roman" panose="02020603050405020304" pitchFamily="18" charset="0"/>
              </a:rPr>
              <a:t>. Instances in this category are characterized by high CPU compute power and large memory and an extremely high I/O and network performance, </a:t>
            </a:r>
          </a:p>
          <a:p>
            <a:pPr>
              <a:buFont typeface="Wingdings" panose="05000000000000000000" pitchFamily="2" charset="2"/>
              <a:buChar char="q"/>
            </a:pPr>
            <a:r>
              <a:rPr lang="en-US" sz="2400" b="1" dirty="0">
                <a:solidFill>
                  <a:srgbClr val="C00000"/>
                </a:solidFill>
                <a:latin typeface="Times New Roman" panose="02020603050405020304" pitchFamily="18" charset="0"/>
                <a:cs typeface="Times New Roman" panose="02020603050405020304" pitchFamily="18" charset="0"/>
              </a:rPr>
              <a:t>Cluster GPU instances. </a:t>
            </a:r>
            <a:r>
              <a:rPr lang="en-US" sz="2400" dirty="0">
                <a:latin typeface="Times New Roman" panose="02020603050405020304" pitchFamily="18" charset="0"/>
                <a:cs typeface="Times New Roman" panose="02020603050405020304" pitchFamily="18" charset="0"/>
              </a:rPr>
              <a:t>This class provides instances featuring </a:t>
            </a:r>
            <a:r>
              <a:rPr lang="en-US" sz="2400" dirty="0">
                <a:solidFill>
                  <a:srgbClr val="FF0000"/>
                </a:solidFill>
                <a:latin typeface="Times New Roman" panose="02020603050405020304" pitchFamily="18" charset="0"/>
                <a:cs typeface="Times New Roman" panose="02020603050405020304" pitchFamily="18" charset="0"/>
              </a:rPr>
              <a:t>graphic processing units </a:t>
            </a:r>
            <a:r>
              <a:rPr lang="en-US" sz="2400" dirty="0">
                <a:latin typeface="Times New Roman" panose="02020603050405020304" pitchFamily="18" charset="0"/>
                <a:cs typeface="Times New Roman" panose="02020603050405020304" pitchFamily="18" charset="0"/>
              </a:rPr>
              <a:t>(GPUs) and high compute power, large memory, and extremely high I/O and network performance.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818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2033</TotalTime>
  <Words>3580</Words>
  <Application>Microsoft Office PowerPoint</Application>
  <PresentationFormat>Widescreen</PresentationFormat>
  <Paragraphs>261</Paragraphs>
  <Slides>55</Slides>
  <Notes>1</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Amazon Ember</vt:lpstr>
      <vt:lpstr>Aptos</vt:lpstr>
      <vt:lpstr>Aptos Display</vt:lpstr>
      <vt:lpstr>Arial</vt:lpstr>
      <vt:lpstr>Axiforma</vt:lpstr>
      <vt:lpstr>inherit</vt:lpstr>
      <vt:lpstr>Nunito</vt:lpstr>
      <vt:lpstr>Times New Roman</vt:lpstr>
      <vt:lpstr>Wingdings</vt:lpstr>
      <vt:lpstr>Office Theme</vt:lpstr>
      <vt:lpstr>Cloud Platforms in Industry</vt:lpstr>
      <vt:lpstr>   Concepts </vt:lpstr>
      <vt:lpstr>                                              1.Amazon Web Services- Compute Services </vt:lpstr>
      <vt:lpstr>            AWS Services </vt:lpstr>
      <vt:lpstr>PowerPoint Presentation</vt:lpstr>
      <vt:lpstr>         Services available in the AWS ecosystem</vt:lpstr>
      <vt:lpstr>    Steps to connect Amazon instance </vt:lpstr>
      <vt:lpstr>                     Compute Services</vt:lpstr>
      <vt:lpstr>      2.EC2 instances</vt:lpstr>
      <vt:lpstr>EC2  Instances </vt:lpstr>
      <vt:lpstr>3.EC2 environment</vt:lpstr>
      <vt:lpstr>4. Advanced compute services </vt:lpstr>
      <vt:lpstr>                 II.Storage Services </vt:lpstr>
      <vt:lpstr>1.S3 key concepts</vt:lpstr>
      <vt:lpstr>PowerPoint Presentation</vt:lpstr>
      <vt:lpstr>2.Amazon Elastic Block Store (Amazon EBS)</vt:lpstr>
      <vt:lpstr>3.ElastiCache</vt:lpstr>
      <vt:lpstr>4.Structured storage solutions</vt:lpstr>
      <vt:lpstr>PowerPoint Presentation</vt:lpstr>
      <vt:lpstr>5.Amazon CloudFront</vt:lpstr>
      <vt:lpstr>                  III.Communication services    </vt:lpstr>
      <vt:lpstr>                    IV .Google App Engine-Architecture and Core Concepts</vt:lpstr>
      <vt:lpstr>PowerPoint Presentation</vt:lpstr>
      <vt:lpstr>1.Infrastructure  </vt:lpstr>
      <vt:lpstr>PowerPoint Presentation</vt:lpstr>
      <vt:lpstr>PowerPoint Presentation</vt:lpstr>
      <vt:lpstr>PowerPoint Presentation</vt:lpstr>
      <vt:lpstr>PowerPoint Presentation</vt:lpstr>
      <vt:lpstr>2.Runtime environment</vt:lpstr>
      <vt:lpstr>3.Data store </vt:lpstr>
      <vt:lpstr>PowerPoint Presentation</vt:lpstr>
      <vt:lpstr>4.Application services</vt:lpstr>
      <vt:lpstr>                  MemCache AppEngine</vt:lpstr>
      <vt:lpstr>   Mail and instant messaging </vt:lpstr>
      <vt:lpstr>                     Account management</vt:lpstr>
      <vt:lpstr>5.Compute services</vt:lpstr>
      <vt:lpstr>Task Queues</vt:lpstr>
      <vt:lpstr> Cron jobs </vt:lpstr>
      <vt:lpstr>Cntd.</vt:lpstr>
      <vt:lpstr>                    V.Application Life-Cycle</vt:lpstr>
      <vt:lpstr>PowerPoint Presentation</vt:lpstr>
      <vt:lpstr>                  VI.Cost model.  </vt:lpstr>
      <vt:lpstr> Cloud Cost Management Strategies in Companies  </vt:lpstr>
      <vt:lpstr>VII.Microsoft Azure- Azure Core Concepts</vt:lpstr>
      <vt:lpstr>PowerPoint Presentation</vt:lpstr>
      <vt:lpstr>                         1.Azure core concepts</vt:lpstr>
      <vt:lpstr>Cntd.</vt:lpstr>
      <vt:lpstr>PowerPoint Presentation</vt:lpstr>
      <vt:lpstr>PowerPoint Presentation</vt:lpstr>
      <vt:lpstr>PowerPoint Presentation</vt:lpstr>
      <vt:lpstr>PowerPoint Presentation</vt:lpstr>
      <vt:lpstr>                 VIII.SQL Azure</vt:lpstr>
      <vt:lpstr>                           Architecture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Platforms in Industry</dc:title>
  <dc:creator>Vijayabharathi Manjeti</dc:creator>
  <cp:lastModifiedBy>Kote swara rao</cp:lastModifiedBy>
  <cp:revision>27</cp:revision>
  <dcterms:created xsi:type="dcterms:W3CDTF">2024-09-14T05:47:46Z</dcterms:created>
  <dcterms:modified xsi:type="dcterms:W3CDTF">2024-09-27T06:38:43Z</dcterms:modified>
</cp:coreProperties>
</file>